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8" r:id="rId7"/>
    <p:sldId id="269" r:id="rId8"/>
    <p:sldId id="270" r:id="rId9"/>
    <p:sldId id="271" r:id="rId10"/>
    <p:sldId id="272" r:id="rId11"/>
    <p:sldId id="261"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0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A2F7F-9B48-4351-B291-7EF77521D3A8}" type="datetimeFigureOut">
              <a:rPr lang="en-US" smtClean="0"/>
              <a:pPr/>
              <a:t>12/26/2017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4B3E0-64AC-4613-9C8C-1F6584CAEB5D}" type="slidenum">
              <a:rPr lang="en-US" smtClean="0"/>
              <a:pPr/>
              <a:t>‹#›</a:t>
            </a:fld>
            <a:endParaRPr lang="en-US"/>
          </a:p>
        </p:txBody>
      </p:sp>
    </p:spTree>
    <p:extLst>
      <p:ext uri="{BB962C8B-B14F-4D97-AF65-F5344CB8AC3E}">
        <p14:creationId xmlns:p14="http://schemas.microsoft.com/office/powerpoint/2010/main" val="333997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84B3E0-64AC-4613-9C8C-1F6584CAEB5D}" type="slidenum">
              <a:rPr lang="en-US" smtClean="0"/>
              <a:pPr/>
              <a:t>12</a:t>
            </a:fld>
            <a:endParaRPr lang="en-US"/>
          </a:p>
        </p:txBody>
      </p:sp>
    </p:spTree>
    <p:extLst>
      <p:ext uri="{BB962C8B-B14F-4D97-AF65-F5344CB8AC3E}">
        <p14:creationId xmlns:p14="http://schemas.microsoft.com/office/powerpoint/2010/main" val="125159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109652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33901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257212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59373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65342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45089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37480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340273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95038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386403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50020-9905-4768-85DC-2669C0313D7B}" type="datetimeFigureOut">
              <a:rPr lang="en-US" smtClean="0"/>
              <a:pPr/>
              <a:t>12/26/2017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A1B49-0ECE-45E4-87D2-371BC7F01706}" type="slidenum">
              <a:rPr lang="en-US" smtClean="0"/>
              <a:pPr/>
              <a:t>‹#›</a:t>
            </a:fld>
            <a:endParaRPr lang="en-US"/>
          </a:p>
        </p:txBody>
      </p:sp>
    </p:spTree>
    <p:extLst>
      <p:ext uri="{BB962C8B-B14F-4D97-AF65-F5344CB8AC3E}">
        <p14:creationId xmlns:p14="http://schemas.microsoft.com/office/powerpoint/2010/main" val="211058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50020-9905-4768-85DC-2669C0313D7B}" type="datetimeFigureOut">
              <a:rPr lang="en-US" smtClean="0"/>
              <a:pPr/>
              <a:t>12/26/2017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A1B49-0ECE-45E4-87D2-371BC7F01706}" type="slidenum">
              <a:rPr lang="en-US" smtClean="0"/>
              <a:pPr/>
              <a:t>‹#›</a:t>
            </a:fld>
            <a:endParaRPr lang="en-US"/>
          </a:p>
        </p:txBody>
      </p:sp>
    </p:spTree>
    <p:extLst>
      <p:ext uri="{BB962C8B-B14F-4D97-AF65-F5344CB8AC3E}">
        <p14:creationId xmlns:p14="http://schemas.microsoft.com/office/powerpoint/2010/main" val="4240488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Physical View</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-Huma </a:t>
            </a:r>
            <a:r>
              <a:rPr lang="en-US" smtClean="0"/>
              <a:t>Hayat Khan</a:t>
            </a:r>
            <a:endParaRPr lang="en-US"/>
          </a:p>
        </p:txBody>
      </p:sp>
    </p:spTree>
    <p:extLst>
      <p:ext uri="{BB962C8B-B14F-4D97-AF65-F5344CB8AC3E}">
        <p14:creationId xmlns:p14="http://schemas.microsoft.com/office/powerpoint/2010/main" val="2323179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78676"/>
            <a:ext cx="10951779" cy="6547945"/>
          </a:xfrm>
          <a:prstGeom prst="rect">
            <a:avLst/>
          </a:prstGeom>
        </p:spPr>
      </p:pic>
    </p:spTree>
    <p:extLst>
      <p:ext uri="{BB962C8B-B14F-4D97-AF65-F5344CB8AC3E}">
        <p14:creationId xmlns:p14="http://schemas.microsoft.com/office/powerpoint/2010/main" val="329534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t>following deployment diagram is a sample to give an idea of the deployment view of order management system. Here we have shown nodes as:</a:t>
            </a:r>
          </a:p>
          <a:p>
            <a:pPr lvl="1"/>
            <a:r>
              <a:rPr lang="en-US" dirty="0" smtClean="0"/>
              <a:t>Monitor</a:t>
            </a:r>
          </a:p>
          <a:p>
            <a:pPr lvl="1"/>
            <a:r>
              <a:rPr lang="en-US" dirty="0" smtClean="0"/>
              <a:t>Modem</a:t>
            </a:r>
          </a:p>
          <a:p>
            <a:pPr lvl="1"/>
            <a:r>
              <a:rPr lang="en-US" dirty="0" smtClean="0"/>
              <a:t>Caching server</a:t>
            </a:r>
          </a:p>
          <a:p>
            <a:pPr lvl="1"/>
            <a:r>
              <a:rPr lang="en-US" dirty="0" smtClean="0"/>
              <a:t>Server</a:t>
            </a:r>
          </a:p>
          <a:p>
            <a:endParaRPr lang="en-US" dirty="0"/>
          </a:p>
        </p:txBody>
      </p:sp>
    </p:spTree>
    <p:extLst>
      <p:ext uri="{BB962C8B-B14F-4D97-AF65-F5344CB8AC3E}">
        <p14:creationId xmlns:p14="http://schemas.microsoft.com/office/powerpoint/2010/main" val="274190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The application is assumed to be a web based application which is deployed in a clustered environment using server 1, server 2 and server 3. </a:t>
            </a:r>
          </a:p>
          <a:p>
            <a:r>
              <a:rPr lang="en-US" dirty="0" smtClean="0"/>
              <a:t>The user is connecting to the application using internet. The control is flowing from the caching server to the clustered environment.</a:t>
            </a:r>
          </a:p>
          <a:p>
            <a:r>
              <a:rPr lang="en-US" dirty="0" smtClean="0"/>
              <a:t>So the following deployment diagram has been drawn considering all the points mentioned above:</a:t>
            </a:r>
            <a:endParaRPr lang="en-US" dirty="0"/>
          </a:p>
        </p:txBody>
      </p:sp>
    </p:spTree>
    <p:extLst>
      <p:ext uri="{BB962C8B-B14F-4D97-AF65-F5344CB8AC3E}">
        <p14:creationId xmlns:p14="http://schemas.microsoft.com/office/powerpoint/2010/main" val="179530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UML Deploymen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9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deployment diagram?</a:t>
            </a:r>
            <a:endParaRPr lang="en-US" dirty="0"/>
          </a:p>
        </p:txBody>
      </p:sp>
      <p:sp>
        <p:nvSpPr>
          <p:cNvPr id="3" name="Content Placeholder 2"/>
          <p:cNvSpPr>
            <a:spLocks noGrp="1"/>
          </p:cNvSpPr>
          <p:nvPr>
            <p:ph idx="1"/>
          </p:nvPr>
        </p:nvSpPr>
        <p:spPr/>
        <p:txBody>
          <a:bodyPr/>
          <a:lstStyle/>
          <a:p>
            <a:r>
              <a:rPr lang="en-US" dirty="0" smtClean="0"/>
              <a:t>Deployment diagrams are mainly used by system engineers. These diagrams are used to describe the physical components (hardware), their distribution and association.</a:t>
            </a:r>
          </a:p>
          <a:p>
            <a:r>
              <a:rPr lang="en-US" dirty="0" smtClean="0"/>
              <a:t>To clarify it in details we can visualize deployment diagrams as the hardware components/nodes on which software components reside.</a:t>
            </a:r>
          </a:p>
          <a:p>
            <a:r>
              <a:rPr lang="en-US" dirty="0" smtClean="0"/>
              <a:t>Software applications are developed to model complex business processes. Only efficient software applications are not sufficient to meet business requirements. Business requirements can be described as to support increasing number of users, quick response time etc.</a:t>
            </a:r>
          </a:p>
          <a:p>
            <a:endParaRPr lang="en-US" dirty="0"/>
          </a:p>
        </p:txBody>
      </p:sp>
    </p:spTree>
    <p:extLst>
      <p:ext uri="{BB962C8B-B14F-4D97-AF65-F5344CB8AC3E}">
        <p14:creationId xmlns:p14="http://schemas.microsoft.com/office/powerpoint/2010/main" val="359553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To meet these types of requirements hardware components should be designed efficiently and in a cost effective way.</a:t>
            </a:r>
          </a:p>
          <a:p>
            <a:r>
              <a:rPr lang="en-US" dirty="0" smtClean="0"/>
              <a:t>Now a day's software applications are very complex in nature. Software applications can be stand alone, web based, distributed, mainframe based and many more. So it is very important to design the hardware components efficiently.</a:t>
            </a:r>
          </a:p>
          <a:p>
            <a:r>
              <a:rPr lang="en-US" dirty="0" smtClean="0"/>
              <a:t>So the usage of deployment diagrams can be described as follows:</a:t>
            </a:r>
          </a:p>
          <a:p>
            <a:pPr lvl="1"/>
            <a:r>
              <a:rPr lang="en-US" dirty="0" smtClean="0"/>
              <a:t>To model the hardware topology of a system.</a:t>
            </a:r>
          </a:p>
          <a:p>
            <a:pPr lvl="1"/>
            <a:r>
              <a:rPr lang="en-US" dirty="0" smtClean="0"/>
              <a:t>To model embedded system.</a:t>
            </a:r>
          </a:p>
          <a:p>
            <a:pPr lvl="1"/>
            <a:r>
              <a:rPr lang="en-US" dirty="0" smtClean="0"/>
              <a:t>To model hardware details for a client/server system.</a:t>
            </a:r>
          </a:p>
          <a:p>
            <a:pPr lvl="1"/>
            <a:r>
              <a:rPr lang="en-US" dirty="0" smtClean="0"/>
              <a:t>To model hardware details of a distributed application.</a:t>
            </a:r>
          </a:p>
          <a:p>
            <a:pPr lvl="1"/>
            <a:endParaRPr lang="en-US" dirty="0" smtClean="0"/>
          </a:p>
          <a:p>
            <a:endParaRPr lang="en-US" dirty="0"/>
          </a:p>
        </p:txBody>
      </p:sp>
    </p:spTree>
    <p:extLst>
      <p:ext uri="{BB962C8B-B14F-4D97-AF65-F5344CB8AC3E}">
        <p14:creationId xmlns:p14="http://schemas.microsoft.com/office/powerpoint/2010/main" val="2935290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Of Sale Terminal (POST)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ttp://1.bp.blogspot.com/-uLUa9idPSDk/T1jgGp4dCBI/AAAAAAAAAGA/g-xWjeszLxo/s400/Deployment+Diagram+Point+of+Sale.JPG"/>
          <p:cNvPicPr>
            <a:picLocks noChangeAspect="1" noChangeArrowheads="1"/>
          </p:cNvPicPr>
          <p:nvPr/>
        </p:nvPicPr>
        <p:blipFill>
          <a:blip r:embed="rId2"/>
          <a:srcRect/>
          <a:stretch>
            <a:fillRect/>
          </a:stretch>
        </p:blipFill>
        <p:spPr bwMode="auto">
          <a:xfrm>
            <a:off x="829994" y="1814732"/>
            <a:ext cx="10536701" cy="441725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example</a:t>
            </a:r>
            <a:endParaRPr lang="en-US" dirty="0"/>
          </a:p>
        </p:txBody>
      </p:sp>
      <p:sp>
        <p:nvSpPr>
          <p:cNvPr id="3" name="Content Placeholder 2"/>
          <p:cNvSpPr>
            <a:spLocks noGrp="1"/>
          </p:cNvSpPr>
          <p:nvPr>
            <p:ph idx="1"/>
          </p:nvPr>
        </p:nvSpPr>
        <p:spPr/>
        <p:txBody>
          <a:bodyPr/>
          <a:lstStyle/>
          <a:p>
            <a:endParaRPr lang="en-US" dirty="0"/>
          </a:p>
        </p:txBody>
      </p:sp>
      <p:pic>
        <p:nvPicPr>
          <p:cNvPr id="26626" name="Picture 2"/>
          <p:cNvPicPr>
            <a:picLocks noChangeAspect="1" noChangeArrowheads="1"/>
          </p:cNvPicPr>
          <p:nvPr/>
        </p:nvPicPr>
        <p:blipFill>
          <a:blip r:embed="rId2"/>
          <a:srcRect/>
          <a:stretch>
            <a:fillRect/>
          </a:stretch>
        </p:blipFill>
        <p:spPr bwMode="auto">
          <a:xfrm>
            <a:off x="759656" y="1645920"/>
            <a:ext cx="10592972" cy="488346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hardware and software work together</a:t>
            </a:r>
          </a:p>
          <a:p>
            <a:r>
              <a:rPr lang="en-US" dirty="0" smtClean="0"/>
              <a:t>Deployment diagrams are used to visualize the topology of the physical components of a system where the software components are deployed.</a:t>
            </a:r>
          </a:p>
          <a:p>
            <a:r>
              <a:rPr lang="en-US" dirty="0" smtClean="0"/>
              <a:t>So deployment diagrams are used to describe the static deployment view of a system. Deployment diagrams consist of nodes and their relationships.</a:t>
            </a:r>
          </a:p>
          <a:p>
            <a:endParaRPr lang="en-US" dirty="0"/>
          </a:p>
        </p:txBody>
      </p:sp>
      <p:sp>
        <p:nvSpPr>
          <p:cNvPr id="4" name="Title 3"/>
          <p:cNvSpPr>
            <a:spLocks noGrp="1"/>
          </p:cNvSpPr>
          <p:nvPr>
            <p:ph type="title"/>
          </p:nvPr>
        </p:nvSpPr>
        <p:spPr/>
        <p:txBody>
          <a:bodyPr/>
          <a:lstStyle/>
          <a:p>
            <a:r>
              <a:rPr lang="en-US" dirty="0" smtClean="0"/>
              <a:t>Overview </a:t>
            </a:r>
            <a:endParaRPr lang="en-US" dirty="0"/>
          </a:p>
        </p:txBody>
      </p:sp>
    </p:spTree>
    <p:extLst>
      <p:ext uri="{BB962C8B-B14F-4D97-AF65-F5344CB8AC3E}">
        <p14:creationId xmlns:p14="http://schemas.microsoft.com/office/powerpoint/2010/main" val="255431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t>
            </a:r>
            <a:endParaRPr lang="en-US" dirty="0"/>
          </a:p>
        </p:txBody>
      </p:sp>
      <p:sp>
        <p:nvSpPr>
          <p:cNvPr id="3" name="Content Placeholder 2"/>
          <p:cNvSpPr>
            <a:spLocks noGrp="1"/>
          </p:cNvSpPr>
          <p:nvPr>
            <p:ph idx="1"/>
          </p:nvPr>
        </p:nvSpPr>
        <p:spPr/>
        <p:txBody>
          <a:bodyPr/>
          <a:lstStyle/>
          <a:p>
            <a:r>
              <a:rPr lang="en-US" dirty="0" smtClean="0"/>
              <a:t>The name </a:t>
            </a:r>
            <a:r>
              <a:rPr lang="en-US" i="1" dirty="0" smtClean="0"/>
              <a:t>Deployment</a:t>
            </a:r>
            <a:r>
              <a:rPr lang="en-US" dirty="0" smtClean="0"/>
              <a:t> itself describes the purpose of the diagram. Deployment diagrams are used for describing the hardware components where software components are deployed. </a:t>
            </a:r>
          </a:p>
          <a:p>
            <a:r>
              <a:rPr lang="en-US" dirty="0" smtClean="0"/>
              <a:t>Component diagrams and deployment diagrams are closely related.</a:t>
            </a:r>
          </a:p>
          <a:p>
            <a:r>
              <a:rPr lang="en-US" dirty="0" smtClean="0"/>
              <a:t>Component diagrams are used to describe the components and deployment diagrams shows how they are deployed in hardware. </a:t>
            </a:r>
          </a:p>
          <a:p>
            <a:r>
              <a:rPr lang="en-US" dirty="0" smtClean="0"/>
              <a:t>UML is mainly designed to focus on software artifacts of a system. But these two diagrams are special diagrams used to focus on software components and hardware components. </a:t>
            </a:r>
          </a:p>
          <a:p>
            <a:endParaRPr lang="en-US" dirty="0"/>
          </a:p>
        </p:txBody>
      </p:sp>
    </p:spTree>
    <p:extLst>
      <p:ext uri="{BB962C8B-B14F-4D97-AF65-F5344CB8AC3E}">
        <p14:creationId xmlns:p14="http://schemas.microsoft.com/office/powerpoint/2010/main" val="305728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most of the UML diagrams are used to handle logical components but deployment diagrams are made to focus on hardware topology of a system. Deployment diagrams are used by the system engineers.</a:t>
            </a:r>
          </a:p>
          <a:p>
            <a:r>
              <a:rPr lang="en-US" dirty="0" smtClean="0"/>
              <a:t>The purpose of deployment diagrams can be described as:</a:t>
            </a:r>
          </a:p>
          <a:p>
            <a:pPr lvl="1"/>
            <a:r>
              <a:rPr lang="en-US" dirty="0" smtClean="0"/>
              <a:t>Visualize hardware topology of a system.</a:t>
            </a:r>
          </a:p>
          <a:p>
            <a:pPr lvl="1"/>
            <a:r>
              <a:rPr lang="en-US" dirty="0" smtClean="0"/>
              <a:t>Describe the hardware components used to deploy software components.</a:t>
            </a:r>
          </a:p>
          <a:p>
            <a:pPr lvl="1"/>
            <a:r>
              <a:rPr lang="en-US" dirty="0" smtClean="0"/>
              <a:t>Describe runtime processing nodes.</a:t>
            </a:r>
          </a:p>
          <a:p>
            <a:endParaRPr lang="en-US" dirty="0"/>
          </a:p>
        </p:txBody>
      </p:sp>
    </p:spTree>
    <p:extLst>
      <p:ext uri="{BB962C8B-B14F-4D97-AF65-F5344CB8AC3E}">
        <p14:creationId xmlns:p14="http://schemas.microsoft.com/office/powerpoint/2010/main" val="145095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draw the deployment diagram?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Deployment diagram represents the deployment view of a system. It is related to the component diagram. </a:t>
            </a:r>
          </a:p>
          <a:p>
            <a:r>
              <a:rPr lang="en-US" dirty="0" smtClean="0"/>
              <a:t>Because the components are deployed using the deployment diagrams. A deployment diagram consists of nodes.</a:t>
            </a:r>
          </a:p>
          <a:p>
            <a:r>
              <a:rPr lang="en-US" dirty="0" smtClean="0"/>
              <a:t> Nodes are nothing but physical hardware used to deploy the application.</a:t>
            </a:r>
          </a:p>
          <a:p>
            <a:r>
              <a:rPr lang="en-US" dirty="0" smtClean="0"/>
              <a:t>Deployment diagrams are useful for system engineers. An efficient deployment diagram is very important because it controls the following parameters</a:t>
            </a:r>
          </a:p>
          <a:p>
            <a:pPr lvl="1"/>
            <a:r>
              <a:rPr lang="en-US" dirty="0" smtClean="0"/>
              <a:t>Performance</a:t>
            </a:r>
          </a:p>
          <a:p>
            <a:pPr lvl="1"/>
            <a:r>
              <a:rPr lang="en-US" dirty="0" smtClean="0"/>
              <a:t>Scalability</a:t>
            </a:r>
          </a:p>
          <a:p>
            <a:pPr lvl="1"/>
            <a:r>
              <a:rPr lang="en-US" dirty="0" smtClean="0"/>
              <a:t>Maintainability</a:t>
            </a:r>
          </a:p>
          <a:p>
            <a:pPr lvl="1"/>
            <a:r>
              <a:rPr lang="en-US" dirty="0" smtClean="0"/>
              <a:t>Portability</a:t>
            </a:r>
          </a:p>
          <a:p>
            <a:endParaRPr lang="en-US" dirty="0"/>
          </a:p>
        </p:txBody>
      </p:sp>
    </p:spTree>
    <p:extLst>
      <p:ext uri="{BB962C8B-B14F-4D97-AF65-F5344CB8AC3E}">
        <p14:creationId xmlns:p14="http://schemas.microsoft.com/office/powerpoint/2010/main" val="411241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pic>
        <p:nvPicPr>
          <p:cNvPr id="4" name="Picture 3"/>
          <p:cNvPicPr>
            <a:picLocks noChangeAspect="1"/>
          </p:cNvPicPr>
          <p:nvPr/>
        </p:nvPicPr>
        <p:blipFill>
          <a:blip r:embed="rId2"/>
          <a:stretch>
            <a:fillRect/>
          </a:stretch>
        </p:blipFill>
        <p:spPr>
          <a:xfrm>
            <a:off x="1852729" y="1386933"/>
            <a:ext cx="6724650" cy="4686300"/>
          </a:xfrm>
          <a:prstGeom prst="rect">
            <a:avLst/>
          </a:prstGeom>
        </p:spPr>
      </p:pic>
    </p:spTree>
    <p:extLst>
      <p:ext uri="{BB962C8B-B14F-4D97-AF65-F5344CB8AC3E}">
        <p14:creationId xmlns:p14="http://schemas.microsoft.com/office/powerpoint/2010/main" val="48124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pic>
        <p:nvPicPr>
          <p:cNvPr id="4" name="Picture 3"/>
          <p:cNvPicPr>
            <a:picLocks noChangeAspect="1"/>
          </p:cNvPicPr>
          <p:nvPr/>
        </p:nvPicPr>
        <p:blipFill>
          <a:blip r:embed="rId2"/>
          <a:stretch>
            <a:fillRect/>
          </a:stretch>
        </p:blipFill>
        <p:spPr>
          <a:xfrm>
            <a:off x="2207941" y="1419224"/>
            <a:ext cx="6936059" cy="4502073"/>
          </a:xfrm>
          <a:prstGeom prst="rect">
            <a:avLst/>
          </a:prstGeom>
        </p:spPr>
      </p:pic>
    </p:spTree>
    <p:extLst>
      <p:ext uri="{BB962C8B-B14F-4D97-AF65-F5344CB8AC3E}">
        <p14:creationId xmlns:p14="http://schemas.microsoft.com/office/powerpoint/2010/main" val="15056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3684" y="851337"/>
            <a:ext cx="9588554" cy="5455197"/>
          </a:xfrm>
          <a:prstGeom prst="rect">
            <a:avLst/>
          </a:prstGeom>
        </p:spPr>
      </p:pic>
      <p:sp>
        <p:nvSpPr>
          <p:cNvPr id="5" name="TextBox 4"/>
          <p:cNvSpPr txBox="1"/>
          <p:nvPr/>
        </p:nvSpPr>
        <p:spPr>
          <a:xfrm>
            <a:off x="2186152" y="210207"/>
            <a:ext cx="3552496" cy="523220"/>
          </a:xfrm>
          <a:prstGeom prst="rect">
            <a:avLst/>
          </a:prstGeom>
          <a:noFill/>
        </p:spPr>
        <p:txBody>
          <a:bodyPr wrap="square" rtlCol="0">
            <a:spAutoFit/>
          </a:bodyPr>
          <a:lstStyle/>
          <a:p>
            <a:r>
              <a:rPr lang="en-US" sz="2800" b="1" dirty="0" smtClean="0"/>
              <a:t>Artifacts</a:t>
            </a:r>
            <a:endParaRPr lang="en-US" sz="2800" b="1" dirty="0"/>
          </a:p>
        </p:txBody>
      </p:sp>
    </p:spTree>
    <p:extLst>
      <p:ext uri="{BB962C8B-B14F-4D97-AF65-F5344CB8AC3E}">
        <p14:creationId xmlns:p14="http://schemas.microsoft.com/office/powerpoint/2010/main" val="89699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0449" y="365125"/>
            <a:ext cx="7928517" cy="5978525"/>
          </a:xfrm>
          <a:prstGeom prst="rect">
            <a:avLst/>
          </a:prstGeom>
        </p:spPr>
      </p:pic>
    </p:spTree>
    <p:extLst>
      <p:ext uri="{BB962C8B-B14F-4D97-AF65-F5344CB8AC3E}">
        <p14:creationId xmlns:p14="http://schemas.microsoft.com/office/powerpoint/2010/main" val="187163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603</Words>
  <Application>Microsoft Office PowerPoint</Application>
  <PresentationFormat>Widescreen</PresentationFormat>
  <Paragraphs>53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Physical View</vt:lpstr>
      <vt:lpstr>Overview </vt:lpstr>
      <vt:lpstr>Purpose </vt:lpstr>
      <vt:lpstr>PowerPoint Presentation</vt:lpstr>
      <vt:lpstr>How to draw the deployment diagram?</vt:lpstr>
      <vt:lpstr>Notations</vt:lpstr>
      <vt:lpstr>Notations..</vt:lpstr>
      <vt:lpstr>PowerPoint Presentation</vt:lpstr>
      <vt:lpstr>PowerPoint Presentation</vt:lpstr>
      <vt:lpstr>PowerPoint Presentation</vt:lpstr>
      <vt:lpstr>Cont…</vt:lpstr>
      <vt:lpstr>Cont…</vt:lpstr>
      <vt:lpstr>PowerPoint Presentation</vt:lpstr>
      <vt:lpstr>Where to use deployment diagram?</vt:lpstr>
      <vt:lpstr>Cont…</vt:lpstr>
      <vt:lpstr>Point Of Sale Terminal (POST)</vt:lpstr>
      <vt:lpstr>ATM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Huma Nauman</dc:creator>
  <cp:lastModifiedBy>Huma Nauman</cp:lastModifiedBy>
  <cp:revision>31</cp:revision>
  <dcterms:created xsi:type="dcterms:W3CDTF">2016-12-14T05:11:37Z</dcterms:created>
  <dcterms:modified xsi:type="dcterms:W3CDTF">2017-12-26T08:50:01Z</dcterms:modified>
</cp:coreProperties>
</file>