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7" d="100"/>
          <a:sy n="67" d="100"/>
        </p:scale>
        <p:origin x="75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3836-F179-487A-9FF7-DAC0415BD94C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412E-7EC8-4E09-9DAA-C963C770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19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3836-F179-487A-9FF7-DAC0415BD94C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412E-7EC8-4E09-9DAA-C963C770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16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3836-F179-487A-9FF7-DAC0415BD94C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412E-7EC8-4E09-9DAA-C963C770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1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3836-F179-487A-9FF7-DAC0415BD94C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412E-7EC8-4E09-9DAA-C963C770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84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3836-F179-487A-9FF7-DAC0415BD94C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412E-7EC8-4E09-9DAA-C963C770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4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3836-F179-487A-9FF7-DAC0415BD94C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412E-7EC8-4E09-9DAA-C963C770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3836-F179-487A-9FF7-DAC0415BD94C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412E-7EC8-4E09-9DAA-C963C770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30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3836-F179-487A-9FF7-DAC0415BD94C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412E-7EC8-4E09-9DAA-C963C770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68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3836-F179-487A-9FF7-DAC0415BD94C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412E-7EC8-4E09-9DAA-C963C770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42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3836-F179-487A-9FF7-DAC0415BD94C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412E-7EC8-4E09-9DAA-C963C770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81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3836-F179-487A-9FF7-DAC0415BD94C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412E-7EC8-4E09-9DAA-C963C770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89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83836-F179-487A-9FF7-DAC0415BD94C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4412E-7EC8-4E09-9DAA-C963C770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6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FSM-Example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61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365125"/>
            <a:ext cx="8277225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557212"/>
            <a:ext cx="9834563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45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612" y="1690688"/>
            <a:ext cx="5008154" cy="429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7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2302</TotalTime>
  <Words>1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FSM-Example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FSM-Example</dc:title>
  <dc:creator>MY PC</dc:creator>
  <cp:lastModifiedBy>MY PC</cp:lastModifiedBy>
  <cp:revision>4</cp:revision>
  <dcterms:created xsi:type="dcterms:W3CDTF">2022-03-07T09:45:06Z</dcterms:created>
  <dcterms:modified xsi:type="dcterms:W3CDTF">2022-03-14T07:41:55Z</dcterms:modified>
</cp:coreProperties>
</file>