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80" r:id="rId21"/>
    <p:sldId id="281" r:id="rId22"/>
    <p:sldId id="282" r:id="rId23"/>
    <p:sldId id="275" r:id="rId24"/>
    <p:sldId id="276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29F7-AACB-4259-8FC2-9CE740C1E0A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382A-B6DE-4F74-951F-58A28809D4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Methods in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4-5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Tautology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 </a:t>
            </a:r>
            <a:r>
              <a:rPr lang="en-AU" b="1" dirty="0" smtClean="0"/>
              <a:t>tautology</a:t>
            </a:r>
            <a:r>
              <a:rPr lang="en-AU" dirty="0" smtClean="0"/>
              <a:t> is a statement that is always true, no matter what.</a:t>
            </a:r>
          </a:p>
          <a:p>
            <a:r>
              <a:rPr lang="en-AU" dirty="0" smtClean="0"/>
              <a:t>If you construct a truth table for a statement and all of the column values for the statement are true (T), then the statement is a tautology because it's always true!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Tautology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are given a statement and want to determine if it is a tautology, then all you need to do is construct a truth table for the statement and look at the truth values in the final column. If all of the values are T (for true), then the statement is a tautology.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Tautology (3)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'I will either get paid or not get paid‘</a:t>
            </a:r>
          </a:p>
          <a:p>
            <a:r>
              <a:rPr lang="en-AU" dirty="0" smtClean="0"/>
              <a:t>we can use </a:t>
            </a:r>
            <a:r>
              <a:rPr lang="en-AU" i="1" dirty="0" smtClean="0"/>
              <a:t>p</a:t>
            </a:r>
            <a:r>
              <a:rPr lang="en-AU" dirty="0" smtClean="0"/>
              <a:t> to represent the statement 'I will get paid' and </a:t>
            </a:r>
          </a:p>
          <a:p>
            <a:r>
              <a:rPr lang="en-AU" dirty="0" smtClean="0"/>
              <a:t>¬</a:t>
            </a:r>
            <a:r>
              <a:rPr lang="en-AU" i="1" dirty="0" smtClean="0"/>
              <a:t>p</a:t>
            </a:r>
            <a:r>
              <a:rPr lang="en-AU" dirty="0" smtClean="0"/>
              <a:t> to represent 'I will not get paid.‘ or it is not the case that I will get paid</a:t>
            </a:r>
          </a:p>
          <a:p>
            <a:r>
              <a:rPr lang="en-US" dirty="0" smtClean="0"/>
              <a:t>It concludes to following form</a:t>
            </a:r>
          </a:p>
          <a:p>
            <a:r>
              <a:rPr lang="en-AU" i="1" dirty="0" smtClean="0"/>
              <a:t>p</a:t>
            </a:r>
            <a:r>
              <a:rPr lang="en-AU" dirty="0" smtClean="0"/>
              <a:t> V ¬</a:t>
            </a:r>
            <a:r>
              <a:rPr lang="en-AU" i="1" dirty="0" smtClean="0"/>
              <a:t>p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Tautology (4)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 for the previous relation is </a:t>
            </a:r>
          </a:p>
          <a:p>
            <a:endParaRPr lang="en-AU" dirty="0"/>
          </a:p>
        </p:txBody>
      </p:sp>
      <p:pic>
        <p:nvPicPr>
          <p:cNvPr id="4" name="Picture 3" descr="truth_table_p_or_not_p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564904"/>
            <a:ext cx="3832687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compound statement is a contradiction if it is false regardless of the truth values assigned to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proposition that is neither a tautology nor a contradiction is called a </a:t>
            </a:r>
            <a:r>
              <a:rPr lang="en-AU" b="1" dirty="0" smtClean="0"/>
              <a:t>contingency</a:t>
            </a:r>
          </a:p>
          <a:p>
            <a:r>
              <a:rPr lang="en-US" dirty="0" smtClean="0"/>
              <a:t>A relation that have both T &amp; F values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20270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048000"/>
            <a:ext cx="714675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133600"/>
            <a:ext cx="6581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825" y="1600200"/>
            <a:ext cx="56003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34908"/>
            <a:ext cx="6400800" cy="1917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14712"/>
            <a:ext cx="9144000" cy="28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0" hangingPunct="0">
              <a:spcAft>
                <a:spcPts val="600"/>
              </a:spcAft>
              <a:buClr>
                <a:srgbClr val="FFC000"/>
              </a:buClr>
              <a:buNone/>
            </a:pPr>
            <a:r>
              <a:rPr kumimoji="1" lang="en-US" sz="2800" dirty="0">
                <a:latin typeface="Georgia" pitchFamily="18" charset="0"/>
              </a:rPr>
              <a:t>Formal Methods</a:t>
            </a:r>
          </a:p>
          <a:p>
            <a:pPr marL="0" indent="0" eaLnBrk="0" hangingPunct="0">
              <a:spcAft>
                <a:spcPts val="2400"/>
              </a:spcAft>
              <a:buClr>
                <a:srgbClr val="FFC000"/>
              </a:buClr>
              <a:buNone/>
            </a:pPr>
            <a:r>
              <a:rPr kumimoji="1" lang="en-US" sz="2800" dirty="0" smtClean="0">
                <a:latin typeface="Georgia" pitchFamily="18" charset="0"/>
              </a:rPr>
              <a:t>Rigorous </a:t>
            </a:r>
            <a:r>
              <a:rPr kumimoji="1" lang="en-US" sz="2800" dirty="0">
                <a:latin typeface="Georgia" pitchFamily="18" charset="0"/>
              </a:rPr>
              <a:t>mathematically-based techniques and tools for the specification, development, and verification of software and hardware systems. </a:t>
            </a:r>
          </a:p>
          <a:p>
            <a:pPr marL="0" indent="0" eaLnBrk="0" hangingPunct="0">
              <a:spcAft>
                <a:spcPts val="600"/>
              </a:spcAft>
              <a:buClr>
                <a:srgbClr val="FFC000"/>
              </a:buClr>
              <a:buNone/>
            </a:pPr>
            <a:r>
              <a:rPr kumimoji="1" lang="en-US" sz="2800" dirty="0">
                <a:latin typeface="Georgia" pitchFamily="18" charset="0"/>
              </a:rPr>
              <a:t>Software Development</a:t>
            </a:r>
          </a:p>
          <a:p>
            <a:pPr marL="347663" lvl="1" indent="0" eaLnBrk="0" hangingPunct="0">
              <a:spcAft>
                <a:spcPts val="600"/>
              </a:spcAft>
              <a:buClr>
                <a:srgbClr val="FFC000"/>
              </a:buClr>
              <a:buNone/>
            </a:pPr>
            <a:r>
              <a:rPr kumimoji="1" lang="en-US" dirty="0">
                <a:latin typeface="Georgia" pitchFamily="18" charset="0"/>
              </a:rPr>
              <a:t>The process by which user needs are translated into a software product. This involves translating user needs </a:t>
            </a:r>
            <a:br>
              <a:rPr kumimoji="1" lang="en-US" dirty="0">
                <a:latin typeface="Georgia" pitchFamily="18" charset="0"/>
              </a:rPr>
            </a:br>
            <a:r>
              <a:rPr kumimoji="1" lang="en-US" dirty="0">
                <a:latin typeface="Georgia" pitchFamily="18" charset="0"/>
              </a:rPr>
              <a:t>into software requirements, transforming the software requirements into design, implementing the design in </a:t>
            </a:r>
            <a:br>
              <a:rPr kumimoji="1" lang="en-US" dirty="0">
                <a:latin typeface="Georgia" pitchFamily="18" charset="0"/>
              </a:rPr>
            </a:br>
            <a:r>
              <a:rPr kumimoji="1" lang="en-US" dirty="0">
                <a:latin typeface="Georgia" pitchFamily="18" charset="0"/>
              </a:rPr>
              <a:t>code, and testing the code</a:t>
            </a:r>
            <a:r>
              <a:rPr kumimoji="1" lang="en-US" sz="3200" baseline="30000" dirty="0">
                <a:latin typeface="Georgia" pitchFamily="18" charset="0"/>
              </a:rPr>
              <a:t>1</a:t>
            </a:r>
            <a:r>
              <a:rPr kumimoji="1" lang="en-US" dirty="0">
                <a:latin typeface="Georgia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2687"/>
            <a:ext cx="8229600" cy="38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5766"/>
            <a:ext cx="8229600" cy="37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4742"/>
            <a:ext cx="8229600" cy="35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</a:t>
            </a:r>
            <a:r>
              <a:rPr lang="en-US" dirty="0" err="1" smtClean="0"/>
              <a:t>Truthtable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220119"/>
            <a:ext cx="5095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</a:t>
            </a:r>
            <a:r>
              <a:rPr lang="en-US" dirty="0" err="1" smtClean="0"/>
              <a:t>Truthtable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2820194"/>
            <a:ext cx="3638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26098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81200"/>
            <a:ext cx="2257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 propositional logic, a propositional formula is a type of syntactic formula which is well formed and has a truth value. If the values of all variables in a propositional formula are given, it determines a unique truth value. A propositional formula may also be called a propositional expression, a sentence, or a sentential formula.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propositional formula is constructed from simple propositions, such as "five is greater than three" or propositional variables such as P and Q, using connectives such as NOT, AND, OR, or IMPLIES; for example:</a:t>
            </a:r>
          </a:p>
          <a:p>
            <a:pPr lvl="1"/>
            <a:r>
              <a:rPr lang="en-US" dirty="0" smtClean="0"/>
              <a:t>(P AND NOT Q) IMPLIES (P OR Q).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381054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600200"/>
            <a:ext cx="4267200" cy="50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43981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9162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5761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6886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225</Words>
  <Application>Microsoft Office PowerPoint</Application>
  <PresentationFormat>On-screen Show (4:3)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Georgia</vt:lpstr>
      <vt:lpstr>Office Theme</vt:lpstr>
      <vt:lpstr>Formal Methods in Software Engineering</vt:lpstr>
      <vt:lpstr>Recap</vt:lpstr>
      <vt:lpstr>Propositional Formula</vt:lpstr>
      <vt:lpstr>Propositional Formula</vt:lpstr>
      <vt:lpstr>Formalize Natural Language</vt:lpstr>
      <vt:lpstr>Formalize Natural Language</vt:lpstr>
      <vt:lpstr>Formalize Natural Language</vt:lpstr>
      <vt:lpstr>Formalize Natural Language</vt:lpstr>
      <vt:lpstr>Formalize Natural Language</vt:lpstr>
      <vt:lpstr>Tautology (1)</vt:lpstr>
      <vt:lpstr>Tautology (2)</vt:lpstr>
      <vt:lpstr>Tautology (3)</vt:lpstr>
      <vt:lpstr>Tautology (4)</vt:lpstr>
      <vt:lpstr>Contradiction (1)</vt:lpstr>
      <vt:lpstr>Contingency (1)</vt:lpstr>
      <vt:lpstr>Problem</vt:lpstr>
      <vt:lpstr>Revision</vt:lpstr>
      <vt:lpstr>Revision</vt:lpstr>
      <vt:lpstr>Revision</vt:lpstr>
      <vt:lpstr>Revision</vt:lpstr>
      <vt:lpstr>Revision</vt:lpstr>
      <vt:lpstr>XOR</vt:lpstr>
      <vt:lpstr>Implication Truthtable</vt:lpstr>
      <vt:lpstr>Equivalence Truthtable</vt:lpstr>
      <vt:lpstr>Class Activity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Sameen</dc:creator>
  <cp:lastModifiedBy>MY PC</cp:lastModifiedBy>
  <cp:revision>21</cp:revision>
  <dcterms:created xsi:type="dcterms:W3CDTF">2019-01-31T03:03:47Z</dcterms:created>
  <dcterms:modified xsi:type="dcterms:W3CDTF">2022-03-01T07:03:15Z</dcterms:modified>
</cp:coreProperties>
</file>