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1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D7F4-E2D0-4E5A-A2B6-B9C03027C14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7FB4-0667-441B-B7DD-07994E8CB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VDM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Operation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340" y="2285507"/>
            <a:ext cx="4000500" cy="2838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51" y="2125105"/>
            <a:ext cx="44862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63" y="2339181"/>
            <a:ext cx="421957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8" y="2082006"/>
            <a:ext cx="5077064" cy="33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2" y="588235"/>
            <a:ext cx="8039486" cy="50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8" y="365125"/>
            <a:ext cx="7031123" cy="5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6" y="1027906"/>
            <a:ext cx="8789250" cy="44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62025"/>
            <a:ext cx="7162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AVAILABLE IN VDM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825625"/>
            <a:ext cx="70770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97" y="1556953"/>
            <a:ext cx="8727773" cy="41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 VDM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040410"/>
            <a:ext cx="7858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157" r="377" b="31458"/>
          <a:stretch/>
        </p:blipFill>
        <p:spPr>
          <a:xfrm>
            <a:off x="4476621" y="1825625"/>
            <a:ext cx="6545606" cy="3722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4194"/>
            <a:ext cx="4648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VDM</vt:lpstr>
      <vt:lpstr>PowerPoint Presentation</vt:lpstr>
      <vt:lpstr>PowerPoint Presentation</vt:lpstr>
      <vt:lpstr>PowerPoint Presentation</vt:lpstr>
      <vt:lpstr>PowerPoint Presentation</vt:lpstr>
      <vt:lpstr>TYPES AVAILABLE IN VDM</vt:lpstr>
      <vt:lpstr>PowerPoint Presentation</vt:lpstr>
      <vt:lpstr>Operations in VDM SL</vt:lpstr>
      <vt:lpstr>Increment Operation</vt:lpstr>
      <vt:lpstr>Decrement Operation</vt:lpstr>
      <vt:lpstr>Get Temperature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VDM</dc:title>
  <dc:creator>MY PC</dc:creator>
  <cp:lastModifiedBy>MY PC</cp:lastModifiedBy>
  <cp:revision>3</cp:revision>
  <dcterms:created xsi:type="dcterms:W3CDTF">2021-12-25T11:11:30Z</dcterms:created>
  <dcterms:modified xsi:type="dcterms:W3CDTF">2021-12-25T11:19:41Z</dcterms:modified>
</cp:coreProperties>
</file>