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782" autoAdjust="0"/>
  </p:normalViewPr>
  <p:slideViewPr>
    <p:cSldViewPr snapToGrid="0" showGuides="1">
      <p:cViewPr varScale="1">
        <p:scale>
          <a:sx n="56" d="100"/>
          <a:sy n="56" d="100"/>
        </p:scale>
        <p:origin x="119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3D4E3-EA40-404F-97EE-0BDF019170A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5E3A3-2253-4852-9AA9-DCEBC8705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36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FSM</a:t>
            </a:r>
            <a:r>
              <a:rPr lang="en-US" baseline="0" dirty="0" smtClean="0"/>
              <a:t> is a simplest mode of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5E3A3-2253-4852-9AA9-DCEBC8705D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83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5E3A3-2253-4852-9AA9-DCEBC8705D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0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A351-BF2F-4510-9028-E3C54B42A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EC1C-8A5A-4419-8D8F-D86ABABA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0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A351-BF2F-4510-9028-E3C54B42A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EC1C-8A5A-4419-8D8F-D86ABABA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4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A351-BF2F-4510-9028-E3C54B42A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EC1C-8A5A-4419-8D8F-D86ABABA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7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A351-BF2F-4510-9028-E3C54B42A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EC1C-8A5A-4419-8D8F-D86ABABA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9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A351-BF2F-4510-9028-E3C54B42A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EC1C-8A5A-4419-8D8F-D86ABABA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5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A351-BF2F-4510-9028-E3C54B42A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EC1C-8A5A-4419-8D8F-D86ABABA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5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A351-BF2F-4510-9028-E3C54B42A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EC1C-8A5A-4419-8D8F-D86ABABA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A351-BF2F-4510-9028-E3C54B42A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EC1C-8A5A-4419-8D8F-D86ABABA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4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A351-BF2F-4510-9028-E3C54B42A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EC1C-8A5A-4419-8D8F-D86ABABA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1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A351-BF2F-4510-9028-E3C54B42A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EC1C-8A5A-4419-8D8F-D86ABABA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3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A351-BF2F-4510-9028-E3C54B42A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EC1C-8A5A-4419-8D8F-D86ABABA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6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CA351-BF2F-4510-9028-E3C54B42A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FEC1C-8A5A-4419-8D8F-D86ABABA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9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Finite State Space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1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572293"/>
            <a:ext cx="9722260" cy="504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3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46" y="670412"/>
            <a:ext cx="9040760" cy="464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2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33834"/>
            <a:ext cx="7420897" cy="491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5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583129" cy="51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42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177" y="328253"/>
            <a:ext cx="7626913" cy="536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3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604" y="472896"/>
            <a:ext cx="7899912" cy="527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29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37" y="401996"/>
            <a:ext cx="7816645" cy="532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0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54" y="598301"/>
            <a:ext cx="9057503" cy="518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3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38" y="698950"/>
            <a:ext cx="9542506" cy="458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3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5992"/>
            <a:ext cx="10332308" cy="589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8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71" y="365125"/>
            <a:ext cx="8858894" cy="545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8713573" cy="503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5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76636"/>
            <a:ext cx="855293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2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9084276" cy="522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4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" r="5890" b="5612"/>
          <a:stretch/>
        </p:blipFill>
        <p:spPr>
          <a:xfrm>
            <a:off x="961769" y="583237"/>
            <a:ext cx="6909485" cy="4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5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</Words>
  <Application>Microsoft Office PowerPoint</Application>
  <PresentationFormat>Widescreen</PresentationFormat>
  <Paragraphs>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Finite State 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State Space</dc:title>
  <dc:creator>MY PC</dc:creator>
  <cp:lastModifiedBy>MY PC</cp:lastModifiedBy>
  <cp:revision>4</cp:revision>
  <dcterms:created xsi:type="dcterms:W3CDTF">2022-03-07T09:28:01Z</dcterms:created>
  <dcterms:modified xsi:type="dcterms:W3CDTF">2022-03-07T10:09:07Z</dcterms:modified>
</cp:coreProperties>
</file>