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7"/>
  </p:notesMasterIdLst>
  <p:sldIdLst>
    <p:sldId id="276" r:id="rId2"/>
    <p:sldId id="278" r:id="rId3"/>
    <p:sldId id="279" r:id="rId4"/>
    <p:sldId id="256" r:id="rId5"/>
    <p:sldId id="257" r:id="rId6"/>
    <p:sldId id="258" r:id="rId7"/>
    <p:sldId id="290" r:id="rId8"/>
    <p:sldId id="291" r:id="rId9"/>
    <p:sldId id="262" r:id="rId10"/>
    <p:sldId id="292" r:id="rId11"/>
    <p:sldId id="280" r:id="rId12"/>
    <p:sldId id="294" r:id="rId13"/>
    <p:sldId id="295" r:id="rId14"/>
    <p:sldId id="296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85070" autoAdjust="0"/>
  </p:normalViewPr>
  <p:slideViewPr>
    <p:cSldViewPr snapToGrid="0">
      <p:cViewPr>
        <p:scale>
          <a:sx n="90" d="100"/>
          <a:sy n="90" d="100"/>
        </p:scale>
        <p:origin x="-20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5094-CE42-4B8B-A393-9C2ACABB359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9168E-5485-4281-A257-EF2B682E0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9168E-5485-4281-A257-EF2B682E0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663-D145-4458-B893-B353B12875E6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8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1844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13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2320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11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63A-4EC0-4FE2-9796-20A294D013D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C74C-60A3-444F-B489-6DC09E947A69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7AE9-2C0B-4F9B-BDE5-D4B2A3853CD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5FA2-AB98-44B5-9A92-9CBBF53315F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5826-C471-4B1D-B50F-1D838DB1CC07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9D03-4AFF-4FF9-B5AB-1458CAB56225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092-BCF8-49E7-812B-7D24BCAF6E4B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9E4F-6754-47BB-BF0B-564C76F7BCC6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8DCE-3D7D-4E0E-A9A3-D4E10D76BB52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EC5B-0037-4F49-9159-4D052328BD9A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7D4B-EE80-47E0-A8E0-0FBEBCE61A3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D1C5B-1A72-4C3F-8024-8CCDB939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90612"/>
            <a:ext cx="8191500" cy="4676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202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18" y="862885"/>
            <a:ext cx="10634583" cy="38026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 Black" pitchFamily="34" charset="0"/>
              </a:rPr>
              <a:t/>
            </a:r>
            <a:br>
              <a:rPr lang="en-US" sz="3600" dirty="0">
                <a:latin typeface="Arial Black" pitchFamily="34" charset="0"/>
              </a:rPr>
            </a:br>
            <a:r>
              <a:rPr lang="en-US" sz="3600" dirty="0" smtClean="0">
                <a:latin typeface="Arial Black" pitchFamily="34" charset="0"/>
              </a:rPr>
              <a:t/>
            </a:r>
            <a:br>
              <a:rPr lang="en-US" sz="3600" dirty="0" smtClean="0">
                <a:latin typeface="Arial Black" pitchFamily="34" charset="0"/>
              </a:rPr>
            </a:br>
            <a:r>
              <a:rPr lang="en-US" sz="3600" dirty="0">
                <a:latin typeface="Arial Black" pitchFamily="34" charset="0"/>
              </a:rPr>
              <a:t/>
            </a:r>
            <a:br>
              <a:rPr lang="en-US" sz="3600" dirty="0">
                <a:latin typeface="Arial Black" pitchFamily="34" charset="0"/>
              </a:rPr>
            </a:br>
            <a:r>
              <a:rPr lang="en-US" sz="3600" dirty="0" smtClean="0">
                <a:latin typeface="Arial Black" pitchFamily="34" charset="0"/>
              </a:rPr>
              <a:t/>
            </a:r>
            <a:br>
              <a:rPr lang="en-US" sz="3600" dirty="0" smtClean="0">
                <a:latin typeface="Arial Black" pitchFamily="34" charset="0"/>
              </a:rPr>
            </a:br>
            <a:r>
              <a:rPr lang="en-US" sz="3600" dirty="0" smtClean="0">
                <a:latin typeface="Arial Black" pitchFamily="34" charset="0"/>
              </a:rPr>
              <a:t>Activity Diagram F</a:t>
            </a:r>
            <a:r>
              <a:rPr lang="en-US" sz="3600" dirty="0" smtClean="0">
                <a:latin typeface="Arial Black" pitchFamily="34" charset="0"/>
              </a:rPr>
              <a:t>or Place Order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991233"/>
            <a:ext cx="9454551" cy="5676379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33808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18" y="-93517"/>
            <a:ext cx="10879282" cy="126670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Black" pitchFamily="34" charset="0"/>
              </a:rPr>
              <a:t>1. Sequences Diagram For Login </a:t>
            </a:r>
            <a:br>
              <a:rPr lang="en-US" sz="3200" dirty="0">
                <a:latin typeface="Arial Black" pitchFamily="34" charset="0"/>
              </a:rPr>
            </a:b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" y="850549"/>
            <a:ext cx="10299940" cy="5843549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03061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78" y="159464"/>
            <a:ext cx="9753600" cy="691085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 Black" pitchFamily="34" charset="0"/>
              </a:rPr>
              <a:t>2. Sequences Diagram For Manage Cart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552" t="6196" r="8117" b="22549"/>
          <a:stretch/>
        </p:blipFill>
        <p:spPr>
          <a:xfrm>
            <a:off x="776377" y="845387"/>
            <a:ext cx="10161918" cy="5745194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98348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3" y="224288"/>
            <a:ext cx="10834777" cy="62626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Black" pitchFamily="34" charset="0"/>
              </a:rPr>
              <a:t>3. Sequences Diagram For Manage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1" y="984291"/>
            <a:ext cx="10144849" cy="564079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197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24" y="0"/>
            <a:ext cx="9753600" cy="778666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Black" pitchFamily="34" charset="0"/>
              </a:rPr>
              <a:t>4. Sequences Diagram For Place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9" y="850549"/>
            <a:ext cx="10213861" cy="579179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6475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46" y="1446501"/>
            <a:ext cx="5330536" cy="2938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8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5966" y="138449"/>
            <a:ext cx="9753600" cy="1364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                    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                    </a:t>
            </a:r>
            <a:r>
              <a:rPr lang="en-US" sz="4900" b="1" dirty="0" smtClean="0">
                <a:latin typeface="Arial Black" pitchFamily="34" charset="0"/>
              </a:rPr>
              <a:t>SRE Presentation</a:t>
            </a:r>
            <a:endParaRPr lang="en-US" sz="49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250" y="1734234"/>
            <a:ext cx="7713511" cy="35160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                                          </a:t>
            </a:r>
            <a:r>
              <a:rPr lang="en-US" b="1" dirty="0" smtClean="0"/>
              <a:t>           </a:t>
            </a:r>
            <a:r>
              <a:rPr lang="en-GB" b="1" dirty="0">
                <a:latin typeface="Arial Black" pitchFamily="34" charset="0"/>
              </a:rPr>
              <a:t>Presented</a:t>
            </a:r>
            <a:r>
              <a:rPr lang="en-US" b="1" dirty="0">
                <a:latin typeface="Arial Black" pitchFamily="34" charset="0"/>
              </a:rPr>
              <a:t> By</a:t>
            </a:r>
          </a:p>
          <a:p>
            <a:pPr algn="l"/>
            <a:r>
              <a:rPr lang="en-US" sz="2000" b="1" dirty="0">
                <a:latin typeface="Arial Black" pitchFamily="34" charset="0"/>
              </a:rPr>
              <a:t>                                   </a:t>
            </a:r>
          </a:p>
          <a:p>
            <a:pPr algn="l"/>
            <a:r>
              <a:rPr lang="en-US" sz="2000" b="1" dirty="0">
                <a:latin typeface="Arial Black" pitchFamily="34" charset="0"/>
              </a:rPr>
              <a:t>                                   </a:t>
            </a:r>
            <a:r>
              <a:rPr lang="en-US" sz="2000" b="1" dirty="0" smtClean="0">
                <a:latin typeface="Arial Black" pitchFamily="34" charset="0"/>
              </a:rPr>
              <a:t>      </a:t>
            </a:r>
            <a:r>
              <a:rPr lang="en-US" sz="2000" b="1" dirty="0" err="1">
                <a:latin typeface="Arial Black" pitchFamily="34" charset="0"/>
              </a:rPr>
              <a:t>Jibran</a:t>
            </a:r>
            <a:r>
              <a:rPr lang="en-US" sz="2000" b="1" dirty="0">
                <a:latin typeface="Arial Black" pitchFamily="34" charset="0"/>
              </a:rPr>
              <a:t> </a:t>
            </a:r>
            <a:r>
              <a:rPr lang="en-US" sz="2000" b="1" dirty="0" err="1">
                <a:latin typeface="Arial Black" pitchFamily="34" charset="0"/>
              </a:rPr>
              <a:t>Naeem</a:t>
            </a:r>
            <a:endParaRPr lang="en-US" sz="2000" b="1" dirty="0">
              <a:latin typeface="Arial Black" pitchFamily="34" charset="0"/>
            </a:endParaRPr>
          </a:p>
          <a:p>
            <a:pPr algn="l"/>
            <a:r>
              <a:rPr lang="en-US" sz="2000" b="1" dirty="0">
                <a:latin typeface="Arial Black" pitchFamily="34" charset="0"/>
              </a:rPr>
              <a:t>                                     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en-US" sz="2000" b="1" dirty="0">
                <a:latin typeface="Arial Black" pitchFamily="34" charset="0"/>
              </a:rPr>
              <a:t>Hamza </a:t>
            </a:r>
            <a:r>
              <a:rPr lang="en-US" sz="2000" b="1" dirty="0" err="1">
                <a:latin typeface="Arial Black" pitchFamily="34" charset="0"/>
              </a:rPr>
              <a:t>Mehmood</a:t>
            </a:r>
            <a:endParaRPr lang="en-US" sz="2000" b="1" dirty="0">
              <a:latin typeface="Arial Black" pitchFamily="34" charset="0"/>
            </a:endParaRPr>
          </a:p>
          <a:p>
            <a:pPr algn="l"/>
            <a:r>
              <a:rPr lang="en-US" sz="2000" b="1" dirty="0">
                <a:latin typeface="Arial Black" pitchFamily="34" charset="0"/>
              </a:rPr>
              <a:t>                                  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itchFamily="34" charset="0"/>
              </a:rPr>
              <a:t>           BSSE-3</a:t>
            </a:r>
          </a:p>
          <a:p>
            <a:pPr algn="l"/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Arial Black" pitchFamily="34" charset="0"/>
            </a:endParaRPr>
          </a:p>
          <a:p>
            <a:pPr algn="l"/>
            <a:r>
              <a:rPr lang="en-US" sz="2000" b="1" dirty="0">
                <a:latin typeface="Arial Black" pitchFamily="34" charset="0"/>
              </a:rPr>
              <a:t>                    </a:t>
            </a:r>
            <a:r>
              <a:rPr lang="en-US" sz="2000" b="1" i="1" dirty="0">
                <a:latin typeface="Arial Black" pitchFamily="34" charset="0"/>
              </a:rPr>
              <a:t>National University of Modern Languages</a:t>
            </a:r>
          </a:p>
          <a:p>
            <a:pPr algn="l"/>
            <a:r>
              <a:rPr lang="en-US" sz="2000" b="1" i="1" dirty="0">
                <a:latin typeface="Arial Black" pitchFamily="34" charset="0"/>
              </a:rPr>
              <a:t>                               </a:t>
            </a:r>
          </a:p>
          <a:p>
            <a:pPr algn="l"/>
            <a:r>
              <a:rPr lang="en-US" sz="2400" b="1" dirty="0">
                <a:latin typeface="Arial Black" pitchFamily="34" charset="0"/>
              </a:rPr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414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0"/>
            <a:ext cx="9753600" cy="184958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itchFamily="34" charset="0"/>
              </a:rPr>
              <a:t/>
            </a:r>
            <a:br>
              <a:rPr lang="en-US" sz="3200" b="1" dirty="0">
                <a:latin typeface="Arial Black" pitchFamily="34" charset="0"/>
              </a:rPr>
            </a:br>
            <a:r>
              <a:rPr lang="en-US" sz="3200" b="1" dirty="0">
                <a:latin typeface="Arial Black" pitchFamily="34" charset="0"/>
              </a:rPr>
              <a:t/>
            </a:r>
            <a:br>
              <a:rPr lang="en-US" sz="3200" b="1" dirty="0">
                <a:latin typeface="Arial Black" pitchFamily="34" charset="0"/>
              </a:rPr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0438"/>
            <a:ext cx="9753600" cy="575072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Arial Black" pitchFamily="34" charset="0"/>
              </a:rPr>
              <a:t>DRESS </a:t>
            </a:r>
            <a:r>
              <a:rPr lang="en-US" sz="3200" dirty="0">
                <a:solidFill>
                  <a:schemeClr val="accent1"/>
                </a:solidFill>
                <a:latin typeface="Arial Black" pitchFamily="34" charset="0"/>
              </a:rPr>
              <a:t>SHOP MANAGEMENT SYSTEM </a:t>
            </a:r>
          </a:p>
          <a:p>
            <a:pPr algn="ctr"/>
            <a:endParaRPr lang="en-US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0969"/>
            <a:ext cx="8495071" cy="4673857"/>
          </a:xfrm>
          <a:prstGeom prst="rect">
            <a:avLst/>
          </a:prstGeo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10943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F2442-602A-88FD-1193-06B3BE17B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8" y="828646"/>
            <a:ext cx="8811492" cy="87021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</a:t>
            </a:r>
            <a:r>
              <a:rPr lang="en-US" sz="49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</a:t>
            </a:r>
            <a:r>
              <a:rPr lang="en-US" sz="4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0D94E6-CB53-DC9C-213E-122BB2311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8" y="1059874"/>
            <a:ext cx="11759407" cy="579812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GB" sz="2400" b="1" dirty="0" smtClean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2400" b="1" dirty="0" smtClean="0">
                <a:solidFill>
                  <a:schemeClr val="accent1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CUSTOMER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b="1" dirty="0" smtClean="0">
                <a:solidFill>
                  <a:schemeClr val="accent1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SHOPKEEPER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shall be able to </a:t>
            </a:r>
            <a:r>
              <a:rPr lang="en-GB" sz="2400" b="1" dirty="0" smtClean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register themself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 smtClean="0">
                <a:solidFill>
                  <a:schemeClr val="accent1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ADMIN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,customer 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shopkeeper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shall be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able to login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with his username and unique password.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Shopkeeper 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manage products or record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of all items.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The customer 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view </a:t>
            </a:r>
            <a:r>
              <a:rPr lang="en-GB" sz="2400" b="1" dirty="0" smtClean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product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and its price.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customer 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manage </a:t>
            </a:r>
            <a:r>
              <a:rPr lang="en-GB" sz="2400" b="1" dirty="0" smtClean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C</a:t>
            </a:r>
            <a:r>
              <a:rPr lang="en-GB" sz="2400" b="1" dirty="0" smtClean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art ,Give Feedback and Place Order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Admin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see order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details.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Customer 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pay through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credit 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card or 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debit 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card</a:t>
            </a: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.</a:t>
            </a:r>
            <a:endParaRPr lang="en-GB" sz="2400" b="1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>
                <a:latin typeface="Arial Nova" panose="020B0504020202020204" pitchFamily="34" charset="0"/>
                <a:cs typeface="Times New Roman" panose="02020603050405020304" pitchFamily="18" charset="0"/>
              </a:rPr>
              <a:t>Admin shall be able to </a:t>
            </a:r>
            <a:r>
              <a:rPr lang="en-GB" sz="2400" b="1" dirty="0">
                <a:solidFill>
                  <a:schemeClr val="accent3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deliver order through </a:t>
            </a:r>
            <a:r>
              <a:rPr lang="en-GB" sz="2400" b="1" dirty="0" smtClean="0">
                <a:latin typeface="Arial Nova" panose="020B0504020202020204" pitchFamily="34" charset="0"/>
                <a:cs typeface="Times New Roman" panose="02020603050405020304" pitchFamily="18" charset="0"/>
              </a:rPr>
              <a:t>courier.</a:t>
            </a:r>
            <a:endParaRPr lang="en-GB" sz="2400" b="1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568458"/>
            <a:ext cx="1254937" cy="301752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EBC4C-F86C-4249-4E66-778E2EA1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86" y="322117"/>
            <a:ext cx="11967713" cy="6299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/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effectLst/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03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11" y="700968"/>
            <a:ext cx="8493071" cy="5732452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26249212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4ECF1-1BD8-717E-2133-5FD03D6DD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80" y="135083"/>
            <a:ext cx="8954219" cy="64423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Login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13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850549"/>
            <a:ext cx="9316528" cy="565376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4310649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98" y="124692"/>
            <a:ext cx="10679502" cy="8312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itchFamily="34" charset="0"/>
              </a:rPr>
              <a:t>2. Activity Diagram For Manage Cart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14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3" y="1094029"/>
            <a:ext cx="10723793" cy="466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75" y="1094029"/>
            <a:ext cx="9489057" cy="541028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045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27" y="135083"/>
            <a:ext cx="10775373" cy="431614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itchFamily="34" charset="0"/>
              </a:rPr>
              <a:t>3. Activity Diagram For Manage Product 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923327"/>
            <a:ext cx="11004234" cy="5011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4" y="850549"/>
            <a:ext cx="10378916" cy="568827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0839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4" y="166256"/>
            <a:ext cx="10644995" cy="68429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itchFamily="34" charset="0"/>
              </a:rPr>
              <a:t>4. Activity Diagram For Make Payment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89" y="850549"/>
            <a:ext cx="10162101" cy="577453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5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189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Nova</vt:lpstr>
      <vt:lpstr>Calibri</vt:lpstr>
      <vt:lpstr>Times New Roman</vt:lpstr>
      <vt:lpstr>Trebuchet MS</vt:lpstr>
      <vt:lpstr>Wingdings 3</vt:lpstr>
      <vt:lpstr>Facet</vt:lpstr>
      <vt:lpstr>PowerPoint Presentation</vt:lpstr>
      <vt:lpstr>                                                   SRE Presentation</vt:lpstr>
      <vt:lpstr>  </vt:lpstr>
      <vt:lpstr>   Functional requirements  </vt:lpstr>
      <vt:lpstr>  Use Case Diagram </vt:lpstr>
      <vt:lpstr>Activity Diagram For Login </vt:lpstr>
      <vt:lpstr>2. Activity Diagram For Manage Cart  </vt:lpstr>
      <vt:lpstr>3. Activity Diagram For Manage Product       </vt:lpstr>
      <vt:lpstr>4. Activity Diagram For Make Payment </vt:lpstr>
      <vt:lpstr>    Activity Diagram For Place Order      </vt:lpstr>
      <vt:lpstr>1. Sequences Diagram For Login  </vt:lpstr>
      <vt:lpstr>2. Sequences Diagram For Manage Cart </vt:lpstr>
      <vt:lpstr>3. Sequences Diagram For Manage Product </vt:lpstr>
      <vt:lpstr>4. Sequences Diagram For Place Order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Muhammad Sattar</dc:creator>
  <cp:lastModifiedBy>user</cp:lastModifiedBy>
  <cp:revision>37</cp:revision>
  <dcterms:created xsi:type="dcterms:W3CDTF">2022-05-14T10:34:51Z</dcterms:created>
  <dcterms:modified xsi:type="dcterms:W3CDTF">2022-06-02T09:36:21Z</dcterms:modified>
</cp:coreProperties>
</file>