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Raleway" panose="020B0604020202020204" charset="0"/>
      <p:regular r:id="rId12"/>
      <p:bold r:id="rId13"/>
      <p:italic r:id="rId14"/>
      <p:boldItalic r:id="rId15"/>
    </p:embeddedFont>
    <p:embeddedFont>
      <p:font typeface="Lato" panose="020B0604020202020204" charset="0"/>
      <p:regular r:id="rId16"/>
      <p:bold r:id="rId17"/>
      <p:italic r:id="rId18"/>
      <p:boldItalic r:id="rId19"/>
    </p:embeddedFont>
    <p:embeddedFont>
      <p:font typeface="Source Sans Pro"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4" d="100"/>
          <a:sy n="114" d="100"/>
        </p:scale>
        <p:origin x="714"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a0b5d5ee3d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a0b5d5ee3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a0b5d5ee3d_0_10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a0b5d5ee3d_0_10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a0b5d5ee3d_0_10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a0b5d5ee3d_0_1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a0b5d5ee3d_0_10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a0b5d5ee3d_0_10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a0b5d5ee3d_0_10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a0b5d5ee3d_0_10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a0b5d5ee3d_0_10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a0b5d5ee3d_0_1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a0b5d5ee3d_0_10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a0b5d5ee3d_0_10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a0b5d5ee3d_0_10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a0b5d5ee3d_0_10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Environmental Hazards and remedies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Environment</a:t>
            </a:r>
            <a:endParaRPr/>
          </a:p>
        </p:txBody>
      </p:sp>
      <p:sp>
        <p:nvSpPr>
          <p:cNvPr id="93" name="Google Shape;93;p14"/>
          <p:cNvSpPr txBox="1">
            <a:spLocks noGrp="1"/>
          </p:cNvSpPr>
          <p:nvPr>
            <p:ph type="body" idx="1"/>
          </p:nvPr>
        </p:nvSpPr>
        <p:spPr>
          <a:xfrm>
            <a:off x="779375" y="208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rgbClr val="222222"/>
                </a:solidFill>
                <a:highlight>
                  <a:srgbClr val="FFFFFF"/>
                </a:highlight>
                <a:latin typeface="Arial"/>
                <a:ea typeface="Arial"/>
                <a:cs typeface="Arial"/>
                <a:sym typeface="Arial"/>
              </a:rPr>
              <a:t>Th</a:t>
            </a:r>
            <a:r>
              <a:rPr lang="en" sz="1600">
                <a:solidFill>
                  <a:srgbClr val="222222"/>
                </a:solidFill>
                <a:highlight>
                  <a:srgbClr val="FFFFFF"/>
                </a:highlight>
                <a:latin typeface="Arial"/>
                <a:ea typeface="Arial"/>
                <a:cs typeface="Arial"/>
                <a:sym typeface="Arial"/>
              </a:rPr>
              <a:t>e surroundings or conditions in which a person, animal, or plant lives or operates.</a:t>
            </a:r>
            <a:endParaRPr sz="1600">
              <a:solidFill>
                <a:srgbClr val="222222"/>
              </a:solidFill>
              <a:highlight>
                <a:srgbClr val="FFFFFF"/>
              </a:highlight>
              <a:latin typeface="Arial"/>
              <a:ea typeface="Arial"/>
              <a:cs typeface="Arial"/>
              <a:sym typeface="Arial"/>
            </a:endParaRPr>
          </a:p>
          <a:p>
            <a:pPr marL="0" lvl="0" indent="0" algn="l" rtl="0">
              <a:spcBef>
                <a:spcPts val="1600"/>
              </a:spcBef>
              <a:spcAft>
                <a:spcPts val="1600"/>
              </a:spcAft>
              <a:buNone/>
            </a:pPr>
            <a:r>
              <a:rPr lang="en" sz="1500">
                <a:solidFill>
                  <a:srgbClr val="222222"/>
                </a:solidFill>
                <a:highlight>
                  <a:srgbClr val="FFFFFF"/>
                </a:highlight>
                <a:latin typeface="Arial"/>
                <a:ea typeface="Arial"/>
                <a:cs typeface="Arial"/>
                <a:sym typeface="Arial"/>
              </a:rPr>
              <a:t>The natural world, as a whole or in a particular geographical area, especially as affected by human activity</a:t>
            </a:r>
            <a:r>
              <a:rPr lang="en" sz="1100">
                <a:solidFill>
                  <a:srgbClr val="222222"/>
                </a:solidFill>
                <a:highlight>
                  <a:srgbClr val="FFFFFF"/>
                </a:highlight>
                <a:latin typeface="Arial"/>
                <a:ea typeface="Arial"/>
                <a:cs typeface="Arial"/>
                <a:sym typeface="Arial"/>
              </a:rPr>
              <a:t>.</a:t>
            </a:r>
            <a:endParaRPr sz="1100">
              <a:solidFill>
                <a:srgbClr val="222222"/>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Environmental Issues in Pakistan</a:t>
            </a:r>
            <a:endParaRPr/>
          </a:p>
        </p:txBody>
      </p:sp>
      <p:sp>
        <p:nvSpPr>
          <p:cNvPr id="99" name="Google Shape;99;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
              <a:t>Pakistan is faced with serious challenges of environmental pollution, land degradation, water, and air pollution. Freshwater/Industrial pollution is mostly unchecked and may get worse unless economic activity is underpinned with sustainable development.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Environmental Issues ( An Overview)</a:t>
            </a:r>
            <a:endParaRPr/>
          </a:p>
        </p:txBody>
      </p:sp>
      <p:sp>
        <p:nvSpPr>
          <p:cNvPr id="105" name="Google Shape;105;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rgbClr val="444444"/>
                </a:solidFill>
                <a:highlight>
                  <a:srgbClr val="FFFFFF"/>
                </a:highlight>
                <a:latin typeface="Arial"/>
                <a:ea typeface="Arial"/>
                <a:cs typeface="Arial"/>
                <a:sym typeface="Arial"/>
              </a:rPr>
              <a:t>Environmental issues of the country are increasing on daily basis and they look dangerous for Pakistan.Such as air pollution ,water pollution ,noise pollution, climate change, pesticide misuse, soil erosion and natural disaster. Environmental degradation, air and water pollution, ozone layer depletion, deforestation, desertification, vanishing biodiversity and land degradation have resulted in climate change and ecological imbalance. </a:t>
            </a:r>
            <a:endParaRPr/>
          </a:p>
          <a:p>
            <a:pPr marL="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Water Shortage</a:t>
            </a:r>
            <a:endParaRPr/>
          </a:p>
        </p:txBody>
      </p:sp>
      <p:sp>
        <p:nvSpPr>
          <p:cNvPr id="111" name="Google Shape;111;p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100">
                <a:solidFill>
                  <a:srgbClr val="000000"/>
                </a:solidFill>
                <a:highlight>
                  <a:srgbClr val="FFFFFF"/>
                </a:highlight>
                <a:latin typeface="Source Sans Pro"/>
                <a:ea typeface="Source Sans Pro"/>
                <a:cs typeface="Source Sans Pro"/>
                <a:sym typeface="Source Sans Pro"/>
              </a:rPr>
              <a:t>The unavailability of water is the main issue, according to the recent report of International monetary fund (IMF) Pakistan ranks third in the list of countries facing acute water shortages. United Nations Development Program (UNDP) and Pakistan Council of Research in Water Resources (PCRWR) indicate that Pakistan will reach absolute scarcity by 2025. The main reason behind this water shortage is urbanization, ever-growing population, climatic changes, lack of water management and the lack of political will to deal with the issue.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00">
                <a:solidFill>
                  <a:srgbClr val="000000"/>
                </a:solidFill>
                <a:highlight>
                  <a:srgbClr val="FFFFFF"/>
                </a:highlight>
                <a:latin typeface="Source Sans Pro"/>
                <a:ea typeface="Source Sans Pro"/>
                <a:cs typeface="Source Sans Pro"/>
                <a:sym typeface="Source Sans Pro"/>
              </a:rPr>
              <a:t>Climatic Changes</a:t>
            </a:r>
            <a:endParaRPr sz="3800"/>
          </a:p>
        </p:txBody>
      </p:sp>
      <p:sp>
        <p:nvSpPr>
          <p:cNvPr id="117" name="Google Shape;117;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100">
                <a:solidFill>
                  <a:srgbClr val="000000"/>
                </a:solidFill>
                <a:highlight>
                  <a:srgbClr val="FFFFFF"/>
                </a:highlight>
                <a:latin typeface="Source Sans Pro"/>
                <a:ea typeface="Source Sans Pro"/>
                <a:cs typeface="Source Sans Pro"/>
                <a:sym typeface="Source Sans Pro"/>
              </a:rPr>
              <a:t>In May 2015, Karachi experienced the deadly heat wave Pakistan has seen over 50 years. At least 1,200 people died during the extremely hot weather. The increased temperature is also the biggest reason of melting glaciers in Pakistan. Pakistan is the home of more than 5000 glaciers, which feeds Indus River in summer and monsoon. In 2013, Federal minister of Science and Technology, Zahid Hamid, stated that glaciers are continuously melting because of rising temperature, and by the year 2035, the country will not have reserve of water in the shape of glaciers.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Deforestation</a:t>
            </a:r>
            <a:endParaRPr/>
          </a:p>
        </p:txBody>
      </p:sp>
      <p:sp>
        <p:nvSpPr>
          <p:cNvPr id="123" name="Google Shape;123;p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100">
                <a:solidFill>
                  <a:srgbClr val="000000"/>
                </a:solidFill>
                <a:highlight>
                  <a:srgbClr val="FFFFFF"/>
                </a:highlight>
                <a:latin typeface="Source Sans Pro"/>
                <a:ea typeface="Source Sans Pro"/>
                <a:cs typeface="Source Sans Pro"/>
                <a:sym typeface="Source Sans Pro"/>
              </a:rPr>
              <a:t>Similarly, one of the biggest issues is the increasing deforestation in the country. According to a recent study, In between 1990 and 2005, Pakistan lost 24.7% of its forest cover (around 625,000 hectares). the reasons behind deforestation are energy crisis, urbanization, industrialization and domestic use. Though certain plans have been launched to increase forest cover, which includes Green Pakistan program, Billion Tree Tsunami and REDD Plus, but it definitely take years for these plants to grow and replace already cut big trees.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Pollution</a:t>
            </a:r>
            <a:endParaRPr/>
          </a:p>
        </p:txBody>
      </p:sp>
      <p:sp>
        <p:nvSpPr>
          <p:cNvPr id="129" name="Google Shape;129;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100">
                <a:solidFill>
                  <a:srgbClr val="000000"/>
                </a:solidFill>
                <a:highlight>
                  <a:srgbClr val="FFFFFF"/>
                </a:highlight>
                <a:latin typeface="Source Sans Pro"/>
                <a:ea typeface="Source Sans Pro"/>
                <a:cs typeface="Source Sans Pro"/>
                <a:sym typeface="Source Sans Pro"/>
              </a:rPr>
              <a:t>Another big issue is the increasing pollution. According to the international study, around 92% of all pollution related deaths are in the middle-income developing countries like Pakistan, India, China and Bangladesh. The study has found that the nine million deaths worldwide are related to pollution in 2015. The releases of toxic gases from the factories, brick kilns, and carbon emission from vehicles are main contributors of day by day increasing air pollution in the country. The air pollution causes respiratory diseases, skin infection and eye infections as well.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Way Forward</a:t>
            </a:r>
            <a:endParaRPr/>
          </a:p>
        </p:txBody>
      </p:sp>
      <p:sp>
        <p:nvSpPr>
          <p:cNvPr id="135" name="Google Shape;135;p2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Capacity building/enhancement of climate change related research institutions, government functionaries, media persons, vulnerable communities and other stakeholders should be carried out to apprise them of the issues, their impacts, risk assessment, risk management, adaptation and mitigation measures, etc  Vulnerability of different ecosystems, geographical areas and communities to climate change should be assessed through reliable analytical tools.  Preparedness for risks and disasters arising from climate change events, particularly from climate extreme events, and development of Early Warning System is imperative to redress the adverse impacts of climate change . A fund supported by national and international sources should be established under the Climate Change Division to alleviate the adverse impact of climate change, and bolster resilience of the most vulnerable communities. </a:t>
            </a: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697</Words>
  <Application>Microsoft Office PowerPoint</Application>
  <PresentationFormat>On-screen Show (16:9)</PresentationFormat>
  <Paragraphs>18</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Raleway</vt:lpstr>
      <vt:lpstr>Arial</vt:lpstr>
      <vt:lpstr>Lato</vt:lpstr>
      <vt:lpstr>Source Sans Pro</vt:lpstr>
      <vt:lpstr>Streamline</vt:lpstr>
      <vt:lpstr>Environmental Hazards and remedies</vt:lpstr>
      <vt:lpstr>What is Environment</vt:lpstr>
      <vt:lpstr>Environmental Issues in Pakistan</vt:lpstr>
      <vt:lpstr>Environmental Issues ( An Overview)</vt:lpstr>
      <vt:lpstr>Water Shortage</vt:lpstr>
      <vt:lpstr>Climatic Changes</vt:lpstr>
      <vt:lpstr>Deforestation</vt:lpstr>
      <vt:lpstr>Pollution</vt:lpstr>
      <vt:lpstr>Way Forward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Hazards and remedies</dc:title>
  <cp:lastModifiedBy>kanwal noreen</cp:lastModifiedBy>
  <cp:revision>2</cp:revision>
  <dcterms:modified xsi:type="dcterms:W3CDTF">2020-10-19T11:53:10Z</dcterms:modified>
</cp:coreProperties>
</file>