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and Growth of Muslim Society in Subcontinent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982609" cy="5146829"/>
          </a:xfrm>
        </p:spPr>
        <p:txBody>
          <a:bodyPr/>
          <a:lstStyle/>
          <a:p>
            <a:r>
              <a:rPr lang="en-US" dirty="0"/>
              <a:t>Although Islam spread rapidly in the world as soon as it surfaced in the world, but </a:t>
            </a:r>
            <a:r>
              <a:rPr lang="en-US" dirty="0" smtClean="0"/>
              <a:t>it established </a:t>
            </a:r>
            <a:r>
              <a:rPr lang="en-US" dirty="0"/>
              <a:t>its foothold in the Indo-Pak Sub-continent in the beginning of 8th </a:t>
            </a:r>
            <a:r>
              <a:rPr lang="en-US" dirty="0" smtClean="0"/>
              <a:t>Century A.D</a:t>
            </a:r>
            <a:r>
              <a:rPr lang="en-US" dirty="0"/>
              <a:t>.</a:t>
            </a:r>
          </a:p>
          <a:p>
            <a:r>
              <a:rPr lang="en-US" dirty="0"/>
              <a:t>It was during the rule of sixth Umayyad caliph, </a:t>
            </a:r>
            <a:r>
              <a:rPr lang="en-US" dirty="0" err="1"/>
              <a:t>Walid</a:t>
            </a:r>
            <a:r>
              <a:rPr lang="en-US" dirty="0"/>
              <a:t> bin Abdul </a:t>
            </a:r>
            <a:r>
              <a:rPr lang="en-US" dirty="0" err="1"/>
              <a:t>Malak</a:t>
            </a:r>
            <a:r>
              <a:rPr lang="en-US" dirty="0"/>
              <a:t> (</a:t>
            </a:r>
            <a:r>
              <a:rPr lang="en-US" dirty="0" smtClean="0"/>
              <a:t>705-715)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4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was during the rule of sixth Umayyad caliph, </a:t>
            </a:r>
            <a:r>
              <a:rPr lang="en-US" dirty="0" err="1"/>
              <a:t>Walid</a:t>
            </a:r>
            <a:r>
              <a:rPr lang="en-US" dirty="0"/>
              <a:t> bin Abdul </a:t>
            </a:r>
            <a:r>
              <a:rPr lang="en-US" dirty="0" err="1"/>
              <a:t>Malak</a:t>
            </a:r>
            <a:r>
              <a:rPr lang="en-US" dirty="0"/>
              <a:t> (705-715 A.D</a:t>
            </a:r>
            <a:r>
              <a:rPr lang="en-US" dirty="0" smtClean="0"/>
              <a:t>),when </a:t>
            </a:r>
            <a:r>
              <a:rPr lang="en-US" dirty="0"/>
              <a:t>an overarching incidence of ship looting occurred near </a:t>
            </a:r>
            <a:r>
              <a:rPr lang="en-US" dirty="0" err="1"/>
              <a:t>Debal</a:t>
            </a:r>
            <a:r>
              <a:rPr lang="en-US" dirty="0"/>
              <a:t>, a sea port. </a:t>
            </a:r>
            <a:r>
              <a:rPr lang="en-US" dirty="0" smtClean="0"/>
              <a:t>The ships</a:t>
            </a:r>
            <a:r>
              <a:rPr lang="en-US" dirty="0"/>
              <a:t>, carrying widows and children of deceased Arab soldiers, sent by the king </a:t>
            </a:r>
            <a:r>
              <a:rPr lang="en-US" dirty="0" smtClean="0"/>
              <a:t>of Ceylon </a:t>
            </a:r>
            <a:r>
              <a:rPr lang="en-US" dirty="0"/>
              <a:t>(present day Sri-Lanka) to the Umayyad Governor, </a:t>
            </a:r>
            <a:r>
              <a:rPr lang="en-US" dirty="0" err="1"/>
              <a:t>Hajjaj</a:t>
            </a:r>
            <a:r>
              <a:rPr lang="en-US" dirty="0"/>
              <a:t> bin </a:t>
            </a:r>
            <a:r>
              <a:rPr lang="en-US" dirty="0" err="1"/>
              <a:t>Yousef</a:t>
            </a:r>
            <a:r>
              <a:rPr lang="en-US" dirty="0"/>
              <a:t>, </a:t>
            </a:r>
            <a:r>
              <a:rPr lang="en-US" dirty="0" smtClean="0"/>
              <a:t>of Baghdad </a:t>
            </a:r>
            <a:r>
              <a:rPr lang="en-US" dirty="0"/>
              <a:t>were ransacked by a contingent of ferocious Hindu pirates. </a:t>
            </a:r>
            <a:r>
              <a:rPr lang="en-US" dirty="0" err="1"/>
              <a:t>Hajjaj</a:t>
            </a:r>
            <a:r>
              <a:rPr lang="en-US" dirty="0"/>
              <a:t> sent </a:t>
            </a:r>
            <a:r>
              <a:rPr lang="en-US" dirty="0" smtClean="0"/>
              <a:t>his emissary </a:t>
            </a:r>
            <a:r>
              <a:rPr lang="en-US" dirty="0"/>
              <a:t>to the Rajput king, Raja </a:t>
            </a:r>
            <a:r>
              <a:rPr lang="en-US" dirty="0" err="1"/>
              <a:t>Dahir</a:t>
            </a:r>
            <a:r>
              <a:rPr lang="en-US" dirty="0"/>
              <a:t> under whose jurisdiction the pirates carried </a:t>
            </a:r>
            <a:r>
              <a:rPr lang="en-US" dirty="0" smtClean="0"/>
              <a:t>out the </a:t>
            </a:r>
            <a:r>
              <a:rPr lang="en-US" dirty="0"/>
              <a:t>loot. The raja bluntly turned down the Governor’s claim said the pirates were </a:t>
            </a:r>
            <a:r>
              <a:rPr lang="en-US" dirty="0" smtClean="0"/>
              <a:t>not under </a:t>
            </a:r>
            <a:r>
              <a:rPr lang="en-US" dirty="0"/>
              <a:t>his sway. </a:t>
            </a:r>
            <a:r>
              <a:rPr lang="en-US" dirty="0" err="1"/>
              <a:t>Hajjaj</a:t>
            </a:r>
            <a:r>
              <a:rPr lang="en-US" dirty="0"/>
              <a:t> decided to send the young </a:t>
            </a:r>
            <a:r>
              <a:rPr lang="en-US" dirty="0" err="1"/>
              <a:t>Imaduddin</a:t>
            </a:r>
            <a:r>
              <a:rPr lang="en-US" dirty="0"/>
              <a:t> Muhammad bin </a:t>
            </a:r>
            <a:r>
              <a:rPr lang="en-US" dirty="0" err="1"/>
              <a:t>Qasim</a:t>
            </a:r>
            <a:r>
              <a:rPr lang="en-US" dirty="0"/>
              <a:t> </a:t>
            </a:r>
            <a:r>
              <a:rPr lang="en-US" dirty="0" smtClean="0"/>
              <a:t>to teach </a:t>
            </a:r>
            <a:r>
              <a:rPr lang="en-US" dirty="0"/>
              <a:t>the raja a lesson and release the prisoners. Muhammad bin </a:t>
            </a:r>
            <a:r>
              <a:rPr lang="en-US" dirty="0" err="1"/>
              <a:t>Qasim</a:t>
            </a:r>
            <a:r>
              <a:rPr lang="en-US" dirty="0"/>
              <a:t> was the </a:t>
            </a:r>
            <a:r>
              <a:rPr lang="en-US" dirty="0" smtClean="0"/>
              <a:t>ruler of </a:t>
            </a:r>
            <a:r>
              <a:rPr lang="en-US" dirty="0" err="1"/>
              <a:t>Faris</a:t>
            </a:r>
            <a:r>
              <a:rPr lang="en-US" dirty="0"/>
              <a:t> when he was called back by the </a:t>
            </a:r>
            <a:r>
              <a:rPr lang="en-US" dirty="0" smtClean="0"/>
              <a:t>Governor. Muhammad </a:t>
            </a:r>
            <a:r>
              <a:rPr lang="en-US" dirty="0"/>
              <a:t>bin </a:t>
            </a:r>
            <a:r>
              <a:rPr lang="en-US" dirty="0" err="1"/>
              <a:t>Qasim</a:t>
            </a:r>
            <a:r>
              <a:rPr lang="en-US" dirty="0"/>
              <a:t> then led a glorious Muslim army and invaded Sindh in </a:t>
            </a:r>
            <a:r>
              <a:rPr lang="en-US" dirty="0" smtClean="0"/>
              <a:t>712 A.D.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6982609" cy="5070629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Qasim’s</a:t>
            </a:r>
            <a:r>
              <a:rPr lang="en-US" dirty="0"/>
              <a:t> rule, though short, is marked by the historians as marvelous and magnificent.</a:t>
            </a:r>
          </a:p>
          <a:p>
            <a:r>
              <a:rPr lang="en-US" dirty="0"/>
              <a:t>He gave relieved the local population scourged by the extra judicious rule of </a:t>
            </a:r>
            <a:r>
              <a:rPr lang="en-US" dirty="0" smtClean="0"/>
              <a:t>the erstwhile </a:t>
            </a:r>
            <a:r>
              <a:rPr lang="en-US" dirty="0"/>
              <a:t>rajas in general and Raja </a:t>
            </a:r>
            <a:r>
              <a:rPr lang="en-US" dirty="0" err="1"/>
              <a:t>Dahir</a:t>
            </a:r>
            <a:r>
              <a:rPr lang="en-US" dirty="0"/>
              <a:t> in particular. Furthermore, he </a:t>
            </a:r>
            <a:r>
              <a:rPr lang="en-US" dirty="0" smtClean="0"/>
              <a:t>encouraged interreligious </a:t>
            </a:r>
            <a:r>
              <a:rPr lang="en-US" dirty="0"/>
              <a:t>harmony and brought prosperity and good governance in the areas under </a:t>
            </a:r>
            <a:r>
              <a:rPr lang="en-US" dirty="0" smtClean="0"/>
              <a:t>his domain</a:t>
            </a:r>
            <a:r>
              <a:rPr lang="en-US" dirty="0"/>
              <a:t>. Italian scholar F. </a:t>
            </a:r>
            <a:r>
              <a:rPr lang="en-US" dirty="0" err="1"/>
              <a:t>Gabrieli</a:t>
            </a:r>
            <a:r>
              <a:rPr lang="en-US" dirty="0"/>
              <a:t> said: “Present day Pakistan, holding the values </a:t>
            </a:r>
            <a:r>
              <a:rPr lang="en-US" dirty="0" smtClean="0"/>
              <a:t>of Islam </a:t>
            </a:r>
            <a:r>
              <a:rPr lang="en-US" dirty="0"/>
              <a:t>in such a high esteem, should look upon the young Arab conqueror, </a:t>
            </a:r>
            <a:r>
              <a:rPr lang="en-US" dirty="0" smtClean="0"/>
              <a:t>Muhammad bin </a:t>
            </a:r>
            <a:r>
              <a:rPr lang="en-US" dirty="0" err="1"/>
              <a:t>Qasim</a:t>
            </a:r>
            <a:r>
              <a:rPr lang="en-US" dirty="0"/>
              <a:t>, almost as a distant </a:t>
            </a:r>
            <a:r>
              <a:rPr lang="en-US" dirty="0" err="1"/>
              <a:t>Kistes</a:t>
            </a:r>
            <a:r>
              <a:rPr lang="en-US" dirty="0"/>
              <a:t> (founding father), a hero of South Asian Islam”.</a:t>
            </a:r>
          </a:p>
        </p:txBody>
      </p:sp>
    </p:spTree>
    <p:extLst>
      <p:ext uri="{BB962C8B-B14F-4D97-AF65-F5344CB8AC3E}">
        <p14:creationId xmlns:p14="http://schemas.microsoft.com/office/powerpoint/2010/main" val="30672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211209" cy="49944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In the 10th Century </a:t>
            </a:r>
            <a:r>
              <a:rPr lang="en-US" dirty="0" smtClean="0"/>
              <a:t>Turks invaded </a:t>
            </a:r>
            <a:r>
              <a:rPr lang="en-US" dirty="0"/>
              <a:t>the Sub-continent through renowned Khyber Pass. The most important of </a:t>
            </a:r>
            <a:r>
              <a:rPr lang="en-US" dirty="0" smtClean="0"/>
              <a:t>them was </a:t>
            </a:r>
            <a:r>
              <a:rPr lang="en-US" dirty="0"/>
              <a:t>Mahmud of </a:t>
            </a:r>
            <a:r>
              <a:rPr lang="en-US" dirty="0" err="1"/>
              <a:t>Ghazni</a:t>
            </a:r>
            <a:r>
              <a:rPr lang="en-US" dirty="0"/>
              <a:t>, the son of </a:t>
            </a:r>
            <a:r>
              <a:rPr lang="en-US" dirty="0" err="1"/>
              <a:t>Sabuktagin</a:t>
            </a:r>
            <a:r>
              <a:rPr lang="en-US" dirty="0"/>
              <a:t> the great General. Mahmud ruled </a:t>
            </a:r>
            <a:r>
              <a:rPr lang="en-US" dirty="0" smtClean="0"/>
              <a:t>the sub-continent </a:t>
            </a:r>
            <a:r>
              <a:rPr lang="en-US" dirty="0"/>
              <a:t>from 997 A.D. He wanted to expand his rule across India and </a:t>
            </a:r>
            <a:r>
              <a:rPr lang="en-US" dirty="0" smtClean="0"/>
              <a:t>attacked seventeen </a:t>
            </a:r>
            <a:r>
              <a:rPr lang="en-US" dirty="0"/>
              <a:t>times in this regard. He was a great warrior. He reduced the </a:t>
            </a:r>
            <a:r>
              <a:rPr lang="en-US" dirty="0" smtClean="0"/>
              <a:t>influence of the</a:t>
            </a:r>
            <a:r>
              <a:rPr lang="en-US" dirty="0"/>
              <a:t> </a:t>
            </a:r>
            <a:r>
              <a:rPr lang="en-US" dirty="0" err="1" smtClean="0"/>
              <a:t>Hindushahi</a:t>
            </a:r>
            <a:r>
              <a:rPr lang="en-US" dirty="0" smtClean="0"/>
              <a:t> Kingdom which was </a:t>
            </a:r>
            <a:r>
              <a:rPr lang="en-US" dirty="0"/>
              <a:t>being prevalent in India. He became known as an Idol </a:t>
            </a:r>
            <a:r>
              <a:rPr lang="en-US" dirty="0" smtClean="0"/>
              <a:t>Breaker after </a:t>
            </a:r>
            <a:r>
              <a:rPr lang="en-US" dirty="0"/>
              <a:t>the destruction of </a:t>
            </a:r>
            <a:r>
              <a:rPr lang="en-US" dirty="0" err="1"/>
              <a:t>Somnath</a:t>
            </a:r>
            <a:r>
              <a:rPr lang="en-US" dirty="0"/>
              <a:t> temple. However, he died in 1030. Mahmud </a:t>
            </a:r>
            <a:r>
              <a:rPr lang="en-US" dirty="0" smtClean="0"/>
              <a:t>appointed </a:t>
            </a:r>
            <a:r>
              <a:rPr lang="en-US" dirty="0" err="1" smtClean="0"/>
              <a:t>Khusru</a:t>
            </a:r>
            <a:r>
              <a:rPr lang="en-US" dirty="0" smtClean="0"/>
              <a:t> </a:t>
            </a:r>
            <a:r>
              <a:rPr lang="en-US" dirty="0"/>
              <a:t>Malik as the governor of Lahore. However, </a:t>
            </a:r>
            <a:r>
              <a:rPr lang="en-US" dirty="0" err="1"/>
              <a:t>Khusru</a:t>
            </a:r>
            <a:r>
              <a:rPr lang="en-US" dirty="0"/>
              <a:t> Malik was killed by </a:t>
            </a:r>
            <a:r>
              <a:rPr lang="en-US" dirty="0" smtClean="0"/>
              <a:t>the </a:t>
            </a:r>
            <a:r>
              <a:rPr lang="en-US" dirty="0" err="1" smtClean="0"/>
              <a:t>Ghoris</a:t>
            </a:r>
            <a:r>
              <a:rPr lang="en-US" dirty="0" smtClean="0"/>
              <a:t> </a:t>
            </a:r>
            <a:r>
              <a:rPr lang="en-US" dirty="0"/>
              <a:t>headed by Muhammad </a:t>
            </a:r>
            <a:r>
              <a:rPr lang="en-US" dirty="0" err="1"/>
              <a:t>Ghori</a:t>
            </a:r>
            <a:r>
              <a:rPr lang="en-US" dirty="0"/>
              <a:t> and paced their empire around 1185.</a:t>
            </a:r>
          </a:p>
        </p:txBody>
      </p:sp>
    </p:spTree>
    <p:extLst>
      <p:ext uri="{BB962C8B-B14F-4D97-AF65-F5344CB8AC3E}">
        <p14:creationId xmlns:p14="http://schemas.microsoft.com/office/powerpoint/2010/main" val="47247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082117" cy="4804377"/>
          </a:xfrm>
        </p:spPr>
        <p:txBody>
          <a:bodyPr>
            <a:normAutofit/>
          </a:bodyPr>
          <a:lstStyle/>
          <a:p>
            <a:r>
              <a:rPr lang="en-US" dirty="0"/>
              <a:t>From 1206 to 1526 A.D Delhi Sultanate rose to power. It is believed, however, that </a:t>
            </a:r>
            <a:r>
              <a:rPr lang="en-US" dirty="0" smtClean="0"/>
              <a:t>the period </a:t>
            </a:r>
            <a:r>
              <a:rPr lang="en-US" dirty="0"/>
              <a:t>of Delhi Sultanate was politically turbulent but the Muslim society under </a:t>
            </a:r>
            <a:r>
              <a:rPr lang="en-US" dirty="0" smtClean="0"/>
              <a:t>the Sultanate </a:t>
            </a:r>
            <a:r>
              <a:rPr lang="en-US" dirty="0"/>
              <a:t>period flourished at a great length. Sufism also made it way during this </a:t>
            </a:r>
            <a:r>
              <a:rPr lang="en-US" dirty="0" smtClean="0"/>
              <a:t>era. He </a:t>
            </a:r>
            <a:r>
              <a:rPr lang="en-US" dirty="0"/>
              <a:t>is aptly called as the founder of Muslim Empire in Indo-Pak Sub-continent</a:t>
            </a:r>
          </a:p>
        </p:txBody>
      </p:sp>
    </p:spTree>
    <p:extLst>
      <p:ext uri="{BB962C8B-B14F-4D97-AF65-F5344CB8AC3E}">
        <p14:creationId xmlns:p14="http://schemas.microsoft.com/office/powerpoint/2010/main" val="267953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058809" cy="4842029"/>
          </a:xfrm>
        </p:spPr>
        <p:txBody>
          <a:bodyPr>
            <a:normAutofit/>
          </a:bodyPr>
          <a:lstStyle/>
          <a:p>
            <a:r>
              <a:rPr lang="en-US" dirty="0"/>
              <a:t>Mughals, led by </a:t>
            </a:r>
            <a:r>
              <a:rPr lang="en-US" dirty="0" err="1"/>
              <a:t>Zaheer</a:t>
            </a:r>
            <a:r>
              <a:rPr lang="en-US" dirty="0"/>
              <a:t>-</a:t>
            </a:r>
            <a:r>
              <a:rPr lang="en-US" dirty="0" err="1"/>
              <a:t>ud</a:t>
            </a:r>
            <a:r>
              <a:rPr lang="en-US" dirty="0"/>
              <a:t>-Din Babar entered India in 1526 A.D and remained </a:t>
            </a:r>
            <a:r>
              <a:rPr lang="en-US" dirty="0" smtClean="0"/>
              <a:t>in power</a:t>
            </a:r>
            <a:r>
              <a:rPr lang="en-US" dirty="0"/>
              <a:t>, though nominally, till 1857. The Mughal epoch is particularly known as </a:t>
            </a:r>
            <a:r>
              <a:rPr lang="en-US" dirty="0" smtClean="0"/>
              <a:t>the period </a:t>
            </a:r>
            <a:r>
              <a:rPr lang="en-US" dirty="0"/>
              <a:t>of Muslim architecture, literature and gave a boost to religious reformists </a:t>
            </a:r>
            <a:r>
              <a:rPr lang="en-US" dirty="0" smtClean="0"/>
              <a:t>and  saints </a:t>
            </a:r>
            <a:r>
              <a:rPr lang="en-US" dirty="0"/>
              <a:t>such as Sheikh Ahmad </a:t>
            </a:r>
            <a:r>
              <a:rPr lang="en-US" dirty="0" err="1"/>
              <a:t>Sirhindi</a:t>
            </a:r>
            <a:r>
              <a:rPr lang="en-US" dirty="0"/>
              <a:t>, Shah </a:t>
            </a:r>
            <a:r>
              <a:rPr lang="en-US" dirty="0" err="1"/>
              <a:t>Walliullah</a:t>
            </a:r>
            <a:r>
              <a:rPr lang="en-US" dirty="0"/>
              <a:t>, Sheikh </a:t>
            </a:r>
            <a:r>
              <a:rPr lang="en-US" dirty="0" err="1"/>
              <a:t>Farid</a:t>
            </a:r>
            <a:r>
              <a:rPr lang="en-US" dirty="0"/>
              <a:t>-</a:t>
            </a:r>
            <a:r>
              <a:rPr lang="en-US" dirty="0" err="1"/>
              <a:t>ud</a:t>
            </a:r>
            <a:r>
              <a:rPr lang="en-US" dirty="0"/>
              <a:t>-Din </a:t>
            </a:r>
            <a:r>
              <a:rPr lang="en-US" dirty="0" err="1" smtClean="0"/>
              <a:t>Ganj</a:t>
            </a:r>
            <a:r>
              <a:rPr lang="en-US" dirty="0" smtClean="0"/>
              <a:t> </a:t>
            </a:r>
            <a:r>
              <a:rPr lang="en-US" dirty="0" err="1" smtClean="0"/>
              <a:t>Shakar</a:t>
            </a:r>
            <a:r>
              <a:rPr lang="en-US" dirty="0"/>
              <a:t>, </a:t>
            </a:r>
            <a:r>
              <a:rPr lang="en-US" dirty="0" err="1"/>
              <a:t>Nizam</a:t>
            </a:r>
            <a:r>
              <a:rPr lang="en-US" dirty="0"/>
              <a:t>-</a:t>
            </a:r>
            <a:r>
              <a:rPr lang="en-US" dirty="0" err="1"/>
              <a:t>ud</a:t>
            </a:r>
            <a:r>
              <a:rPr lang="en-US" dirty="0"/>
              <a:t>-Din </a:t>
            </a:r>
            <a:r>
              <a:rPr lang="en-US" dirty="0" err="1"/>
              <a:t>Chishty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1302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135009" cy="4918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Islam left profound effects on minds of people of the Sub-continent. Islam </a:t>
            </a:r>
            <a:r>
              <a:rPr lang="en-US" dirty="0" smtClean="0"/>
              <a:t>completely changed </a:t>
            </a:r>
            <a:r>
              <a:rPr lang="en-US" dirty="0"/>
              <a:t>the living standard and style of thinking of the people of the Sub-continent. </a:t>
            </a:r>
            <a:r>
              <a:rPr lang="en-US" dirty="0" smtClean="0"/>
              <a:t>The Muslim </a:t>
            </a:r>
            <a:r>
              <a:rPr lang="en-US" dirty="0"/>
              <a:t>society gave a welcome fillip to the cultural, economic </a:t>
            </a:r>
            <a:r>
              <a:rPr lang="en-US" dirty="0" smtClean="0"/>
              <a:t>  and</a:t>
            </a:r>
            <a:r>
              <a:rPr lang="en-US" dirty="0"/>
              <a:t>, social </a:t>
            </a:r>
            <a:r>
              <a:rPr lang="en-US" dirty="0" smtClean="0"/>
              <a:t>development in </a:t>
            </a:r>
            <a:r>
              <a:rPr lang="en-US" dirty="0"/>
              <a:t>the Sub-continent and boosted inter-religious harmony as well. Turks </a:t>
            </a:r>
            <a:r>
              <a:rPr lang="en-US" dirty="0" smtClean="0"/>
              <a:t>introduced Persian </a:t>
            </a:r>
            <a:r>
              <a:rPr lang="en-US" dirty="0"/>
              <a:t>language which intermingled with Arabic and other local languages gave </a:t>
            </a:r>
            <a:r>
              <a:rPr lang="en-US" dirty="0" smtClean="0"/>
              <a:t>birth to </a:t>
            </a:r>
            <a:r>
              <a:rPr lang="en-US" dirty="0"/>
              <a:t>several new languages including Urdu. Though the Muslim society experienced </a:t>
            </a:r>
            <a:r>
              <a:rPr lang="en-US" dirty="0" smtClean="0"/>
              <a:t>ups and </a:t>
            </a:r>
            <a:r>
              <a:rPr lang="en-US" dirty="0"/>
              <a:t>downs throughout the history, yet it yielded positive effects on the minds of </a:t>
            </a:r>
            <a:r>
              <a:rPr lang="en-US" dirty="0" smtClean="0"/>
              <a:t>people at </a:t>
            </a:r>
            <a:r>
              <a:rPr lang="en-US" dirty="0"/>
              <a:t>large in Indo-Pak Sub-continent.</a:t>
            </a:r>
          </a:p>
        </p:txBody>
      </p:sp>
    </p:spTree>
    <p:extLst>
      <p:ext uri="{BB962C8B-B14F-4D97-AF65-F5344CB8AC3E}">
        <p14:creationId xmlns:p14="http://schemas.microsoft.com/office/powerpoint/2010/main" val="2180888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</TotalTime>
  <Words>695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Evolution and Growth of Muslim Society in Subcontinent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and Growth of Muslim Society in Subcontinent</dc:title>
  <dc:creator>hp</dc:creator>
  <cp:lastModifiedBy>hp</cp:lastModifiedBy>
  <cp:revision>4</cp:revision>
  <dcterms:created xsi:type="dcterms:W3CDTF">2006-08-16T00:00:00Z</dcterms:created>
  <dcterms:modified xsi:type="dcterms:W3CDTF">2020-09-16T12:32:54Z</dcterms:modified>
</cp:coreProperties>
</file>