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3/18/2021</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3/18/2021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1" y="2708476"/>
            <a:ext cx="3322320" cy="3158924"/>
          </a:xfrm>
        </p:spPr>
        <p:txBody>
          <a:bodyPr>
            <a:normAutofit fontScale="90000"/>
          </a:bodyPr>
          <a:lstStyle/>
          <a:p>
            <a:r>
              <a:rPr lang="en-US" dirty="0" smtClean="0"/>
              <a:t>Factors Leading to Muslim Nationalism in the Indian Subcontinent</a:t>
            </a:r>
            <a:endParaRPr lang="en-US" dirty="0"/>
          </a:p>
        </p:txBody>
      </p:sp>
    </p:spTree>
    <p:extLst>
      <p:ext uri="{BB962C8B-B14F-4D97-AF65-F5344CB8AC3E}">
        <p14:creationId xmlns:p14="http://schemas.microsoft.com/office/powerpoint/2010/main" val="1872930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058809" cy="4689629"/>
          </a:xfrm>
        </p:spPr>
        <p:txBody>
          <a:bodyPr>
            <a:normAutofit/>
          </a:bodyPr>
          <a:lstStyle/>
          <a:p>
            <a:r>
              <a:rPr lang="en-US" b="1" dirty="0" smtClean="0"/>
              <a:t>Language Difference</a:t>
            </a:r>
            <a:endParaRPr lang="en-US" b="1" dirty="0"/>
          </a:p>
          <a:p>
            <a:r>
              <a:rPr lang="en-US" dirty="0"/>
              <a:t>Hindus and Muslims have different languages. The Muslims and Hindus wrote and spoke two different languages .The language of the former was Urdu and it was written in Arabic Script. On the other hand ,the Hindi language was spoken by Hindus and it was written in Sanskrit. Urdu and Hindi language had the difference in writing, thoughts of poetry, arts, painting and words of music. Even this small difference lead to a stirring conflict between the two nations.</a:t>
            </a:r>
          </a:p>
          <a:p>
            <a:endParaRPr lang="en-US" dirty="0"/>
          </a:p>
        </p:txBody>
      </p:sp>
    </p:spTree>
    <p:extLst>
      <p:ext uri="{BB962C8B-B14F-4D97-AF65-F5344CB8AC3E}">
        <p14:creationId xmlns:p14="http://schemas.microsoft.com/office/powerpoint/2010/main" val="3574024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38200"/>
            <a:ext cx="6906409" cy="4994429"/>
          </a:xfrm>
        </p:spPr>
        <p:txBody>
          <a:bodyPr>
            <a:normAutofit fontScale="92500"/>
          </a:bodyPr>
          <a:lstStyle/>
          <a:p>
            <a:r>
              <a:rPr lang="en-US" dirty="0"/>
              <a:t>The Muslims apprehended that they would lose their identity if they remained a part of Hindu society. They also came to realize the above mentioned differences between them and the Hindus and hence demanded separate electorate on the ground that they were different nation from Hindus.</a:t>
            </a:r>
          </a:p>
          <a:p>
            <a:r>
              <a:rPr lang="en-US" dirty="0"/>
              <a:t>Hence it is right to say that this theory </a:t>
            </a:r>
            <a:r>
              <a:rPr lang="en-US" dirty="0" err="1"/>
              <a:t>i.e</a:t>
            </a:r>
            <a:r>
              <a:rPr lang="en-US" dirty="0"/>
              <a:t> two nation theory is the basis of the creation of Pakistan because without this as a base, Pakistan would not come into being on 14th August ,1947,and we would not be breathing freely in this open air of Pakistan.</a:t>
            </a:r>
          </a:p>
          <a:p>
            <a:endParaRPr lang="en-US" dirty="0"/>
          </a:p>
        </p:txBody>
      </p:sp>
    </p:spTree>
    <p:extLst>
      <p:ext uri="{BB962C8B-B14F-4D97-AF65-F5344CB8AC3E}">
        <p14:creationId xmlns:p14="http://schemas.microsoft.com/office/powerpoint/2010/main" val="3232254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7135009" cy="5070629"/>
          </a:xfrm>
        </p:spPr>
        <p:txBody>
          <a:bodyPr>
            <a:normAutofit lnSpcReduction="10000"/>
          </a:bodyPr>
          <a:lstStyle/>
          <a:p>
            <a:r>
              <a:rPr lang="en-US" dirty="0"/>
              <a:t> There are a few factors which spit the inhabitants of the sub- continent into two nations. </a:t>
            </a:r>
          </a:p>
          <a:p>
            <a:r>
              <a:rPr lang="en-US" dirty="0"/>
              <a:t> </a:t>
            </a:r>
            <a:r>
              <a:rPr lang="en-US" b="1" dirty="0">
                <a:latin typeface="Times New Roman" pitchFamily="18" charset="0"/>
                <a:cs typeface="Times New Roman" pitchFamily="18" charset="0"/>
              </a:rPr>
              <a:t>RELIGIOUS DIFFERENCE</a:t>
            </a:r>
          </a:p>
          <a:p>
            <a:r>
              <a:rPr lang="en-US" dirty="0"/>
              <a:t>The Muslims and Hindus have different religious. Islam preaches </a:t>
            </a:r>
            <a:r>
              <a:rPr lang="en-US" dirty="0" err="1"/>
              <a:t>Tauheed</a:t>
            </a:r>
            <a:r>
              <a:rPr lang="en-US" dirty="0"/>
              <a:t> and believes in equality of man before law. Muslims are believed of ALLAH, Holy Prophet (P.B.U.H). The Holy Book holds a cohesive approach towards life. Whole the Hindus follow the religion which is based on the concept of multiple Gods. They follow a caste system and the society is divided into four classes. </a:t>
            </a:r>
          </a:p>
          <a:p>
            <a:endParaRPr lang="en-US" dirty="0"/>
          </a:p>
        </p:txBody>
      </p:sp>
    </p:spTree>
    <p:extLst>
      <p:ext uri="{BB962C8B-B14F-4D97-AF65-F5344CB8AC3E}">
        <p14:creationId xmlns:p14="http://schemas.microsoft.com/office/powerpoint/2010/main" val="1710234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058809" cy="4994429"/>
          </a:xfrm>
        </p:spPr>
        <p:txBody>
          <a:bodyPr>
            <a:normAutofit/>
          </a:bodyPr>
          <a:lstStyle/>
          <a:p>
            <a:r>
              <a:rPr lang="en-US" b="1" dirty="0">
                <a:latin typeface="Times New Roman" pitchFamily="18" charset="0"/>
                <a:cs typeface="Times New Roman" pitchFamily="18" charset="0"/>
              </a:rPr>
              <a:t>HINDU NATIONALISM</a:t>
            </a:r>
          </a:p>
          <a:p>
            <a:r>
              <a:rPr lang="en-US" dirty="0"/>
              <a:t>A number of Hindus nationalism movement which spring up from time to time </a:t>
            </a:r>
            <a:r>
              <a:rPr lang="en-US" dirty="0" smtClean="0"/>
              <a:t>added </a:t>
            </a:r>
            <a:r>
              <a:rPr lang="en-US" dirty="0"/>
              <a:t>fuel to the </a:t>
            </a:r>
            <a:r>
              <a:rPr lang="en-US" dirty="0" smtClean="0"/>
              <a:t>fire by </a:t>
            </a:r>
            <a:r>
              <a:rPr lang="en-US" dirty="0"/>
              <a:t>playing up the tension which already existed between the two communities. The nationalist leaders totally ignored the great contribution made by Muslims by way of promoting education and other social activities. They failed up the criminal discord to further polite the political conditions. </a:t>
            </a:r>
          </a:p>
          <a:p>
            <a:endParaRPr lang="en-US" dirty="0"/>
          </a:p>
        </p:txBody>
      </p:sp>
    </p:spTree>
    <p:extLst>
      <p:ext uri="{BB962C8B-B14F-4D97-AF65-F5344CB8AC3E}">
        <p14:creationId xmlns:p14="http://schemas.microsoft.com/office/powerpoint/2010/main" val="1269709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6982609" cy="4918229"/>
          </a:xfrm>
        </p:spPr>
        <p:txBody>
          <a:bodyPr/>
          <a:lstStyle/>
          <a:p>
            <a:r>
              <a:rPr lang="en-US" b="1" dirty="0">
                <a:latin typeface="Times New Roman" pitchFamily="18" charset="0"/>
                <a:cs typeface="Times New Roman" pitchFamily="18" charset="0"/>
              </a:rPr>
              <a:t>CULTURE DIFFERENCE</a:t>
            </a:r>
          </a:p>
          <a:p>
            <a:r>
              <a:rPr lang="en-US" dirty="0"/>
              <a:t> Muslims follow an Islamic culture while Hindus follow self built culture. Muslims burry their dead ones while Hindus burn them. Both Hindus and Muslims have totally opposite culture. </a:t>
            </a:r>
          </a:p>
          <a:p>
            <a:endParaRPr lang="en-US" dirty="0"/>
          </a:p>
        </p:txBody>
      </p:sp>
    </p:spTree>
    <p:extLst>
      <p:ext uri="{BB962C8B-B14F-4D97-AF65-F5344CB8AC3E}">
        <p14:creationId xmlns:p14="http://schemas.microsoft.com/office/powerpoint/2010/main" val="1367655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6982609" cy="4918229"/>
          </a:xfrm>
        </p:spPr>
        <p:txBody>
          <a:bodyPr>
            <a:normAutofit fontScale="92500"/>
          </a:bodyPr>
          <a:lstStyle/>
          <a:p>
            <a:r>
              <a:rPr lang="en-US" dirty="0"/>
              <a:t> </a:t>
            </a:r>
            <a:r>
              <a:rPr lang="en-US" b="1" dirty="0"/>
              <a:t>SOCIAL DIFFERENCE</a:t>
            </a:r>
          </a:p>
          <a:p>
            <a:r>
              <a:rPr lang="en-US" dirty="0"/>
              <a:t> There exist a number of social differences between the Hindus and Muslims. The food, their clothing, words and salutations, the gestures are totally different. </a:t>
            </a:r>
          </a:p>
          <a:p>
            <a:r>
              <a:rPr lang="en-US" b="1" dirty="0"/>
              <a:t> ECONOMIC DIFFERENCE</a:t>
            </a:r>
          </a:p>
          <a:p>
            <a:r>
              <a:rPr lang="en-US" dirty="0"/>
              <a:t>After 1857, Muslims economy was crushed and all the trade policies were formed in such a way so as to destroy the Muslims ambition. They were thrown out of Government services and their estate and properties were confiscated. However the Hindus were provided ample opportunities to make program. </a:t>
            </a:r>
          </a:p>
          <a:p>
            <a:endParaRPr lang="en-US" dirty="0"/>
          </a:p>
        </p:txBody>
      </p:sp>
    </p:spTree>
    <p:extLst>
      <p:ext uri="{BB962C8B-B14F-4D97-AF65-F5344CB8AC3E}">
        <p14:creationId xmlns:p14="http://schemas.microsoft.com/office/powerpoint/2010/main" val="2924830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6982609" cy="4918229"/>
          </a:xfrm>
        </p:spPr>
        <p:txBody>
          <a:bodyPr>
            <a:normAutofit/>
          </a:bodyPr>
          <a:lstStyle/>
          <a:p>
            <a:r>
              <a:rPr lang="en-US" b="1" dirty="0" smtClean="0"/>
              <a:t>Lack of Freedom</a:t>
            </a:r>
            <a:endParaRPr lang="en-US" b="1" dirty="0"/>
          </a:p>
          <a:p>
            <a:r>
              <a:rPr lang="en-US" dirty="0"/>
              <a:t>In the subcontinent the Muslim leaders were foreseeing the future of Muslims that when British government will leave subcontinent Hindus will try their best to get charge all over subcontinent and at that time they will openly remove Muslim community by killing them so they put the demand of a separate homeland where they can lead their life according the teachings of Islam and also with the great freedom.</a:t>
            </a:r>
          </a:p>
        </p:txBody>
      </p:sp>
    </p:spTree>
    <p:extLst>
      <p:ext uri="{BB962C8B-B14F-4D97-AF65-F5344CB8AC3E}">
        <p14:creationId xmlns:p14="http://schemas.microsoft.com/office/powerpoint/2010/main" val="4008244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t>
            </a:r>
            <a:r>
              <a:rPr lang="en-US" b="1" dirty="0"/>
              <a:t>EDUCATIONAL DIFFERENCE</a:t>
            </a:r>
          </a:p>
          <a:p>
            <a:r>
              <a:rPr lang="en-US" dirty="0"/>
              <a:t> The Hindus had advanced in educational field because they readily acquired English education. The Muslims were not able to acquire modern knowledge so they lacked behind in education. </a:t>
            </a:r>
          </a:p>
          <a:p>
            <a:endParaRPr lang="en-US" dirty="0"/>
          </a:p>
        </p:txBody>
      </p:sp>
    </p:spTree>
    <p:extLst>
      <p:ext uri="{BB962C8B-B14F-4D97-AF65-F5344CB8AC3E}">
        <p14:creationId xmlns:p14="http://schemas.microsoft.com/office/powerpoint/2010/main" val="2138014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90600"/>
            <a:ext cx="6906409" cy="4842029"/>
          </a:xfrm>
        </p:spPr>
        <p:txBody>
          <a:bodyPr>
            <a:normAutofit/>
          </a:bodyPr>
          <a:lstStyle/>
          <a:p>
            <a:r>
              <a:rPr lang="en-US" b="1" dirty="0"/>
              <a:t>Political Differences</a:t>
            </a:r>
          </a:p>
          <a:p>
            <a:r>
              <a:rPr lang="en-US" dirty="0"/>
              <a:t>The political differences between the Hindus and Muslims have played an important role in the development and evolution of Two Nation Theory.</a:t>
            </a:r>
          </a:p>
          <a:p>
            <a:r>
              <a:rPr lang="en-US" b="1" dirty="0"/>
              <a:t>(i) Hindi Urdu Controversy</a:t>
            </a:r>
          </a:p>
          <a:p>
            <a:r>
              <a:rPr lang="en-US" dirty="0"/>
              <a:t>In 1867,Hindus demands that Urdu should be written in Hindi Script instead of Persian script. This created another gap between Hindus and Muslims.</a:t>
            </a:r>
          </a:p>
          <a:p>
            <a:endParaRPr lang="en-US" dirty="0"/>
          </a:p>
        </p:txBody>
      </p:sp>
    </p:spTree>
    <p:extLst>
      <p:ext uri="{BB962C8B-B14F-4D97-AF65-F5344CB8AC3E}">
        <p14:creationId xmlns:p14="http://schemas.microsoft.com/office/powerpoint/2010/main" val="2728482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2000"/>
            <a:ext cx="6906409" cy="5070629"/>
          </a:xfrm>
        </p:spPr>
        <p:txBody>
          <a:bodyPr>
            <a:normAutofit/>
          </a:bodyPr>
          <a:lstStyle/>
          <a:p>
            <a:r>
              <a:rPr lang="en-US" b="1" dirty="0"/>
              <a:t>ii) Congress Attitude</a:t>
            </a:r>
          </a:p>
          <a:p>
            <a:r>
              <a:rPr lang="en-US" dirty="0"/>
              <a:t>The Indian national Congress was founded in 1885.It claimed to represent all communities of India but oppressed all Muslim ideas and supported the Hindus.</a:t>
            </a:r>
          </a:p>
          <a:p>
            <a:r>
              <a:rPr lang="en-US" b="1" dirty="0"/>
              <a:t>(iii) Partition of Bengal</a:t>
            </a:r>
          </a:p>
          <a:p>
            <a:r>
              <a:rPr lang="en-US" dirty="0"/>
              <a:t>In 1905,the partition of Bengal ensured a number of political benefits for the Muslims, but the Hindus launched an agitation against the partition and partition was annulled in 1911.</a:t>
            </a:r>
          </a:p>
          <a:p>
            <a:endParaRPr lang="en-US" dirty="0"/>
          </a:p>
        </p:txBody>
      </p:sp>
    </p:spTree>
    <p:extLst>
      <p:ext uri="{BB962C8B-B14F-4D97-AF65-F5344CB8AC3E}">
        <p14:creationId xmlns:p14="http://schemas.microsoft.com/office/powerpoint/2010/main" val="28832475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163</TotalTime>
  <Words>709</Words>
  <Application>Microsoft Office PowerPoint</Application>
  <PresentationFormat>On-screen Show (4:3)</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Times New Roman</vt:lpstr>
      <vt:lpstr>Wingdings 2</vt:lpstr>
      <vt:lpstr>Austin</vt:lpstr>
      <vt:lpstr>Factors Leading to Muslim Nationalism in the Indian Subcontinent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Leading to Muslim Nationalism in the Indian Subcontinent</dc:title>
  <dc:creator>hp</dc:creator>
  <cp:lastModifiedBy>kanwal noreen</cp:lastModifiedBy>
  <cp:revision>5</cp:revision>
  <dcterms:created xsi:type="dcterms:W3CDTF">2006-08-16T00:00:00Z</dcterms:created>
  <dcterms:modified xsi:type="dcterms:W3CDTF">2021-03-18T07:21:59Z</dcterms:modified>
</cp:coreProperties>
</file>