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AB71DC-8E39-4B6B-AE98-D8169952B8F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313015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AB71DC-8E39-4B6B-AE98-D8169952B8F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367145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AB71DC-8E39-4B6B-AE98-D8169952B8F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175685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AB71DC-8E39-4B6B-AE98-D8169952B8F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135751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AB71DC-8E39-4B6B-AE98-D8169952B8F3}"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120410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AB71DC-8E39-4B6B-AE98-D8169952B8F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128192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AB71DC-8E39-4B6B-AE98-D8169952B8F3}"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310102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AB71DC-8E39-4B6B-AE98-D8169952B8F3}"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59427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B71DC-8E39-4B6B-AE98-D8169952B8F3}"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95718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AB71DC-8E39-4B6B-AE98-D8169952B8F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360984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AB71DC-8E39-4B6B-AE98-D8169952B8F3}"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62466-84DC-4E31-9263-F66626C17126}" type="slidenum">
              <a:rPr lang="en-US" smtClean="0"/>
              <a:t>‹#›</a:t>
            </a:fld>
            <a:endParaRPr lang="en-US"/>
          </a:p>
        </p:txBody>
      </p:sp>
    </p:spTree>
    <p:extLst>
      <p:ext uri="{BB962C8B-B14F-4D97-AF65-F5344CB8AC3E}">
        <p14:creationId xmlns:p14="http://schemas.microsoft.com/office/powerpoint/2010/main" val="34071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B71DC-8E39-4B6B-AE98-D8169952B8F3}"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62466-84DC-4E31-9263-F66626C17126}" type="slidenum">
              <a:rPr lang="en-US" smtClean="0"/>
              <a:t>‹#›</a:t>
            </a:fld>
            <a:endParaRPr lang="en-US"/>
          </a:p>
        </p:txBody>
      </p:sp>
    </p:spTree>
    <p:extLst>
      <p:ext uri="{BB962C8B-B14F-4D97-AF65-F5344CB8AC3E}">
        <p14:creationId xmlns:p14="http://schemas.microsoft.com/office/powerpoint/2010/main" val="1684565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Human Rights In Pakistan</a:t>
            </a:r>
            <a:endParaRPr lang="en-US" dirty="0"/>
          </a:p>
        </p:txBody>
      </p:sp>
    </p:spTree>
    <p:extLst>
      <p:ext uri="{BB962C8B-B14F-4D97-AF65-F5344CB8AC3E}">
        <p14:creationId xmlns:p14="http://schemas.microsoft.com/office/powerpoint/2010/main" val="2723740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of Expression</a:t>
            </a:r>
            <a:endParaRPr lang="en-US" dirty="0"/>
          </a:p>
        </p:txBody>
      </p:sp>
      <p:sp>
        <p:nvSpPr>
          <p:cNvPr id="3" name="Content Placeholder 2"/>
          <p:cNvSpPr>
            <a:spLocks noGrp="1"/>
          </p:cNvSpPr>
          <p:nvPr>
            <p:ph idx="1"/>
          </p:nvPr>
        </p:nvSpPr>
        <p:spPr/>
        <p:txBody>
          <a:bodyPr/>
          <a:lstStyle/>
          <a:p>
            <a:pPr algn="just"/>
            <a:r>
              <a:rPr lang="en-US" dirty="0"/>
              <a:t>Moreover, the freedom of speech and expression is almost nonexistent in many areas of our country. If a particular group raises a voice for the rights of its people, it is rarely encouraged. According to article 19 of our constitution, every citizen has the right to express himself. The sad plight of this right is not a hidden secret. Many times people are killed or beaten to death if they give their opinion against the poor performance of the authorities or institutions</a:t>
            </a:r>
            <a:r>
              <a:rPr lang="en-US" dirty="0" smtClean="0"/>
              <a:t>. Moreover</a:t>
            </a:r>
            <a:r>
              <a:rPr lang="en-US" dirty="0"/>
              <a:t>, many human rights activists are still absent in many areas of our country. Such circumstances make other people fearful and deprive them of their right to freedom of speech and expression.</a:t>
            </a:r>
          </a:p>
        </p:txBody>
      </p:sp>
    </p:spTree>
    <p:extLst>
      <p:ext uri="{BB962C8B-B14F-4D97-AF65-F5344CB8AC3E}">
        <p14:creationId xmlns:p14="http://schemas.microsoft.com/office/powerpoint/2010/main" val="363375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Children's Rights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 worst form of human rights violation taking place in Pakistan is child abuse. According to a private media report, around 3,445 cases regarding the sexual abuse of children were filed in, 2017. The actual number is most likely much higher, as child abuse is a sensitive issue that many parents feel reluctant to report. This happens due to lack of awareness among masses. This menace is increasing with each passing day. However, if a child abuse case is exposed, a number of promises are made by the authorities concerned to adopt proper measures in order to protect children. Speeches are delivered to put an end to this curse. But, after a few days another incident of the same nature takes place. Serious efforts are needed to eradicate this evil. This form of violation cannot be ended until the offenders are given exemplary punishments, to create future deterrence.</a:t>
            </a:r>
          </a:p>
        </p:txBody>
      </p:sp>
    </p:spTree>
    <p:extLst>
      <p:ext uri="{BB962C8B-B14F-4D97-AF65-F5344CB8AC3E}">
        <p14:creationId xmlns:p14="http://schemas.microsoft.com/office/powerpoint/2010/main" val="12542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a:t>
            </a:r>
            <a:endParaRPr lang="en-US" dirty="0"/>
          </a:p>
        </p:txBody>
      </p:sp>
      <p:sp>
        <p:nvSpPr>
          <p:cNvPr id="3" name="Content Placeholder 2"/>
          <p:cNvSpPr>
            <a:spLocks noGrp="1"/>
          </p:cNvSpPr>
          <p:nvPr>
            <p:ph idx="1"/>
          </p:nvPr>
        </p:nvSpPr>
        <p:spPr/>
        <p:txBody>
          <a:bodyPr/>
          <a:lstStyle/>
          <a:p>
            <a:pPr algn="just"/>
            <a:r>
              <a:rPr lang="en-US" dirty="0" smtClean="0"/>
              <a:t>In every political entity every citizen has both rights and responsibilities, but it is more common to see duties imposed than to see rights upheld. Asian nations have struggled valiantly and successfully against colonialism, and subsequently as valiantly but less successfully to secure human Rights.. In Pakistan too the attainment of Human rights, which came on the trial of struggle for democracy, but after attainment of freedom, unstinted delegation of Human Rights to Citizens has not followed.</a:t>
            </a:r>
            <a:endParaRPr lang="en-US" dirty="0"/>
          </a:p>
        </p:txBody>
      </p:sp>
    </p:spTree>
    <p:extLst>
      <p:ext uri="{BB962C8B-B14F-4D97-AF65-F5344CB8AC3E}">
        <p14:creationId xmlns:p14="http://schemas.microsoft.com/office/powerpoint/2010/main" val="404915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What are Human Rights?</a:t>
            </a:r>
          </a:p>
          <a:p>
            <a:pPr algn="just"/>
            <a:r>
              <a:rPr lang="en-US" dirty="0" smtClean="0"/>
              <a:t>The United Nations defines Human Rights, as those rights which are inherent to our nature, and with out which we cannot live as human beings. Human rights have been conceptualized at two levels, legal and formal articles, and social and cultural values. Legal and formal articles are necessary to save human beings from unwarranted arrests and torture, while social and cultural values are necessary to save human beings from, for example, </a:t>
            </a:r>
            <a:r>
              <a:rPr lang="en-US" dirty="0" err="1" smtClean="0"/>
              <a:t>honour</a:t>
            </a:r>
            <a:r>
              <a:rPr lang="en-US" dirty="0" smtClean="0"/>
              <a:t> killings and forced marriages.</a:t>
            </a:r>
            <a:endParaRPr lang="en-US" dirty="0"/>
          </a:p>
        </p:txBody>
      </p:sp>
    </p:spTree>
    <p:extLst>
      <p:ext uri="{BB962C8B-B14F-4D97-AF65-F5344CB8AC3E}">
        <p14:creationId xmlns:p14="http://schemas.microsoft.com/office/powerpoint/2010/main" val="46262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Pakistan is signature to the Universal Declaration of Human Rights, and its representatives served on the committee that drafted the Declaration. Since 1986, Pakistan has its own Human Rights Commission. This is an independent, voluntary, non political, non profit making and non governmental organization.</a:t>
            </a:r>
            <a:endParaRPr lang="en-US" dirty="0"/>
          </a:p>
        </p:txBody>
      </p:sp>
    </p:spTree>
    <p:extLst>
      <p:ext uri="{BB962C8B-B14F-4D97-AF65-F5344CB8AC3E}">
        <p14:creationId xmlns:p14="http://schemas.microsoft.com/office/powerpoint/2010/main" val="19556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 of HRCP</a:t>
            </a:r>
            <a:endParaRPr lang="en-US" dirty="0"/>
          </a:p>
        </p:txBody>
      </p:sp>
      <p:sp>
        <p:nvSpPr>
          <p:cNvPr id="3" name="Content Placeholder 2"/>
          <p:cNvSpPr>
            <a:spLocks noGrp="1"/>
          </p:cNvSpPr>
          <p:nvPr>
            <p:ph idx="1"/>
          </p:nvPr>
        </p:nvSpPr>
        <p:spPr/>
        <p:txBody>
          <a:bodyPr/>
          <a:lstStyle/>
          <a:p>
            <a:r>
              <a:rPr lang="en-US" dirty="0" smtClean="0"/>
              <a:t>Spreading awareness of Human rights among people.</a:t>
            </a:r>
          </a:p>
          <a:p>
            <a:r>
              <a:rPr lang="en-US" dirty="0" smtClean="0"/>
              <a:t>Exposing wrongs, and disseminating knowledge about them.</a:t>
            </a:r>
          </a:p>
          <a:p>
            <a:r>
              <a:rPr lang="en-US" dirty="0" smtClean="0"/>
              <a:t>Mobilizing public opinion against bigger or systematic ills.</a:t>
            </a:r>
          </a:p>
          <a:p>
            <a:r>
              <a:rPr lang="en-US" dirty="0" smtClean="0"/>
              <a:t>Information collection, in order to track incidents and tendencies on a day to day basis.</a:t>
            </a:r>
            <a:endParaRPr lang="en-US" dirty="0"/>
          </a:p>
        </p:txBody>
      </p:sp>
    </p:spTree>
    <p:extLst>
      <p:ext uri="{BB962C8B-B14F-4D97-AF65-F5344CB8AC3E}">
        <p14:creationId xmlns:p14="http://schemas.microsoft.com/office/powerpoint/2010/main" val="324844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1973 Constitution and Human rights</a:t>
            </a:r>
            <a:endParaRPr lang="en-US" dirty="0"/>
          </a:p>
        </p:txBody>
      </p:sp>
      <p:sp>
        <p:nvSpPr>
          <p:cNvPr id="3" name="Content Placeholder 2"/>
          <p:cNvSpPr>
            <a:spLocks noGrp="1"/>
          </p:cNvSpPr>
          <p:nvPr>
            <p:ph idx="1"/>
          </p:nvPr>
        </p:nvSpPr>
        <p:spPr/>
        <p:txBody>
          <a:bodyPr>
            <a:normAutofit lnSpcReduction="10000"/>
          </a:bodyPr>
          <a:lstStyle/>
          <a:p>
            <a:r>
              <a:rPr lang="en-US" dirty="0"/>
              <a:t>The 1973 Constitution ensures the following fundamental rights to the citizens of Pakistan</a:t>
            </a:r>
            <a:r>
              <a:rPr lang="en-US" dirty="0" smtClean="0"/>
              <a:t>:</a:t>
            </a:r>
          </a:p>
          <a:p>
            <a:r>
              <a:rPr lang="en-US" dirty="0" smtClean="0"/>
              <a:t> </a:t>
            </a:r>
            <a:r>
              <a:rPr lang="en-US" dirty="0"/>
              <a:t>1.Security of person </a:t>
            </a:r>
            <a:endParaRPr lang="en-US" dirty="0" smtClean="0"/>
          </a:p>
          <a:p>
            <a:r>
              <a:rPr lang="en-US" dirty="0" smtClean="0"/>
              <a:t>2.Safeguard </a:t>
            </a:r>
            <a:r>
              <a:rPr lang="en-US" dirty="0"/>
              <a:t>against unlawful arrest and </a:t>
            </a:r>
            <a:r>
              <a:rPr lang="en-US" dirty="0" smtClean="0"/>
              <a:t>detention. </a:t>
            </a:r>
          </a:p>
          <a:p>
            <a:r>
              <a:rPr lang="en-US" dirty="0" smtClean="0"/>
              <a:t>3.Prohibition </a:t>
            </a:r>
            <a:r>
              <a:rPr lang="en-US" dirty="0"/>
              <a:t>of slavery and forced </a:t>
            </a:r>
            <a:r>
              <a:rPr lang="en-US" dirty="0" smtClean="0"/>
              <a:t>labor. </a:t>
            </a:r>
          </a:p>
          <a:p>
            <a:r>
              <a:rPr lang="en-US" dirty="0" smtClean="0"/>
              <a:t>4.Freedom </a:t>
            </a:r>
            <a:r>
              <a:rPr lang="en-US" dirty="0"/>
              <a:t>of movement </a:t>
            </a:r>
            <a:endParaRPr lang="en-US" dirty="0" smtClean="0"/>
          </a:p>
          <a:p>
            <a:r>
              <a:rPr lang="en-US" dirty="0" smtClean="0"/>
              <a:t>5.Freedom </a:t>
            </a:r>
            <a:r>
              <a:rPr lang="en-US" dirty="0"/>
              <a:t>of assembly </a:t>
            </a:r>
            <a:endParaRPr lang="en-US" dirty="0" smtClean="0"/>
          </a:p>
          <a:p>
            <a:r>
              <a:rPr lang="en-US" dirty="0" smtClean="0"/>
              <a:t>6.Freedom </a:t>
            </a:r>
            <a:r>
              <a:rPr lang="en-US" dirty="0"/>
              <a:t>of </a:t>
            </a:r>
            <a:r>
              <a:rPr lang="en-US" dirty="0" smtClean="0"/>
              <a:t>association</a:t>
            </a:r>
          </a:p>
          <a:p>
            <a:r>
              <a:rPr lang="en-US" dirty="0" smtClean="0"/>
              <a:t> </a:t>
            </a:r>
            <a:r>
              <a:rPr lang="en-US" dirty="0"/>
              <a:t>7.Freedom of </a:t>
            </a:r>
            <a:r>
              <a:rPr lang="en-US" dirty="0" smtClean="0"/>
              <a:t>business</a:t>
            </a:r>
            <a:endParaRPr lang="en-US" dirty="0"/>
          </a:p>
        </p:txBody>
      </p:sp>
    </p:spTree>
    <p:extLst>
      <p:ext uri="{BB962C8B-B14F-4D97-AF65-F5344CB8AC3E}">
        <p14:creationId xmlns:p14="http://schemas.microsoft.com/office/powerpoint/2010/main" val="44844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8.Freedom of speech</a:t>
            </a:r>
          </a:p>
          <a:p>
            <a:r>
              <a:rPr lang="en-US" dirty="0" smtClean="0"/>
              <a:t> 9.Freedom of profess religion </a:t>
            </a:r>
          </a:p>
          <a:p>
            <a:r>
              <a:rPr lang="en-US" dirty="0" smtClean="0"/>
              <a:t>10.Right to hold property</a:t>
            </a:r>
          </a:p>
          <a:p>
            <a:r>
              <a:rPr lang="en-US" dirty="0" smtClean="0"/>
              <a:t> 11.Equality before law</a:t>
            </a:r>
          </a:p>
          <a:p>
            <a:r>
              <a:rPr lang="en-US" dirty="0" smtClean="0"/>
              <a:t> 12.Right to preserve language, script and culture</a:t>
            </a:r>
          </a:p>
          <a:p>
            <a:r>
              <a:rPr lang="en-US" dirty="0" smtClean="0"/>
              <a:t> 13.Safeguard against discrimination in services</a:t>
            </a:r>
          </a:p>
          <a:p>
            <a:endParaRPr lang="en-US" dirty="0"/>
          </a:p>
        </p:txBody>
      </p:sp>
    </p:spTree>
    <p:extLst>
      <p:ext uri="{BB962C8B-B14F-4D97-AF65-F5344CB8AC3E}">
        <p14:creationId xmlns:p14="http://schemas.microsoft.com/office/powerpoint/2010/main" val="217052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Woman Rights</a:t>
            </a:r>
            <a:endParaRPr lang="en-US" dirty="0"/>
          </a:p>
        </p:txBody>
      </p:sp>
      <p:sp>
        <p:nvSpPr>
          <p:cNvPr id="3" name="Content Placeholder 2"/>
          <p:cNvSpPr>
            <a:spLocks noGrp="1"/>
          </p:cNvSpPr>
          <p:nvPr>
            <p:ph idx="1"/>
          </p:nvPr>
        </p:nvSpPr>
        <p:spPr/>
        <p:txBody>
          <a:bodyPr>
            <a:normAutofit lnSpcReduction="10000"/>
          </a:bodyPr>
          <a:lstStyle/>
          <a:p>
            <a:pPr algn="just"/>
            <a:r>
              <a:rPr lang="en-US" dirty="0"/>
              <a:t>Moreover, women are considered an integral part of any society. Equal participation of women is important to put our country on the road to prosperity. Followed by domestic violence, </a:t>
            </a:r>
            <a:r>
              <a:rPr lang="en-US" dirty="0" err="1"/>
              <a:t>honour</a:t>
            </a:r>
            <a:r>
              <a:rPr lang="en-US" dirty="0"/>
              <a:t> killing is another issue that needs to be dealt immediately. Moreover, lack of employment and educational opportunities have paved the way for gender discrimination in our society. It is believed that when a woman is educated, positives impacts can be seen on that particular society. Our country can never be prosperous until </a:t>
            </a:r>
            <a:r>
              <a:rPr lang="en-US" dirty="0" smtClean="0"/>
              <a:t>Pakistani </a:t>
            </a:r>
            <a:r>
              <a:rPr lang="en-US" dirty="0"/>
              <a:t>women are empowered. It is an alarming fact that women’s </a:t>
            </a:r>
            <a:r>
              <a:rPr lang="en-US" dirty="0" err="1"/>
              <a:t>labour</a:t>
            </a:r>
            <a:r>
              <a:rPr lang="en-US" dirty="0"/>
              <a:t> force participation in our country is around 22.7 %. Since female literacy rate is less than the male literacy rate, women don’t get equally employment opportunities.</a:t>
            </a:r>
          </a:p>
        </p:txBody>
      </p:sp>
    </p:spTree>
    <p:extLst>
      <p:ext uri="{BB962C8B-B14F-4D97-AF65-F5344CB8AC3E}">
        <p14:creationId xmlns:p14="http://schemas.microsoft.com/office/powerpoint/2010/main" val="69126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Many women are working on less than minimum </a:t>
            </a:r>
            <a:r>
              <a:rPr lang="en-US" dirty="0" err="1"/>
              <a:t>wages.According</a:t>
            </a:r>
            <a:r>
              <a:rPr lang="en-US" dirty="0"/>
              <a:t> to the Global Gender Gap Report (2017) Pakistan ranked as the second worst country among 144.It is the responsibility of our government to ensure the presence of women at educational institutions and work places by solving the issue of gender inequality. It is a sad fact that many organizations prefer to hire males under the assumption that that men are more competent and hard-working than women. Such biases deprive our women of their basic rights. Such factors show that human rights are deteriorating badly</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304492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893</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Human Rights In Pakistan</vt:lpstr>
      <vt:lpstr>General Overview</vt:lpstr>
      <vt:lpstr>Definition</vt:lpstr>
      <vt:lpstr>PowerPoint Presentation</vt:lpstr>
      <vt:lpstr>Aims and Objectives of HRCP</vt:lpstr>
      <vt:lpstr>The 1973 Constitution and Human rights</vt:lpstr>
      <vt:lpstr>PowerPoint Presentation</vt:lpstr>
      <vt:lpstr>Woman Rights</vt:lpstr>
      <vt:lpstr>PowerPoint Presentation</vt:lpstr>
      <vt:lpstr>Freedom of Expression</vt:lpstr>
      <vt:lpstr>Children's Rights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Rights In Pakistan</dc:title>
  <dc:creator>kanwal noreen</dc:creator>
  <cp:lastModifiedBy>kanwal noreen</cp:lastModifiedBy>
  <cp:revision>11</cp:revision>
  <dcterms:created xsi:type="dcterms:W3CDTF">2020-12-18T10:07:27Z</dcterms:created>
  <dcterms:modified xsi:type="dcterms:W3CDTF">2020-12-18T13:02:12Z</dcterms:modified>
</cp:coreProperties>
</file>