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44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cc1331f6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cc1331f6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cc1331f6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cc1331f6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cc1331f6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cc1331f6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c78411d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c78411d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cc1331f6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cc1331f6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cc1331f6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cc1331f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cc1331f6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cc1331f6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cc1331f6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cc1331f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cc1331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cc1331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cc1331f6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cc1331f6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cc1331f6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cc1331f6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13591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57526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4484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28007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2410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4678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92368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375090128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75492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0725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75820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91148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21382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15179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91394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164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2582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82162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10/2/2020</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62210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506825" y="868900"/>
            <a:ext cx="6047700" cy="22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Ideological Rationale •Sir Syed Ahmed Khan •Allama Muhammad Iqbal </a:t>
            </a:r>
            <a:endParaRPr/>
          </a:p>
          <a:p>
            <a:pPr marL="0" lvl="0" indent="0" algn="l" rtl="0">
              <a:spcBef>
                <a:spcPts val="0"/>
              </a:spcBef>
              <a:spcAft>
                <a:spcPts val="0"/>
              </a:spcAft>
              <a:buNone/>
            </a:pPr>
            <a:r>
              <a:rPr lang="en"/>
              <a:t>•Quaid-e-Azam Muhammad Ali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 1930,Allama Iqbal presented his mature political opinion on the political fate of Indian Muslims in his presedential address at Allahbad at the annual session of Muslim League.He said: • “I am fully convinced that the Muslims of India will ultimately have to establish a separate homeland as they could not live with the Hindus in the United India.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 would like to see the Punjab, North West Frontiers Province, Sindh and Baluchistan amalgamated into a single state self-government within the British Empire or without the British Empire ,the formation of a consolidated NorthWest Indian Muslim state appears to me to be the final destiny of the Muslims at least of North-West India.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March 1932, he again gave the framework at the proposed Muslim state, he stated: “there is need to amend the whole ummah, so that we can fulfill our hopes and achieve our aims, first of all we have to change our methods, God does not help those, who do not help themselves. Success is not possible in any field without the intellectual independence”.</a:t>
            </a:r>
            <a:endParaRPr/>
          </a:p>
          <a:p>
            <a:pPr marL="0" lvl="0" indent="0" algn="l" rtl="0">
              <a:spcBef>
                <a:spcPts val="1600"/>
              </a:spcBef>
              <a:spcAft>
                <a:spcPts val="0"/>
              </a:spcAft>
              <a:buNone/>
            </a:pPr>
            <a:r>
              <a:rPr lang="en"/>
              <a:t>“You should not equate your community with western the nation of prophet is unique in its composition”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Sir Syed and Ideological Rationale </a:t>
            </a:r>
            <a:endParaRPr/>
          </a:p>
        </p:txBody>
      </p:sp>
      <p:sp>
        <p:nvSpPr>
          <p:cNvPr id="140" name="Google Shape;140;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•Sir Syed Ahmed Khan ( 1817 – 1898) Initially worked for East India Company as a Jurist</a:t>
            </a:r>
            <a:endParaRPr/>
          </a:p>
          <a:p>
            <a:pPr marL="0" lvl="0" indent="0" algn="l" rtl="0">
              <a:spcBef>
                <a:spcPts val="1600"/>
              </a:spcBef>
              <a:spcAft>
                <a:spcPts val="0"/>
              </a:spcAft>
              <a:buNone/>
            </a:pPr>
            <a:r>
              <a:rPr lang="en"/>
              <a:t>•After the 1857 Independence war , he published “The Causes of Indian Mutiny” ( Rasala asbaab baghaawat e Hind) – a daring critique at the time </a:t>
            </a:r>
            <a:endParaRPr/>
          </a:p>
          <a:p>
            <a:pPr marL="0" lvl="0" indent="0" algn="l" rtl="0">
              <a:spcBef>
                <a:spcPts val="1600"/>
              </a:spcBef>
              <a:spcAft>
                <a:spcPts val="0"/>
              </a:spcAft>
              <a:buNone/>
            </a:pPr>
            <a:r>
              <a:rPr lang="en"/>
              <a:t>•Founded Scientific Society of Aligarh Denounced Congress for being pro-hindu and established Muslim League</a:t>
            </a:r>
            <a:endParaRPr/>
          </a:p>
          <a:p>
            <a:pPr marL="0" lvl="0" indent="0" algn="l" rtl="0">
              <a:spcBef>
                <a:spcPts val="1600"/>
              </a:spcBef>
              <a:spcAft>
                <a:spcPts val="0"/>
              </a:spcAft>
              <a:buNone/>
            </a:pPr>
            <a:r>
              <a:rPr lang="en"/>
              <a:t> •Sir Syed was criticized by Ulema at the time for his approach towards religion</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•Founded Scientific Society of Aligarh Denounced Congress for being pro-hindu and established Muslim League </a:t>
            </a:r>
            <a:endParaRPr/>
          </a:p>
          <a:p>
            <a:pPr marL="0" lvl="0" indent="0" algn="l" rtl="0">
              <a:spcBef>
                <a:spcPts val="1600"/>
              </a:spcBef>
              <a:spcAft>
                <a:spcPts val="0"/>
              </a:spcAft>
              <a:buNone/>
            </a:pPr>
            <a:r>
              <a:rPr lang="en"/>
              <a:t>•Sir Syed was criticized by Ulema at the time for his approach towards religion</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Sir Syed Ahmed Khan</a:t>
            </a:r>
            <a:endParaRPr/>
          </a:p>
        </p:txBody>
      </p:sp>
      <p:sp>
        <p:nvSpPr>
          <p:cNvPr id="152" name="Google Shape;152;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Sir Syed’s first and foremost objective was to modernize the Muslims following the Western cultural values that could create friendly atmosphere for the two communities. He motivated his community to learn the Western philosophy and English literature to get along with the ruling people. Therefore, in order to fulfill this desire he started the Aligarh movement. He had two immediate objectives in view: </a:t>
            </a:r>
            <a:endParaRPr/>
          </a:p>
          <a:p>
            <a:pPr marL="0" lvl="0" indent="0" algn="l" rtl="0">
              <a:spcBef>
                <a:spcPts val="1600"/>
              </a:spcBef>
              <a:spcAft>
                <a:spcPts val="0"/>
              </a:spcAft>
              <a:buNone/>
            </a:pPr>
            <a:r>
              <a:rPr lang="en"/>
              <a:t>• 1) To remove the state of tension between the Muslims and the British government, and </a:t>
            </a:r>
            <a:endParaRPr/>
          </a:p>
          <a:p>
            <a:pPr marL="0" lvl="0" indent="0" algn="l" rtl="0">
              <a:spcBef>
                <a:spcPts val="1600"/>
              </a:spcBef>
              <a:spcAft>
                <a:spcPts val="1600"/>
              </a:spcAft>
              <a:buNone/>
            </a:pPr>
            <a:r>
              <a:rPr lang="en"/>
              <a:t>• 2) To induce them to get jobs and other facilities under the new government.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ideas of Sir Syed may be summed up as following:</a:t>
            </a:r>
            <a:endParaRPr dirty="0"/>
          </a:p>
          <a:p>
            <a:pPr marL="0" lvl="0" indent="0" algn="l" rtl="0">
              <a:spcBef>
                <a:spcPts val="1600"/>
              </a:spcBef>
              <a:spcAft>
                <a:spcPts val="0"/>
              </a:spcAft>
              <a:buNone/>
            </a:pPr>
            <a:r>
              <a:rPr lang="en" dirty="0"/>
              <a:t> • 1. To create an atmosphere of mutual understanding between  the British government and the Muslims </a:t>
            </a:r>
            <a:endParaRPr dirty="0"/>
          </a:p>
          <a:p>
            <a:pPr marL="0" lvl="0" indent="0" algn="l" rtl="0">
              <a:spcBef>
                <a:spcPts val="1600"/>
              </a:spcBef>
              <a:spcAft>
                <a:spcPts val="0"/>
              </a:spcAft>
              <a:buNone/>
            </a:pPr>
            <a:r>
              <a:rPr lang="en" dirty="0"/>
              <a:t>• 2. To motivate the Muslims to learn Western education </a:t>
            </a:r>
            <a:endParaRPr dirty="0"/>
          </a:p>
          <a:p>
            <a:pPr marL="0" lvl="0" indent="0" algn="l" rtl="0">
              <a:spcBef>
                <a:spcPts val="1600"/>
              </a:spcBef>
              <a:spcAft>
                <a:spcPts val="0"/>
              </a:spcAft>
              <a:buNone/>
            </a:pPr>
            <a:r>
              <a:rPr lang="en" dirty="0"/>
              <a:t>• 3. To persuade Muslims to abstain from agitational politics</a:t>
            </a:r>
            <a:endParaRPr dirty="0"/>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Muslims as a Nation</a:t>
            </a:r>
            <a:endParaRPr/>
          </a:p>
        </p:txBody>
      </p:sp>
      <p:sp>
        <p:nvSpPr>
          <p:cNvPr id="164" name="Google Shape;164;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Sir Syed used the word ‘nation’ for the Muslims. Some writers criticize that he declared Hindus and Muslims one nation. But as a matter of fact, he advocated the Hindu-Muslim unity that meant ‘the working relationship’ between the two nations as once he said: “Hindus and Muslims should try to be of one mind in matters which affected their progress.” He favored separate electorate for the Muslims in 1883 saying that the majority would override the interests of the minority.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 1888, he set up the Patriotic Association to meet the propaganda of the Congress. Muslims and Hindus joined the Association. It advocated the Muslims’ emotions. • In December 1893, Sir Syed founded the Association. Its main purpose was to protect the political, religious and social rights of the Muslims.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Ideology of Allama Iqbal for Pakistan to be: </a:t>
            </a:r>
            <a:endParaRPr/>
          </a:p>
        </p:txBody>
      </p:sp>
      <p:sp>
        <p:nvSpPr>
          <p:cNvPr id="176" name="Google Shape;176;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Allama Muhammad Iqbal! A great poet, thinker, philosopher, scholar and politician. </a:t>
            </a:r>
            <a:endParaRPr/>
          </a:p>
          <a:p>
            <a:pPr marL="0" lvl="0" indent="0" algn="l" rtl="0">
              <a:spcBef>
                <a:spcPts val="1600"/>
              </a:spcBef>
              <a:spcAft>
                <a:spcPts val="0"/>
              </a:spcAft>
              <a:buNone/>
            </a:pPr>
            <a:r>
              <a:rPr lang="en"/>
              <a:t>• When Iqbal was born, it was the time of troubles for Indian Muslims. </a:t>
            </a:r>
            <a:endParaRPr/>
          </a:p>
          <a:p>
            <a:pPr marL="0" lvl="0" indent="0" algn="l" rtl="0">
              <a:spcBef>
                <a:spcPts val="1600"/>
              </a:spcBef>
              <a:spcAft>
                <a:spcPts val="0"/>
              </a:spcAft>
              <a:buNone/>
            </a:pPr>
            <a:r>
              <a:rPr lang="en"/>
              <a:t>• From 1899 – 1905, Iqbal served as Lecturer (Philosophy) in Oriental College, Lahore</a:t>
            </a:r>
            <a:endParaRPr/>
          </a:p>
          <a:p>
            <a:pPr marL="0" lvl="0" indent="0" algn="l" rtl="0">
              <a:spcBef>
                <a:spcPts val="1600"/>
              </a:spcBef>
              <a:spcAft>
                <a:spcPts val="0"/>
              </a:spcAft>
              <a:buNone/>
            </a:pPr>
            <a:r>
              <a:rPr lang="en"/>
              <a:t>. • In 1905, Iqbal went to Germany, where he did his Ph.D. in Philosophy </a:t>
            </a:r>
            <a:endParaRPr/>
          </a:p>
          <a:p>
            <a:pPr marL="0" lvl="0" indent="0" algn="l" rtl="0">
              <a:spcBef>
                <a:spcPts val="1600"/>
              </a:spcBef>
              <a:spcAft>
                <a:spcPts val="1600"/>
              </a:spcAft>
              <a:buNone/>
            </a:pPr>
            <a:r>
              <a:rPr lang="en"/>
              <a:t>• In 1926, Iqbal started his political career when he was elected as member of Punjab Imperial Legislative Council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Ideology of Allama Iqbal for Pakistan to be:</a:t>
            </a:r>
            <a:endParaRPr/>
          </a:p>
        </p:txBody>
      </p:sp>
      <p:sp>
        <p:nvSpPr>
          <p:cNvPr id="182" name="Google Shape;182;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1911 census Iqbal wrote an essay “ISLAMIC CULTURE”—in which he clearly describes, survival of the Muslims will only possible when they have quality such as “Orangzaib Alamgir” in their role. Whose faith is not secularism but it should be purified Muslim thoughts. He defined his view in the next sentence that Islam is a name of ideology of religion, it contains a wide study</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129</TotalTime>
  <Words>844</Words>
  <Application>Microsoft Office PowerPoint</Application>
  <PresentationFormat>On-screen Show (16:9)</PresentationFormat>
  <Paragraphs>32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 Light</vt:lpstr>
      <vt:lpstr>Calibri</vt:lpstr>
      <vt:lpstr>Arial</vt:lpstr>
      <vt:lpstr>Celestial</vt:lpstr>
      <vt:lpstr>Ideological Rationale •Sir Syed Ahmed Khan •Allama Muhammad Iqbal  •Quaid-e-Azam Muhammad Ali </vt:lpstr>
      <vt:lpstr>Sir Syed and Ideological Rationale </vt:lpstr>
      <vt:lpstr>PowerPoint Presentation</vt:lpstr>
      <vt:lpstr>Sir Syed Ahmed Khan</vt:lpstr>
      <vt:lpstr>PowerPoint Presentation</vt:lpstr>
      <vt:lpstr>Muslims as a Nation</vt:lpstr>
      <vt:lpstr>PowerPoint Presentation</vt:lpstr>
      <vt:lpstr>Ideology of Allama Iqbal for Pakistan to be: </vt:lpstr>
      <vt:lpstr>Ideology of Allama Iqbal for Pakistan to 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Ideological Rationale •Sir Syed Ahmed Khan •Allama Muhammad Iqbal  •Quaid-e-Azam Muhammad Ali </dc:title>
  <cp:lastModifiedBy>kanwal noreen</cp:lastModifiedBy>
  <cp:revision>5</cp:revision>
  <dcterms:modified xsi:type="dcterms:W3CDTF">2020-10-02T03:51:28Z</dcterms:modified>
</cp:coreProperties>
</file>