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2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448DB6-F15A-4DB9-9918-3B2DD38DBE47}" type="datetimeFigureOut">
              <a:rPr lang="en-US" smtClean="0"/>
              <a:t>9/28/2020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A4B85-B374-4029-97CF-0BB1C80CE4B9}" type="slidenum">
              <a:rPr lang="en-US" smtClean="0"/>
              <a:t>‹#›</a:t>
            </a:fld>
            <a:endParaRPr lang="en-US"/>
          </a:p>
        </p:txBody>
      </p:sp>
    </p:spTree>
    <p:extLst>
      <p:ext uri="{BB962C8B-B14F-4D97-AF65-F5344CB8AC3E}">
        <p14:creationId xmlns:p14="http://schemas.microsoft.com/office/powerpoint/2010/main" val="3853426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1A4B85-B374-4029-97CF-0BB1C80CE4B9}" type="slidenum">
              <a:rPr lang="en-US" smtClean="0"/>
              <a:t>1</a:t>
            </a:fld>
            <a:endParaRPr lang="en-US"/>
          </a:p>
        </p:txBody>
      </p:sp>
    </p:spTree>
    <p:extLst>
      <p:ext uri="{BB962C8B-B14F-4D97-AF65-F5344CB8AC3E}">
        <p14:creationId xmlns:p14="http://schemas.microsoft.com/office/powerpoint/2010/main" val="152161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1A4B85-B374-4029-97CF-0BB1C80CE4B9}" type="slidenum">
              <a:rPr lang="en-US" smtClean="0"/>
              <a:t>4</a:t>
            </a:fld>
            <a:endParaRPr lang="en-US"/>
          </a:p>
        </p:txBody>
      </p:sp>
    </p:spTree>
    <p:extLst>
      <p:ext uri="{BB962C8B-B14F-4D97-AF65-F5344CB8AC3E}">
        <p14:creationId xmlns:p14="http://schemas.microsoft.com/office/powerpoint/2010/main" val="3807032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5C4ED1-20BF-4CF3-B466-DECB9FF0C582}"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20CB210-6996-46E9-9C70-278BCB6ADE94}" type="slidenum">
              <a:rPr lang="en-US" smtClean="0"/>
              <a:t>‹#›</a:t>
            </a:fld>
            <a:endParaRPr lang="en-US"/>
          </a:p>
        </p:txBody>
      </p:sp>
    </p:spTree>
    <p:extLst>
      <p:ext uri="{BB962C8B-B14F-4D97-AF65-F5344CB8AC3E}">
        <p14:creationId xmlns:p14="http://schemas.microsoft.com/office/powerpoint/2010/main" val="2076576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5C4ED1-20BF-4CF3-B466-DECB9FF0C582}"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20CB210-6996-46E9-9C70-278BCB6ADE94}" type="slidenum">
              <a:rPr lang="en-US" smtClean="0"/>
              <a:t>‹#›</a:t>
            </a:fld>
            <a:endParaRPr lang="en-US"/>
          </a:p>
        </p:txBody>
      </p:sp>
    </p:spTree>
    <p:extLst>
      <p:ext uri="{BB962C8B-B14F-4D97-AF65-F5344CB8AC3E}">
        <p14:creationId xmlns:p14="http://schemas.microsoft.com/office/powerpoint/2010/main" val="1779208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5C4ED1-20BF-4CF3-B466-DECB9FF0C582}"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20CB210-6996-46E9-9C70-278BCB6ADE94}" type="slidenum">
              <a:rPr lang="en-US" smtClean="0"/>
              <a:t>‹#›</a:t>
            </a:fld>
            <a:endParaRPr lang="en-US"/>
          </a:p>
        </p:txBody>
      </p:sp>
    </p:spTree>
    <p:extLst>
      <p:ext uri="{BB962C8B-B14F-4D97-AF65-F5344CB8AC3E}">
        <p14:creationId xmlns:p14="http://schemas.microsoft.com/office/powerpoint/2010/main" val="140068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5C4ED1-20BF-4CF3-B466-DECB9FF0C582}"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20CB210-6996-46E9-9C70-278BCB6ADE94}"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976026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5C4ED1-20BF-4CF3-B466-DECB9FF0C582}"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20CB210-6996-46E9-9C70-278BCB6ADE94}" type="slidenum">
              <a:rPr lang="en-US" smtClean="0"/>
              <a:t>‹#›</a:t>
            </a:fld>
            <a:endParaRPr lang="en-US"/>
          </a:p>
        </p:txBody>
      </p:sp>
    </p:spTree>
    <p:extLst>
      <p:ext uri="{BB962C8B-B14F-4D97-AF65-F5344CB8AC3E}">
        <p14:creationId xmlns:p14="http://schemas.microsoft.com/office/powerpoint/2010/main" val="1825942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5C4ED1-20BF-4CF3-B466-DECB9FF0C582}" type="datetimeFigureOut">
              <a:rPr lang="en-US" smtClean="0"/>
              <a:t>9/28/2020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0CB210-6996-46E9-9C70-278BCB6ADE94}" type="slidenum">
              <a:rPr lang="en-US" smtClean="0"/>
              <a:t>‹#›</a:t>
            </a:fld>
            <a:endParaRPr lang="en-US"/>
          </a:p>
        </p:txBody>
      </p:sp>
    </p:spTree>
    <p:extLst>
      <p:ext uri="{BB962C8B-B14F-4D97-AF65-F5344CB8AC3E}">
        <p14:creationId xmlns:p14="http://schemas.microsoft.com/office/powerpoint/2010/main" val="2530163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5C4ED1-20BF-4CF3-B466-DECB9FF0C582}" type="datetimeFigureOut">
              <a:rPr lang="en-US" smtClean="0"/>
              <a:t>9/28/2020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0CB210-6996-46E9-9C70-278BCB6ADE94}" type="slidenum">
              <a:rPr lang="en-US" smtClean="0"/>
              <a:t>‹#›</a:t>
            </a:fld>
            <a:endParaRPr lang="en-US"/>
          </a:p>
        </p:txBody>
      </p:sp>
    </p:spTree>
    <p:extLst>
      <p:ext uri="{BB962C8B-B14F-4D97-AF65-F5344CB8AC3E}">
        <p14:creationId xmlns:p14="http://schemas.microsoft.com/office/powerpoint/2010/main" val="2688468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C4ED1-20BF-4CF3-B466-DECB9FF0C582}"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0CB210-6996-46E9-9C70-278BCB6ADE94}" type="slidenum">
              <a:rPr lang="en-US" smtClean="0"/>
              <a:t>‹#›</a:t>
            </a:fld>
            <a:endParaRPr lang="en-US"/>
          </a:p>
        </p:txBody>
      </p:sp>
    </p:spTree>
    <p:extLst>
      <p:ext uri="{BB962C8B-B14F-4D97-AF65-F5344CB8AC3E}">
        <p14:creationId xmlns:p14="http://schemas.microsoft.com/office/powerpoint/2010/main" val="341072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15C4ED1-20BF-4CF3-B466-DECB9FF0C582}" type="datetimeFigureOut">
              <a:rPr lang="en-US" smtClean="0"/>
              <a:t>9/28/2020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20CB210-6996-46E9-9C70-278BCB6ADE94}" type="slidenum">
              <a:rPr lang="en-US" smtClean="0"/>
              <a:t>‹#›</a:t>
            </a:fld>
            <a:endParaRPr lang="en-US"/>
          </a:p>
        </p:txBody>
      </p:sp>
    </p:spTree>
    <p:extLst>
      <p:ext uri="{BB962C8B-B14F-4D97-AF65-F5344CB8AC3E}">
        <p14:creationId xmlns:p14="http://schemas.microsoft.com/office/powerpoint/2010/main" val="83607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C4ED1-20BF-4CF3-B466-DECB9FF0C582}"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0CB210-6996-46E9-9C70-278BCB6ADE94}" type="slidenum">
              <a:rPr lang="en-US" smtClean="0"/>
              <a:t>‹#›</a:t>
            </a:fld>
            <a:endParaRPr lang="en-US"/>
          </a:p>
        </p:txBody>
      </p:sp>
    </p:spTree>
    <p:extLst>
      <p:ext uri="{BB962C8B-B14F-4D97-AF65-F5344CB8AC3E}">
        <p14:creationId xmlns:p14="http://schemas.microsoft.com/office/powerpoint/2010/main" val="671165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C4ED1-20BF-4CF3-B466-DECB9FF0C582}"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20CB210-6996-46E9-9C70-278BCB6ADE94}" type="slidenum">
              <a:rPr lang="en-US" smtClean="0"/>
              <a:t>‹#›</a:t>
            </a:fld>
            <a:endParaRPr lang="en-US"/>
          </a:p>
        </p:txBody>
      </p:sp>
    </p:spTree>
    <p:extLst>
      <p:ext uri="{BB962C8B-B14F-4D97-AF65-F5344CB8AC3E}">
        <p14:creationId xmlns:p14="http://schemas.microsoft.com/office/powerpoint/2010/main" val="2922232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5C4ED1-20BF-4CF3-B466-DECB9FF0C582}"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0CB210-6996-46E9-9C70-278BCB6ADE94}" type="slidenum">
              <a:rPr lang="en-US" smtClean="0"/>
              <a:t>‹#›</a:t>
            </a:fld>
            <a:endParaRPr lang="en-US"/>
          </a:p>
        </p:txBody>
      </p:sp>
    </p:spTree>
    <p:extLst>
      <p:ext uri="{BB962C8B-B14F-4D97-AF65-F5344CB8AC3E}">
        <p14:creationId xmlns:p14="http://schemas.microsoft.com/office/powerpoint/2010/main" val="504599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5C4ED1-20BF-4CF3-B466-DECB9FF0C582}" type="datetimeFigureOut">
              <a:rPr lang="en-US" smtClean="0"/>
              <a:t>9/28/2020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0CB210-6996-46E9-9C70-278BCB6ADE94}" type="slidenum">
              <a:rPr lang="en-US" smtClean="0"/>
              <a:t>‹#›</a:t>
            </a:fld>
            <a:endParaRPr lang="en-US"/>
          </a:p>
        </p:txBody>
      </p:sp>
    </p:spTree>
    <p:extLst>
      <p:ext uri="{BB962C8B-B14F-4D97-AF65-F5344CB8AC3E}">
        <p14:creationId xmlns:p14="http://schemas.microsoft.com/office/powerpoint/2010/main" val="169642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5C4ED1-20BF-4CF3-B466-DECB9FF0C582}" type="datetimeFigureOut">
              <a:rPr lang="en-US" smtClean="0"/>
              <a:t>9/28/2020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0CB210-6996-46E9-9C70-278BCB6ADE94}" type="slidenum">
              <a:rPr lang="en-US" smtClean="0"/>
              <a:t>‹#›</a:t>
            </a:fld>
            <a:endParaRPr lang="en-US"/>
          </a:p>
        </p:txBody>
      </p:sp>
    </p:spTree>
    <p:extLst>
      <p:ext uri="{BB962C8B-B14F-4D97-AF65-F5344CB8AC3E}">
        <p14:creationId xmlns:p14="http://schemas.microsoft.com/office/powerpoint/2010/main" val="581543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15C4ED1-20BF-4CF3-B466-DECB9FF0C582}" type="datetimeFigureOut">
              <a:rPr lang="en-US" smtClean="0"/>
              <a:t>9/28/2020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0CB210-6996-46E9-9C70-278BCB6ADE94}" type="slidenum">
              <a:rPr lang="en-US" smtClean="0"/>
              <a:t>‹#›</a:t>
            </a:fld>
            <a:endParaRPr lang="en-US"/>
          </a:p>
        </p:txBody>
      </p:sp>
    </p:spTree>
    <p:extLst>
      <p:ext uri="{BB962C8B-B14F-4D97-AF65-F5344CB8AC3E}">
        <p14:creationId xmlns:p14="http://schemas.microsoft.com/office/powerpoint/2010/main" val="1960445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5C4ED1-20BF-4CF3-B466-DECB9FF0C582}"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0CB210-6996-46E9-9C70-278BCB6ADE94}" type="slidenum">
              <a:rPr lang="en-US" smtClean="0"/>
              <a:t>‹#›</a:t>
            </a:fld>
            <a:endParaRPr lang="en-US"/>
          </a:p>
        </p:txBody>
      </p:sp>
    </p:spTree>
    <p:extLst>
      <p:ext uri="{BB962C8B-B14F-4D97-AF65-F5344CB8AC3E}">
        <p14:creationId xmlns:p14="http://schemas.microsoft.com/office/powerpoint/2010/main" val="343680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5C4ED1-20BF-4CF3-B466-DECB9FF0C582}"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0CB210-6996-46E9-9C70-278BCB6ADE94}" type="slidenum">
              <a:rPr lang="en-US" smtClean="0"/>
              <a:t>‹#›</a:t>
            </a:fld>
            <a:endParaRPr lang="en-US"/>
          </a:p>
        </p:txBody>
      </p:sp>
    </p:spTree>
    <p:extLst>
      <p:ext uri="{BB962C8B-B14F-4D97-AF65-F5344CB8AC3E}">
        <p14:creationId xmlns:p14="http://schemas.microsoft.com/office/powerpoint/2010/main" val="353422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5C4ED1-20BF-4CF3-B466-DECB9FF0C582}" type="datetimeFigureOut">
              <a:rPr lang="en-US" smtClean="0"/>
              <a:t>9/28/2020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20CB210-6996-46E9-9C70-278BCB6ADE94}" type="slidenum">
              <a:rPr lang="en-US" smtClean="0"/>
              <a:t>‹#›</a:t>
            </a:fld>
            <a:endParaRPr lang="en-US"/>
          </a:p>
        </p:txBody>
      </p:sp>
    </p:spTree>
    <p:extLst>
      <p:ext uri="{BB962C8B-B14F-4D97-AF65-F5344CB8AC3E}">
        <p14:creationId xmlns:p14="http://schemas.microsoft.com/office/powerpoint/2010/main" val="22112924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E356-9859-4961-B2CE-57001CF9DD6B}"/>
              </a:ext>
            </a:extLst>
          </p:cNvPr>
          <p:cNvSpPr>
            <a:spLocks noGrp="1"/>
          </p:cNvSpPr>
          <p:nvPr>
            <p:ph type="ctrTitle"/>
          </p:nvPr>
        </p:nvSpPr>
        <p:spPr/>
        <p:txBody>
          <a:bodyPr/>
          <a:lstStyle/>
          <a:p>
            <a:r>
              <a:rPr lang="en-US" dirty="0"/>
              <a:t>Ideology and Two Nation Theory: Origin and Explanation</a:t>
            </a:r>
          </a:p>
        </p:txBody>
      </p:sp>
    </p:spTree>
    <p:extLst>
      <p:ext uri="{BB962C8B-B14F-4D97-AF65-F5344CB8AC3E}">
        <p14:creationId xmlns:p14="http://schemas.microsoft.com/office/powerpoint/2010/main" val="1665112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D189-A080-4192-B1DA-0DE2D0BBD764}"/>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A067293D-9C3C-4AF2-81CF-6070E766DCB8}"/>
              </a:ext>
            </a:extLst>
          </p:cNvPr>
          <p:cNvSpPr>
            <a:spLocks noGrp="1"/>
          </p:cNvSpPr>
          <p:nvPr>
            <p:ph idx="1"/>
          </p:nvPr>
        </p:nvSpPr>
        <p:spPr/>
        <p:txBody>
          <a:bodyPr/>
          <a:lstStyle/>
          <a:p>
            <a:r>
              <a:rPr lang="en-US" dirty="0"/>
              <a:t>A system of ideas and ideals, especially one which forms the basis of economic or political theory and policy.</a:t>
            </a:r>
          </a:p>
          <a:p>
            <a:r>
              <a:rPr lang="en-US" dirty="0"/>
              <a:t>Ideology is a set of beliefs, values and ideals of a group and a nation. It is deeply deep-rooted in the social consciousness of the people. It is a set of principles, a framework of action and guidance system that gives order and meaning to life and human action. </a:t>
            </a:r>
          </a:p>
          <a:p>
            <a:r>
              <a:rPr lang="en-US" dirty="0"/>
              <a:t>An ideology is a set of beliefs, especially the political beliefs on which people, parties, or countries base their actions.</a:t>
            </a:r>
          </a:p>
          <a:p>
            <a:endParaRPr lang="en-US" dirty="0"/>
          </a:p>
        </p:txBody>
      </p:sp>
    </p:spTree>
    <p:extLst>
      <p:ext uri="{BB962C8B-B14F-4D97-AF65-F5344CB8AC3E}">
        <p14:creationId xmlns:p14="http://schemas.microsoft.com/office/powerpoint/2010/main" val="306479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1C512-59AE-4964-B062-FE10FF578631}"/>
              </a:ext>
            </a:extLst>
          </p:cNvPr>
          <p:cNvSpPr>
            <a:spLocks noGrp="1"/>
          </p:cNvSpPr>
          <p:nvPr>
            <p:ph type="title"/>
          </p:nvPr>
        </p:nvSpPr>
        <p:spPr/>
        <p:txBody>
          <a:bodyPr/>
          <a:lstStyle/>
          <a:p>
            <a:r>
              <a:rPr lang="en-US" dirty="0"/>
              <a:t>Significance of Ideology</a:t>
            </a:r>
          </a:p>
        </p:txBody>
      </p:sp>
      <p:sp>
        <p:nvSpPr>
          <p:cNvPr id="3" name="Content Placeholder 2">
            <a:extLst>
              <a:ext uri="{FF2B5EF4-FFF2-40B4-BE49-F238E27FC236}">
                <a16:creationId xmlns:a16="http://schemas.microsoft.com/office/drawing/2014/main" id="{ABAF7C81-DE26-44AA-A42F-A59483B684EC}"/>
              </a:ext>
            </a:extLst>
          </p:cNvPr>
          <p:cNvSpPr>
            <a:spLocks noGrp="1"/>
          </p:cNvSpPr>
          <p:nvPr>
            <p:ph idx="1"/>
          </p:nvPr>
        </p:nvSpPr>
        <p:spPr/>
        <p:txBody>
          <a:bodyPr>
            <a:normAutofit lnSpcReduction="10000"/>
          </a:bodyPr>
          <a:lstStyle/>
          <a:p>
            <a:pPr algn="just"/>
            <a:r>
              <a:rPr lang="en-US" dirty="0"/>
              <a:t>The ideology of Pakistan helped of the Muslim community of South Asia to maintain their individuality in the Hindu society. The Muslims believed that Islam and Hinduism are not only two religions but are two social orders that produced two distinct cultures. There is no compatibility between the two. A deep study of the history of this land proves that the differences between Hindus and Muslims are not confined to the struggle for political supremacy but are also manifested in the clash of two social orders. Despite living together for more than one thousand years, they continue to develop different cultures and traditions. Their eating habits, music, architecture and script, all are poles apart.</a:t>
            </a:r>
          </a:p>
        </p:txBody>
      </p:sp>
    </p:spTree>
    <p:extLst>
      <p:ext uri="{BB962C8B-B14F-4D97-AF65-F5344CB8AC3E}">
        <p14:creationId xmlns:p14="http://schemas.microsoft.com/office/powerpoint/2010/main" val="193327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6B18DE-2E85-4657-AD27-EFE8B52F7471}"/>
              </a:ext>
            </a:extLst>
          </p:cNvPr>
          <p:cNvSpPr>
            <a:spLocks noGrp="1"/>
          </p:cNvSpPr>
          <p:nvPr>
            <p:ph idx="1"/>
          </p:nvPr>
        </p:nvSpPr>
        <p:spPr/>
        <p:txBody>
          <a:bodyPr/>
          <a:lstStyle/>
          <a:p>
            <a:pPr algn="just"/>
            <a:r>
              <a:rPr lang="en-US" dirty="0"/>
              <a:t>The basis of the Muslim nationhood was neither territorial nor racial or linguistic or ethnic rather they were a nation because they belonged to the same faith, Islam. They demanded that the areas where they were in majority should be constituted into a sovereign state, wherein they could order their lives in accordance with the teachings of Holy Quran and Sunnah of Holy Prophet (PBUH).</a:t>
            </a:r>
          </a:p>
        </p:txBody>
      </p:sp>
    </p:spTree>
    <p:extLst>
      <p:ext uri="{BB962C8B-B14F-4D97-AF65-F5344CB8AC3E}">
        <p14:creationId xmlns:p14="http://schemas.microsoft.com/office/powerpoint/2010/main" val="84171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CB27D7-1EBF-48FA-A0DF-D41E7298018B}"/>
              </a:ext>
            </a:extLst>
          </p:cNvPr>
          <p:cNvSpPr>
            <a:spLocks noGrp="1"/>
          </p:cNvSpPr>
          <p:nvPr>
            <p:ph idx="1"/>
          </p:nvPr>
        </p:nvSpPr>
        <p:spPr>
          <a:xfrm>
            <a:off x="349957" y="2032000"/>
            <a:ext cx="9944226" cy="3904189"/>
          </a:xfrm>
        </p:spPr>
        <p:txBody>
          <a:bodyPr>
            <a:normAutofit lnSpcReduction="10000"/>
          </a:bodyPr>
          <a:lstStyle/>
          <a:p>
            <a:pPr algn="just"/>
            <a:r>
              <a:rPr lang="en-US" dirty="0"/>
              <a:t>In 1885 the Indian National Congress was founded to indicate the beginning of the Indian nationalist movement under the British. The Congress worked and helped the British rule. Sir Syed advised the Muslims not to join it because, he thought, the Muslims were not in position to involve into the anti-government activities. It has been argued that Sir Syed's fear of Hindu domination sowed the seeds for the "Two Nations Theory" later espoused by the All-India Muslim League, founded in 1906 and led to its demand for a separate state for the Muslims of India. Sir Syed argued that modern education and non-political activities might be the key to Muslim advancement. The Ali-</a:t>
            </a:r>
            <a:r>
              <a:rPr lang="en-US" dirty="0" err="1"/>
              <a:t>Garh</a:t>
            </a:r>
            <a:r>
              <a:rPr lang="en-US" dirty="0"/>
              <a:t> movement produced educated leadership who could protect the Muslims‟ rights on the Western political lines.</a:t>
            </a:r>
          </a:p>
          <a:p>
            <a:endParaRPr lang="en-US" dirty="0"/>
          </a:p>
        </p:txBody>
      </p:sp>
    </p:spTree>
    <p:extLst>
      <p:ext uri="{BB962C8B-B14F-4D97-AF65-F5344CB8AC3E}">
        <p14:creationId xmlns:p14="http://schemas.microsoft.com/office/powerpoint/2010/main" val="2473198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5CC03-A60F-4D69-A912-EB25D478E8BD}"/>
              </a:ext>
            </a:extLst>
          </p:cNvPr>
          <p:cNvSpPr>
            <a:spLocks noGrp="1"/>
          </p:cNvSpPr>
          <p:nvPr>
            <p:ph idx="1"/>
          </p:nvPr>
        </p:nvSpPr>
        <p:spPr/>
        <p:txBody>
          <a:bodyPr/>
          <a:lstStyle/>
          <a:p>
            <a:pPr algn="just"/>
            <a:r>
              <a:rPr lang="en-US" dirty="0"/>
              <a:t>All India Muslim League had been founded in Dhaka to promote loyalty to the British and to protect and advance the political rights and interests of the Muslims of India. Thus the concept of „separate electorates‟ was put forward to dawn a new day for the Indian Muslims.</a:t>
            </a:r>
          </a:p>
        </p:txBody>
      </p:sp>
    </p:spTree>
    <p:extLst>
      <p:ext uri="{BB962C8B-B14F-4D97-AF65-F5344CB8AC3E}">
        <p14:creationId xmlns:p14="http://schemas.microsoft.com/office/powerpoint/2010/main" val="450517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A9C721-BF9E-4B20-A230-675202F78E20}"/>
              </a:ext>
            </a:extLst>
          </p:cNvPr>
          <p:cNvSpPr>
            <a:spLocks noGrp="1"/>
          </p:cNvSpPr>
          <p:nvPr>
            <p:ph idx="1"/>
          </p:nvPr>
        </p:nvSpPr>
        <p:spPr/>
        <p:txBody>
          <a:bodyPr/>
          <a:lstStyle/>
          <a:p>
            <a:pPr algn="just"/>
            <a:r>
              <a:rPr lang="en-US" dirty="0"/>
              <a:t>The Two-Nation Theory served as the basis of demand for Pakistan by the Muslims in British India. There are two major nations in British India. The Muslims are not a community but a nation with a distinctive history, heritage, culture, civilization, and future aspirations.</a:t>
            </a:r>
          </a:p>
        </p:txBody>
      </p:sp>
    </p:spTree>
    <p:extLst>
      <p:ext uri="{BB962C8B-B14F-4D97-AF65-F5344CB8AC3E}">
        <p14:creationId xmlns:p14="http://schemas.microsoft.com/office/powerpoint/2010/main" val="190088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4A043-D521-4687-946F-202F9E3ED6A2}"/>
              </a:ext>
            </a:extLst>
          </p:cNvPr>
          <p:cNvSpPr>
            <a:spLocks noGrp="1"/>
          </p:cNvSpPr>
          <p:nvPr>
            <p:ph idx="1"/>
          </p:nvPr>
        </p:nvSpPr>
        <p:spPr/>
        <p:txBody>
          <a:bodyPr/>
          <a:lstStyle/>
          <a:p>
            <a:pPr algn="just"/>
            <a:r>
              <a:rPr lang="en-US" dirty="0"/>
              <a:t>The Muslims wanted to preserve and protect their distinct identity and advance their interests in India. They wanted to order their lives in accordance with their ideals and philosophy of life without being overwhelmed by an unsympathetic majority.</a:t>
            </a:r>
          </a:p>
        </p:txBody>
      </p:sp>
    </p:spTree>
    <p:extLst>
      <p:ext uri="{BB962C8B-B14F-4D97-AF65-F5344CB8AC3E}">
        <p14:creationId xmlns:p14="http://schemas.microsoft.com/office/powerpoint/2010/main" val="183550580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241</TotalTime>
  <Words>591</Words>
  <Application>Microsoft Office PowerPoint</Application>
  <PresentationFormat>Widescreen</PresentationFormat>
  <Paragraphs>14</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Trebuchet MS</vt:lpstr>
      <vt:lpstr>Berlin</vt:lpstr>
      <vt:lpstr>Ideology and Two Nation Theory: Origin and Explanation</vt:lpstr>
      <vt:lpstr>Definition</vt:lpstr>
      <vt:lpstr>Significance of Ideology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kanwal noreen</cp:lastModifiedBy>
  <cp:revision>10</cp:revision>
  <dcterms:created xsi:type="dcterms:W3CDTF">2020-09-22T10:25:03Z</dcterms:created>
  <dcterms:modified xsi:type="dcterms:W3CDTF">2020-09-28T12:13:59Z</dcterms:modified>
</cp:coreProperties>
</file>