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Data Mining </a:t>
            </a:r>
            <a:r>
              <a:rPr lang="en-US" dirty="0"/>
              <a:t>is a set of method that applies to large and complex databases. This is to eliminate </a:t>
            </a:r>
            <a:r>
              <a:rPr lang="en-US" dirty="0" smtClean="0"/>
              <a:t>the randomness </a:t>
            </a:r>
            <a:r>
              <a:rPr lang="en-US" dirty="0"/>
              <a:t>and discover the hidden pattern. As these </a:t>
            </a:r>
            <a:r>
              <a:rPr lang="en-US" i="1" dirty="0"/>
              <a:t>data mining methods </a:t>
            </a:r>
            <a:r>
              <a:rPr lang="en-US" dirty="0"/>
              <a:t>are almost </a:t>
            </a:r>
            <a:r>
              <a:rPr lang="en-US" dirty="0" smtClean="0"/>
              <a:t>always computationally </a:t>
            </a:r>
            <a:r>
              <a:rPr lang="en-US" dirty="0"/>
              <a:t>intensive. We use </a:t>
            </a:r>
            <a:r>
              <a:rPr lang="en-US" b="1" dirty="0"/>
              <a:t>data mining tools</a:t>
            </a:r>
            <a:r>
              <a:rPr lang="en-US" dirty="0"/>
              <a:t>, methodologies, and theories for revealing patterns </a:t>
            </a:r>
            <a:r>
              <a:rPr lang="en-US" dirty="0" smtClean="0"/>
              <a:t>in data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process of data mining is a complex process that involves intensive data warehousing as well as </a:t>
            </a:r>
            <a:r>
              <a:rPr lang="en-US" dirty="0" smtClean="0"/>
              <a:t>powerful computational technologies.</a:t>
            </a:r>
          </a:p>
          <a:p>
            <a:r>
              <a:rPr lang="en-US" dirty="0"/>
              <a:t>Furthermore, data mining is not only limited to the extraction of data but is also</a:t>
            </a:r>
          </a:p>
          <a:p>
            <a:r>
              <a:rPr lang="en-US" dirty="0"/>
              <a:t>used for transformation, cleaning, data integration, and pattern analysis. Another terminology for </a:t>
            </a:r>
            <a:r>
              <a:rPr lang="en-US" b="1" dirty="0" smtClean="0"/>
              <a:t>Data Mining </a:t>
            </a:r>
            <a:r>
              <a:rPr lang="en-US" b="1" dirty="0"/>
              <a:t>is Knowledge Discovery.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</a:t>
            </a:r>
            <a:r>
              <a:rPr lang="en-US" b="1" dirty="0" smtClean="0"/>
              <a:t>ey </a:t>
            </a:r>
            <a:r>
              <a:rPr lang="en-US" b="1" dirty="0"/>
              <a:t>features of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Patterns based on trends in the data.</a:t>
            </a:r>
          </a:p>
          <a:p>
            <a:r>
              <a:rPr lang="en-US" dirty="0"/>
              <a:t>Calculating the predictions for the outcomes.</a:t>
            </a:r>
          </a:p>
          <a:p>
            <a:r>
              <a:rPr lang="en-US" dirty="0"/>
              <a:t>Creating information in response to the analysis</a:t>
            </a:r>
          </a:p>
          <a:p>
            <a:r>
              <a:rPr lang="en-US" dirty="0"/>
              <a:t>Focusing on greater databases.</a:t>
            </a:r>
          </a:p>
          <a:p>
            <a:r>
              <a:rPr lang="en-US" dirty="0"/>
              <a:t>Clustering the visual data</a:t>
            </a:r>
          </a:p>
        </p:txBody>
      </p:sp>
    </p:spTree>
    <p:extLst>
      <p:ext uri="{BB962C8B-B14F-4D97-AF65-F5344CB8AC3E}">
        <p14:creationId xmlns:p14="http://schemas.microsoft.com/office/powerpoint/2010/main" val="40491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 1: Data Cleaning – </a:t>
            </a:r>
            <a:r>
              <a:rPr lang="en-US" dirty="0"/>
              <a:t>In this step, data is cleaned such that there is no noise or irregularity present within</a:t>
            </a:r>
          </a:p>
          <a:p>
            <a:r>
              <a:rPr lang="en-US" dirty="0"/>
              <a:t>the data.</a:t>
            </a:r>
          </a:p>
          <a:p>
            <a:r>
              <a:rPr lang="en-US" b="1" dirty="0"/>
              <a:t>Step 2: Data Integration – </a:t>
            </a:r>
            <a:r>
              <a:rPr lang="en-US" dirty="0"/>
              <a:t>In the process of Data Integration, we combine multiple data sources into one.</a:t>
            </a:r>
          </a:p>
          <a:p>
            <a:r>
              <a:rPr lang="en-US" b="1" dirty="0"/>
              <a:t>Step 3: Data Selection – </a:t>
            </a:r>
            <a:r>
              <a:rPr lang="en-US" dirty="0"/>
              <a:t>In this step, we extract our data from the database.</a:t>
            </a:r>
          </a:p>
          <a:p>
            <a:r>
              <a:rPr lang="en-US" b="1" dirty="0"/>
              <a:t>Step 4: Data Transformation – </a:t>
            </a:r>
            <a:r>
              <a:rPr lang="en-US" dirty="0"/>
              <a:t>In this step, we transform the data to perform summary analysis as well as</a:t>
            </a:r>
          </a:p>
          <a:p>
            <a:r>
              <a:rPr lang="en-US" dirty="0" err="1"/>
              <a:t>aggregatory</a:t>
            </a:r>
            <a:r>
              <a:rPr lang="en-US" dirty="0"/>
              <a:t> operations.</a:t>
            </a:r>
          </a:p>
          <a:p>
            <a:r>
              <a:rPr lang="en-US" b="1" dirty="0"/>
              <a:t>Step 5: Data Mining – </a:t>
            </a:r>
            <a:r>
              <a:rPr lang="en-US" dirty="0"/>
              <a:t>In this step, we extract useful data from the pool of existing data.</a:t>
            </a:r>
          </a:p>
          <a:p>
            <a:r>
              <a:rPr lang="en-US" b="1" dirty="0"/>
              <a:t>Step 6: Pattern Evaluation – </a:t>
            </a:r>
            <a:r>
              <a:rPr lang="en-US" dirty="0"/>
              <a:t>We analyze several patterns that are present in the data.</a:t>
            </a:r>
          </a:p>
          <a:p>
            <a:r>
              <a:rPr lang="en-US" b="1" dirty="0"/>
              <a:t>Step 7: Knowledge Representation – </a:t>
            </a:r>
            <a:r>
              <a:rPr lang="en-US" dirty="0"/>
              <a:t>In the final step, we represent the knowledge to the user in the form</a:t>
            </a:r>
          </a:p>
          <a:p>
            <a:r>
              <a:rPr lang="en-US" dirty="0"/>
              <a:t>of trees, tables, graphs, and matrices.</a:t>
            </a:r>
          </a:p>
        </p:txBody>
      </p:sp>
    </p:spTree>
    <p:extLst>
      <p:ext uri="{BB962C8B-B14F-4D97-AF65-F5344CB8AC3E}">
        <p14:creationId xmlns:p14="http://schemas.microsoft.com/office/powerpoint/2010/main" val="3568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and Stock Analysis</a:t>
            </a:r>
          </a:p>
          <a:p>
            <a:r>
              <a:rPr lang="en-US" dirty="0"/>
              <a:t>Fraud Detection</a:t>
            </a:r>
          </a:p>
          <a:p>
            <a:r>
              <a:rPr lang="en-US" dirty="0"/>
              <a:t>Risk Management and Corporate Analysis</a:t>
            </a:r>
          </a:p>
          <a:p>
            <a:r>
              <a:rPr lang="en-US" dirty="0"/>
              <a:t>Analyzing the 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37101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RapidMiner</a:t>
            </a:r>
            <a:endParaRPr lang="en-US" dirty="0" smtClean="0"/>
          </a:p>
          <a:p>
            <a:r>
              <a:rPr lang="en-US" dirty="0" smtClean="0"/>
              <a:t>Weka</a:t>
            </a:r>
          </a:p>
          <a:p>
            <a:r>
              <a:rPr lang="en-US" dirty="0" err="1" smtClean="0"/>
              <a:t>Knime</a:t>
            </a:r>
            <a:endParaRPr lang="en-US" dirty="0" smtClean="0"/>
          </a:p>
          <a:p>
            <a:r>
              <a:rPr lang="en-US" dirty="0"/>
              <a:t>Oracle </a:t>
            </a:r>
            <a:r>
              <a:rPr lang="en-US" dirty="0" err="1" smtClean="0"/>
              <a:t>DataMining</a:t>
            </a:r>
            <a:endParaRPr lang="en-US" dirty="0" smtClean="0"/>
          </a:p>
          <a:p>
            <a:r>
              <a:rPr lang="en-US" dirty="0" err="1" smtClean="0"/>
              <a:t>TeraData</a:t>
            </a:r>
            <a:endParaRPr lang="en-US" dirty="0" smtClean="0"/>
          </a:p>
          <a:p>
            <a:r>
              <a:rPr lang="en-US" dirty="0"/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4674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Data 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22714"/>
            <a:ext cx="9601196" cy="404948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Marketing / </a:t>
            </a:r>
            <a:r>
              <a:rPr lang="en-US" b="1" dirty="0" smtClean="0"/>
              <a:t>Retail</a:t>
            </a:r>
          </a:p>
          <a:p>
            <a:r>
              <a:rPr lang="en-US" b="1" dirty="0"/>
              <a:t>Finance / </a:t>
            </a:r>
            <a:r>
              <a:rPr lang="en-US" b="1" dirty="0" smtClean="0"/>
              <a:t>Banking</a:t>
            </a:r>
          </a:p>
          <a:p>
            <a:r>
              <a:rPr lang="en-US" b="1" dirty="0"/>
              <a:t>Government </a:t>
            </a:r>
            <a:r>
              <a:rPr lang="en-US" b="1" dirty="0" smtClean="0"/>
              <a:t>Agencies</a:t>
            </a:r>
          </a:p>
          <a:p>
            <a:r>
              <a:rPr lang="en-US" b="1" dirty="0"/>
              <a:t>Law </a:t>
            </a:r>
            <a:r>
              <a:rPr lang="en-US" b="1" dirty="0" smtClean="0"/>
              <a:t>Enforcement</a:t>
            </a:r>
          </a:p>
          <a:p>
            <a:r>
              <a:rPr lang="en-US" b="1" dirty="0" smtClean="0"/>
              <a:t>Researchers</a:t>
            </a:r>
          </a:p>
          <a:p>
            <a:r>
              <a:rPr lang="en-US" b="1" dirty="0"/>
              <a:t>Increases Website </a:t>
            </a:r>
            <a:r>
              <a:rPr lang="en-US" b="1" dirty="0" smtClean="0"/>
              <a:t>Optimization</a:t>
            </a:r>
          </a:p>
          <a:p>
            <a:r>
              <a:rPr lang="en-US" b="1" dirty="0"/>
              <a:t>Beneficial for Marketing </a:t>
            </a:r>
            <a:r>
              <a:rPr lang="en-US" b="1" dirty="0" smtClean="0"/>
              <a:t>Campaigns</a:t>
            </a:r>
          </a:p>
          <a:p>
            <a:r>
              <a:rPr lang="en-US" b="1" dirty="0"/>
              <a:t>Increases Brand </a:t>
            </a:r>
            <a:r>
              <a:rPr lang="en-US" b="1" dirty="0" smtClean="0"/>
              <a:t>Loyalty</a:t>
            </a:r>
          </a:p>
          <a:p>
            <a:r>
              <a:rPr lang="en-US" b="1" dirty="0"/>
              <a:t>To Predict Future </a:t>
            </a:r>
            <a:r>
              <a:rPr lang="en-US" b="1" dirty="0" smtClean="0"/>
              <a:t>Trends</a:t>
            </a:r>
          </a:p>
          <a:p>
            <a:r>
              <a:rPr lang="en-US" b="1" dirty="0"/>
              <a:t>Quick Fraud Detection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Datamining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skilled person for Data </a:t>
            </a:r>
            <a:r>
              <a:rPr lang="en-US" dirty="0" smtClean="0"/>
              <a:t>Mining</a:t>
            </a:r>
          </a:p>
          <a:p>
            <a:r>
              <a:rPr lang="en-US" dirty="0"/>
              <a:t>Privacy </a:t>
            </a:r>
            <a:r>
              <a:rPr lang="en-US" dirty="0" smtClean="0"/>
              <a:t>Issues</a:t>
            </a:r>
          </a:p>
          <a:p>
            <a:r>
              <a:rPr lang="en-US" dirty="0"/>
              <a:t>Security </a:t>
            </a:r>
            <a:r>
              <a:rPr lang="en-US" dirty="0" smtClean="0"/>
              <a:t>Issues</a:t>
            </a:r>
          </a:p>
          <a:p>
            <a:r>
              <a:rPr lang="en-US" dirty="0"/>
              <a:t>Additional irrelevant information </a:t>
            </a:r>
            <a:r>
              <a:rPr lang="en-US" dirty="0" smtClean="0"/>
              <a:t>Gathered</a:t>
            </a:r>
          </a:p>
          <a:p>
            <a:r>
              <a:rPr lang="en-US" dirty="0"/>
              <a:t>Misuse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9678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399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Data Mining </vt:lpstr>
      <vt:lpstr>Data Mining</vt:lpstr>
      <vt:lpstr>Key features of Data Mining</vt:lpstr>
      <vt:lpstr>Data Mining Steps</vt:lpstr>
      <vt:lpstr>Data Mining Applications</vt:lpstr>
      <vt:lpstr>Data Mining Tools</vt:lpstr>
      <vt:lpstr>Advantages of Data Mining </vt:lpstr>
      <vt:lpstr>Issues with Datamining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naveedalam</dc:creator>
  <cp:lastModifiedBy>naveed alam</cp:lastModifiedBy>
  <cp:revision>7</cp:revision>
  <dcterms:created xsi:type="dcterms:W3CDTF">2019-05-30T09:03:46Z</dcterms:created>
  <dcterms:modified xsi:type="dcterms:W3CDTF">2022-12-12T11:25:54Z</dcterms:modified>
</cp:coreProperties>
</file>