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F76E-544D-4468-A983-949B33D7BBE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A904-0BCA-4017-8BC4-2B4BAFA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NOUN-name of person, place or 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r>
              <a:rPr lang="en-US" dirty="0" smtClean="0"/>
              <a:t>Common Noun</a:t>
            </a:r>
          </a:p>
          <a:p>
            <a:r>
              <a:rPr lang="en-US" dirty="0" smtClean="0"/>
              <a:t>Proper Noun</a:t>
            </a:r>
          </a:p>
          <a:p>
            <a:r>
              <a:rPr lang="en-US" dirty="0" smtClean="0"/>
              <a:t>Abstract noun</a:t>
            </a:r>
          </a:p>
          <a:p>
            <a:r>
              <a:rPr lang="en-US" dirty="0" smtClean="0"/>
              <a:t>Collective 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8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r>
              <a:rPr lang="en-US" dirty="0" smtClean="0"/>
              <a:t>It modifies a noun.</a:t>
            </a:r>
          </a:p>
          <a:p>
            <a:r>
              <a:rPr lang="en-US" dirty="0" smtClean="0"/>
              <a:t>It tells us about noun.</a:t>
            </a:r>
          </a:p>
          <a:p>
            <a:r>
              <a:rPr lang="en-US" dirty="0" smtClean="0"/>
              <a:t>It gives us more information about noun.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4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adjective/ adjective of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4947"/>
          </a:xfrm>
        </p:spPr>
        <p:txBody>
          <a:bodyPr/>
          <a:lstStyle/>
          <a:p>
            <a:r>
              <a:rPr lang="en-US" dirty="0" smtClean="0"/>
              <a:t>Black pen</a:t>
            </a:r>
          </a:p>
          <a:p>
            <a:r>
              <a:rPr lang="en-US" dirty="0" smtClean="0"/>
              <a:t>Small room/big hall</a:t>
            </a:r>
          </a:p>
          <a:p>
            <a:r>
              <a:rPr lang="en-US" dirty="0" smtClean="0"/>
              <a:t>Sweet mango</a:t>
            </a:r>
          </a:p>
          <a:p>
            <a:r>
              <a:rPr lang="en-US" dirty="0" smtClean="0"/>
              <a:t>A horrible dream</a:t>
            </a:r>
          </a:p>
          <a:p>
            <a:r>
              <a:rPr lang="en-US" dirty="0" smtClean="0"/>
              <a:t>Strong army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Adjective of quantity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milk,some</a:t>
            </a:r>
            <a:r>
              <a:rPr lang="en-US" dirty="0" smtClean="0"/>
              <a:t> 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Adjective of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/>
          <a:lstStyle/>
          <a:p>
            <a:r>
              <a:rPr lang="en-US" dirty="0" smtClean="0"/>
              <a:t>Definite number</a:t>
            </a:r>
          </a:p>
          <a:p>
            <a:pPr marL="514350" indent="-514350">
              <a:buAutoNum type="romanLcPeriod"/>
            </a:pPr>
            <a:r>
              <a:rPr lang="en-US" dirty="0" smtClean="0"/>
              <a:t>Cardinal-6 pens. Two boys, three girls</a:t>
            </a:r>
          </a:p>
          <a:p>
            <a:pPr marL="514350" indent="-514350">
              <a:buAutoNum type="romanLcPeriod"/>
            </a:pPr>
            <a:r>
              <a:rPr lang="en-US" dirty="0" smtClean="0"/>
              <a:t>Ordinal-first position, 2</a:t>
            </a:r>
            <a:r>
              <a:rPr lang="en-US" baseline="30000" dirty="0" smtClean="0"/>
              <a:t>nd</a:t>
            </a:r>
            <a:r>
              <a:rPr lang="en-US" dirty="0" smtClean="0"/>
              <a:t> attempt, 3</a:t>
            </a:r>
            <a:r>
              <a:rPr lang="en-US" baseline="30000" dirty="0" smtClean="0"/>
              <a:t>rd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Indefinite adjective of number</a:t>
            </a:r>
          </a:p>
          <a:p>
            <a:r>
              <a:rPr lang="en-US" dirty="0" smtClean="0"/>
              <a:t>Some boys, all boys, many girls, few girls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adjective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all nouns.</a:t>
            </a:r>
          </a:p>
          <a:p>
            <a:r>
              <a:rPr lang="en-US" dirty="0" smtClean="0"/>
              <a:t>Both girls</a:t>
            </a:r>
          </a:p>
          <a:p>
            <a:r>
              <a:rPr lang="en-US" dirty="0" smtClean="0"/>
              <a:t>Each girl/each boy, either boy, neither girls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Demonstrative adjective-</a:t>
            </a:r>
            <a:br>
              <a:rPr lang="en-US" dirty="0" smtClean="0"/>
            </a:br>
            <a:r>
              <a:rPr lang="en-US" dirty="0" smtClean="0"/>
              <a:t>to point out a particular person, place or 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pen, that boy, these girls, those boys. Same thing, yonder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Interrogative adjectives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3900"/>
          </a:xfrm>
        </p:spPr>
        <p:txBody>
          <a:bodyPr/>
          <a:lstStyle/>
          <a:p>
            <a:r>
              <a:rPr lang="en-US" dirty="0" smtClean="0"/>
              <a:t>To ask a question about noun</a:t>
            </a:r>
          </a:p>
          <a:p>
            <a:r>
              <a:rPr lang="en-US" dirty="0" smtClean="0"/>
              <a:t>Which pen did you buy?</a:t>
            </a:r>
          </a:p>
          <a:p>
            <a:r>
              <a:rPr lang="en-US" dirty="0" smtClean="0"/>
              <a:t>Whose pen is this?</a:t>
            </a:r>
          </a:p>
          <a:p>
            <a:r>
              <a:rPr lang="en-US" dirty="0" smtClean="0"/>
              <a:t>What manners of man is 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7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NOUN-name of person, place or thing</vt:lpstr>
      <vt:lpstr>Adjective</vt:lpstr>
      <vt:lpstr>Descriptive adjective/ adjective of quality</vt:lpstr>
      <vt:lpstr>Adjective of quantity</vt:lpstr>
      <vt:lpstr>Adjective of number</vt:lpstr>
      <vt:lpstr>Distributive adjective </vt:lpstr>
      <vt:lpstr>Demonstrative adjective- to point out a particular person, place or thing</vt:lpstr>
      <vt:lpstr>Interrogative adjectives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NOUN-name of person, place or thing</dc:title>
  <dc:creator>Skylink</dc:creator>
  <cp:lastModifiedBy>Skylink</cp:lastModifiedBy>
  <cp:revision>6</cp:revision>
  <dcterms:created xsi:type="dcterms:W3CDTF">2020-12-05T06:37:36Z</dcterms:created>
  <dcterms:modified xsi:type="dcterms:W3CDTF">2021-04-09T16:28:52Z</dcterms:modified>
</cp:coreProperties>
</file>