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4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4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1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1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DB82-3118-4A67-87F9-0BB36DEE434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821A-B2F3-4F4E-A5FB-C9C3DA2F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Pronoun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word  which is used instead of noun/name</a:t>
            </a:r>
          </a:p>
          <a:p>
            <a:r>
              <a:rPr lang="en-US" dirty="0" smtClean="0"/>
              <a:t>He,She,they, it, </a:t>
            </a:r>
            <a:r>
              <a:rPr lang="en-US" dirty="0"/>
              <a:t>I</a:t>
            </a:r>
            <a:r>
              <a:rPr lang="en-US" dirty="0" smtClean="0"/>
              <a:t>, we,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3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Emphatic/reflexive pronoun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739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used to emphasize or reflect the same pronoun</a:t>
            </a:r>
          </a:p>
          <a:p>
            <a:r>
              <a:rPr lang="en-US" dirty="0" smtClean="0"/>
              <a:t>They are called Reflexive Pronouns when the action done by the subject turns back (reflects) upon the subject; as,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I hurt myself.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hurt ourselves.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You will hurt yourself.  You hurt yourselves.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He hurt himself.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8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Emphatic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Emphatic Pronouns  </a:t>
            </a:r>
          </a:p>
          <a:p>
            <a:pPr marL="0" indent="0">
              <a:buNone/>
            </a:pPr>
            <a:r>
              <a:rPr lang="en-US" dirty="0" smtClean="0"/>
              <a:t> Now look at the following sentences:-</a:t>
            </a:r>
          </a:p>
          <a:p>
            <a:pPr marL="0" indent="0">
              <a:buNone/>
            </a:pPr>
            <a:r>
              <a:rPr lang="en-US" dirty="0" smtClean="0"/>
              <a:t> I will do it myself. </a:t>
            </a:r>
          </a:p>
          <a:p>
            <a:pPr marL="0" indent="0">
              <a:buNone/>
            </a:pPr>
            <a:r>
              <a:rPr lang="en-US" dirty="0" smtClean="0"/>
              <a:t>I myself saw him do it. </a:t>
            </a:r>
          </a:p>
          <a:p>
            <a:pPr marL="0" indent="0">
              <a:buNone/>
            </a:pPr>
            <a:r>
              <a:rPr lang="en-US" dirty="0" smtClean="0"/>
              <a:t>We will see to it ourselves.</a:t>
            </a:r>
          </a:p>
          <a:p>
            <a:pPr marL="0" indent="0">
              <a:buNone/>
            </a:pPr>
            <a:r>
              <a:rPr lang="en-US" dirty="0" smtClean="0"/>
              <a:t> You yourself can best explain.</a:t>
            </a:r>
          </a:p>
          <a:p>
            <a:pPr marL="0" indent="0">
              <a:buNone/>
            </a:pPr>
            <a:r>
              <a:rPr lang="en-US" dirty="0" smtClean="0"/>
              <a:t> He himself said so. She herself says so. </a:t>
            </a:r>
          </a:p>
          <a:p>
            <a:pPr marL="0" indent="0">
              <a:buNone/>
            </a:pPr>
            <a:r>
              <a:rPr lang="en-US" dirty="0" smtClean="0"/>
              <a:t>It was told so by the teacher himself.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Demonstrative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 the Pronouns  used to point out the objects to which they refer, and are, therefore, called Demonstrative Pronouns.</a:t>
            </a:r>
          </a:p>
          <a:p>
            <a:r>
              <a:rPr lang="en-US" dirty="0" smtClean="0"/>
              <a:t>. This, that, etc. are (Demonstrative) Adjectives when they are used with nouns; as, This book is mine. </a:t>
            </a:r>
          </a:p>
          <a:p>
            <a:r>
              <a:rPr lang="en-US" dirty="0" smtClean="0"/>
              <a:t>That pen is yours. That is your pen.</a:t>
            </a:r>
          </a:p>
          <a:p>
            <a:r>
              <a:rPr lang="en-US" dirty="0" smtClean="0"/>
              <a:t>These books are mine. These are my books.</a:t>
            </a:r>
          </a:p>
          <a:p>
            <a:r>
              <a:rPr lang="en-US" dirty="0" smtClean="0"/>
              <a:t>Those pens are yours. Those are your pens.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2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Indefinite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 smtClean="0"/>
              <a:t> Pronouns  refer to persons or things in a general way, but do not refer to any person or thing in particular. They are, therefore, called Indefinite Pronouns. </a:t>
            </a:r>
          </a:p>
          <a:p>
            <a:r>
              <a:rPr lang="en-US" dirty="0" smtClean="0"/>
              <a:t>All were drowned.</a:t>
            </a:r>
          </a:p>
          <a:p>
            <a:r>
              <a:rPr lang="en-US" dirty="0" smtClean="0"/>
              <a:t> Some are born great. Some say he is a sharper.</a:t>
            </a:r>
          </a:p>
          <a:p>
            <a:r>
              <a:rPr lang="en-US" dirty="0" smtClean="0"/>
              <a:t> Nobody was there to rescue the child.</a:t>
            </a:r>
          </a:p>
          <a:p>
            <a:r>
              <a:rPr lang="en-US" dirty="0" smtClean="0"/>
              <a:t> Few escaped unhurt.</a:t>
            </a:r>
          </a:p>
          <a:p>
            <a:r>
              <a:rPr lang="en-US" dirty="0" smtClean="0"/>
              <a:t> We did not see any of them again.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6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Distributive pronoun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It refers to all in one particular situation.</a:t>
            </a:r>
          </a:p>
          <a:p>
            <a:r>
              <a:rPr lang="en-US" dirty="0" smtClean="0"/>
              <a:t>Each of the boys gets a prize.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Each took it in turn.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Either of these roads leads to the railway station.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Either of you can go. </a:t>
            </a:r>
          </a:p>
          <a:p>
            <a:r>
              <a:rPr lang="en-US" dirty="0" smtClean="0"/>
              <a:t>Neither of the accusations is true.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Interrogative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3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They are  used for asking questions, and are, therefore, called Interrogative Pronouns.</a:t>
            </a:r>
          </a:p>
          <a:p>
            <a:pPr marL="0" indent="0">
              <a:buNone/>
            </a:pPr>
            <a:r>
              <a:rPr lang="en-US" dirty="0" smtClean="0"/>
              <a:t> Whom do you want? / Who do you want?</a:t>
            </a:r>
          </a:p>
          <a:p>
            <a:pPr marL="0" indent="0">
              <a:buNone/>
            </a:pPr>
            <a:r>
              <a:rPr lang="en-US" dirty="0" smtClean="0"/>
              <a:t> Whose is this book?</a:t>
            </a:r>
          </a:p>
          <a:p>
            <a:pPr marL="0" indent="0">
              <a:buNone/>
            </a:pPr>
            <a:r>
              <a:rPr lang="en-US" dirty="0" smtClean="0"/>
              <a:t> Which is the house?</a:t>
            </a:r>
          </a:p>
          <a:p>
            <a:pPr marL="0" indent="0">
              <a:buNone/>
            </a:pPr>
            <a:r>
              <a:rPr lang="en-US" dirty="0" smtClean="0"/>
              <a:t> Which do you prefer, tea or coffee? </a:t>
            </a:r>
          </a:p>
          <a:p>
            <a:pPr marL="0" indent="0">
              <a:buNone/>
            </a:pPr>
            <a:r>
              <a:rPr lang="en-US" dirty="0" smtClean="0"/>
              <a:t>What is the matter? What do you want?</a:t>
            </a:r>
          </a:p>
          <a:p>
            <a:pPr marL="0" indent="0">
              <a:buNone/>
            </a:pPr>
            <a:r>
              <a:rPr lang="en-US" dirty="0" smtClean="0"/>
              <a:t> What will all  say?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it refers or relates to some noun going before or has been used before.</a:t>
            </a:r>
          </a:p>
          <a:p>
            <a:pPr marL="0" indent="0">
              <a:buNone/>
            </a:pPr>
            <a:r>
              <a:rPr lang="en-US" dirty="0" smtClean="0"/>
              <a:t>  I met </a:t>
            </a:r>
            <a:r>
              <a:rPr lang="en-US" dirty="0" err="1" smtClean="0"/>
              <a:t>Hari</a:t>
            </a:r>
            <a:r>
              <a:rPr lang="en-US" dirty="0" smtClean="0"/>
              <a:t> who had just returned.</a:t>
            </a:r>
          </a:p>
          <a:p>
            <a:pPr marL="0" indent="0">
              <a:buNone/>
            </a:pPr>
            <a:r>
              <a:rPr lang="en-US" dirty="0" smtClean="0"/>
              <a:t> I have found the pen which I lost.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Here is the book that you lent me. </a:t>
            </a:r>
          </a:p>
          <a:p>
            <a:pPr marL="0" indent="0">
              <a:buNone/>
            </a:pPr>
            <a:r>
              <a:rPr lang="en-US" dirty="0" smtClean="0"/>
              <a:t>This is the boy (or girl) who works hard.  </a:t>
            </a:r>
          </a:p>
          <a:p>
            <a:pPr marL="0" indent="0">
              <a:buNone/>
            </a:pPr>
            <a:r>
              <a:rPr lang="en-US" dirty="0" smtClean="0"/>
              <a:t>This is the boy (or girl) whose exercise is done well.  </a:t>
            </a:r>
          </a:p>
          <a:p>
            <a:pPr marL="0" indent="0">
              <a:buNone/>
            </a:pPr>
            <a:r>
              <a:rPr lang="en-US" dirty="0" smtClean="0"/>
              <a:t>This is the boy (or girl) whom / who all praise. </a:t>
            </a:r>
          </a:p>
          <a:p>
            <a:pPr marL="0" indent="0">
              <a:buNone/>
            </a:pPr>
            <a:r>
              <a:rPr lang="en-US" dirty="0" smtClean="0"/>
              <a:t>These are the boys (or girls) who work hard. </a:t>
            </a:r>
          </a:p>
          <a:p>
            <a:pPr marL="0" indent="0">
              <a:buNone/>
            </a:pPr>
            <a:r>
              <a:rPr lang="en-US" dirty="0" smtClean="0"/>
              <a:t>These are the boys (or girls) whose exercises are done well. </a:t>
            </a:r>
          </a:p>
          <a:p>
            <a:pPr marL="0" indent="0">
              <a:buNone/>
            </a:pPr>
            <a:r>
              <a:rPr lang="en-US" dirty="0" smtClean="0"/>
              <a:t>These are the boys (or girls) whom / who all praise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7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508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Pronoun</vt:lpstr>
      <vt:lpstr>Emphatic/reflexive pronoun</vt:lpstr>
      <vt:lpstr>Emphatic pronouns</vt:lpstr>
      <vt:lpstr>Demonstrative pronouns</vt:lpstr>
      <vt:lpstr>Indefinite pronouns</vt:lpstr>
      <vt:lpstr>Distributive pronoun</vt:lpstr>
      <vt:lpstr>Interrogative pronouns</vt:lpstr>
      <vt:lpstr>Relative Pronouns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Pronoun</dc:title>
  <dc:creator>Skylink</dc:creator>
  <cp:lastModifiedBy>Skylink</cp:lastModifiedBy>
  <cp:revision>11</cp:revision>
  <dcterms:created xsi:type="dcterms:W3CDTF">2020-12-07T03:37:19Z</dcterms:created>
  <dcterms:modified xsi:type="dcterms:W3CDTF">2021-04-09T16:27:05Z</dcterms:modified>
</cp:coreProperties>
</file>