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7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7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4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8B06-7566-4764-9E23-9A661047B437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97F5-571A-4A93-8D4A-3858BF48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r>
              <a:rPr lang="en-US" dirty="0" smtClean="0"/>
              <a:t>IT MODIFIES A VERB</a:t>
            </a:r>
          </a:p>
          <a:p>
            <a:r>
              <a:rPr lang="en-US" dirty="0" smtClean="0"/>
              <a:t>Functions of an adverb</a:t>
            </a:r>
          </a:p>
          <a:p>
            <a:pPr marL="514350" indent="-514350">
              <a:buAutoNum type="romanLcPeriod"/>
            </a:pPr>
            <a:r>
              <a:rPr lang="en-US" dirty="0" smtClean="0"/>
              <a:t>It modifies a verb</a:t>
            </a:r>
          </a:p>
          <a:p>
            <a:pPr marL="514350" indent="-514350">
              <a:buAutoNum type="romanLcPeriod"/>
            </a:pPr>
            <a:r>
              <a:rPr lang="en-US" dirty="0" smtClean="0"/>
              <a:t>It modifies an adjective</a:t>
            </a:r>
          </a:p>
          <a:p>
            <a:pPr marL="514350" indent="-514350">
              <a:buAutoNum type="romanLcPeriod"/>
            </a:pPr>
            <a:r>
              <a:rPr lang="en-US" dirty="0" smtClean="0"/>
              <a:t>It modifies another adverb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3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walks slowly.</a:t>
            </a:r>
          </a:p>
          <a:p>
            <a:r>
              <a:rPr lang="en-US" dirty="0" smtClean="0"/>
              <a:t>It is a very sweet mango.</a:t>
            </a:r>
          </a:p>
          <a:p>
            <a:r>
              <a:rPr lang="en-US" dirty="0" smtClean="0"/>
              <a:t>He walks very slowly.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5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an adverb-when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Adverb of time……when????</a:t>
            </a:r>
          </a:p>
          <a:p>
            <a:r>
              <a:rPr lang="en-US" dirty="0" smtClean="0"/>
              <a:t>I have heard this before.  …….when?</a:t>
            </a:r>
          </a:p>
          <a:p>
            <a:r>
              <a:rPr lang="en-US" dirty="0" smtClean="0"/>
              <a:t>We shall now begin to work.</a:t>
            </a:r>
          </a:p>
          <a:p>
            <a:r>
              <a:rPr lang="en-US" dirty="0" smtClean="0"/>
              <a:t>He comes here daily.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have spoken to him already.</a:t>
            </a:r>
          </a:p>
          <a:p>
            <a:r>
              <a:rPr lang="en-US" dirty="0" smtClean="0"/>
              <a:t>The end soon came.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9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of frequency-how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told you twice.</a:t>
            </a:r>
          </a:p>
          <a:p>
            <a:r>
              <a:rPr lang="en-US" dirty="0"/>
              <a:t> </a:t>
            </a:r>
            <a:r>
              <a:rPr lang="en-US" dirty="0" smtClean="0"/>
              <a:t>I met him once.</a:t>
            </a:r>
          </a:p>
          <a:p>
            <a:r>
              <a:rPr lang="en-US" dirty="0" smtClean="0"/>
              <a:t>He visits me frequently.</a:t>
            </a:r>
          </a:p>
          <a:p>
            <a:r>
              <a:rPr lang="en-US" dirty="0" smtClean="0"/>
              <a:t>He seldom comes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of place-where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come here.</a:t>
            </a:r>
          </a:p>
          <a:p>
            <a:r>
              <a:rPr lang="en-US" dirty="0" smtClean="0"/>
              <a:t>Go there.</a:t>
            </a:r>
          </a:p>
          <a:p>
            <a:r>
              <a:rPr lang="en-US" dirty="0" smtClean="0"/>
              <a:t>Look down/look up. Move left/right.</a:t>
            </a:r>
          </a:p>
          <a:p>
            <a:r>
              <a:rPr lang="en-US" dirty="0" smtClean="0"/>
              <a:t>Come in.</a:t>
            </a:r>
          </a:p>
          <a:p>
            <a:r>
              <a:rPr lang="en-US" dirty="0" smtClean="0"/>
              <a:t>The horse galloped away.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3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of manners-how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 walks slowly.</a:t>
            </a:r>
          </a:p>
          <a:p>
            <a:r>
              <a:rPr lang="en-US" dirty="0" smtClean="0"/>
              <a:t>He disappeared quickly.</a:t>
            </a:r>
          </a:p>
          <a:p>
            <a:r>
              <a:rPr lang="en-US" dirty="0" smtClean="0"/>
              <a:t>This book is well written.</a:t>
            </a:r>
          </a:p>
          <a:p>
            <a:r>
              <a:rPr lang="en-US" dirty="0" smtClean="0"/>
              <a:t>Pak army fights bravely.</a:t>
            </a:r>
          </a:p>
          <a:p>
            <a:r>
              <a:rPr lang="en-US" dirty="0" smtClean="0"/>
              <a:t>He works hard.</a:t>
            </a:r>
          </a:p>
          <a:p>
            <a:r>
              <a:rPr lang="en-US" dirty="0" smtClean="0"/>
              <a:t>She is sleeping soundly.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8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of degree-how much, to what extent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is too careless.</a:t>
            </a:r>
          </a:p>
          <a:p>
            <a:r>
              <a:rPr lang="en-US" dirty="0" smtClean="0"/>
              <a:t>These mangoes are almost ripe.</a:t>
            </a:r>
          </a:p>
          <a:p>
            <a:r>
              <a:rPr lang="en-US" dirty="0" smtClean="0"/>
              <a:t>I am fully prepared.</a:t>
            </a:r>
          </a:p>
          <a:p>
            <a:r>
              <a:rPr lang="en-US" dirty="0" smtClean="0"/>
              <a:t>I am so glad.</a:t>
            </a:r>
          </a:p>
          <a:p>
            <a:r>
              <a:rPr lang="en-US" dirty="0" smtClean="0"/>
              <a:t>She sings pretty well.</a:t>
            </a:r>
          </a:p>
          <a:p>
            <a:r>
              <a:rPr lang="en-US" dirty="0" smtClean="0"/>
              <a:t>This mango is very sweet.</a:t>
            </a:r>
          </a:p>
          <a:p>
            <a:r>
              <a:rPr lang="en-US" dirty="0" smtClean="0"/>
              <a:t>This is very sweet mango.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2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of affirmation and 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Surely you are mistaken.</a:t>
            </a:r>
          </a:p>
          <a:p>
            <a:r>
              <a:rPr lang="en-US" dirty="0" smtClean="0"/>
              <a:t>He certainly went.</a:t>
            </a:r>
          </a:p>
          <a:p>
            <a:r>
              <a:rPr lang="en-US" dirty="0" smtClean="0"/>
              <a:t>Definitely, categorically</a:t>
            </a:r>
          </a:p>
          <a:p>
            <a:r>
              <a:rPr lang="en-US" dirty="0" smtClean="0"/>
              <a:t>I do not know him.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6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of reason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was punished by the teacher. Therefore he left the school.</a:t>
            </a:r>
          </a:p>
          <a:p>
            <a:r>
              <a:rPr lang="en-US" dirty="0" smtClean="0"/>
              <a:t>The teacher punished him that’s why he left the school.</a:t>
            </a:r>
          </a:p>
          <a:p>
            <a:r>
              <a:rPr lang="en-US" dirty="0" smtClean="0"/>
              <a:t>It is raining so I will take umbrella.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5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ADVERB</vt:lpstr>
      <vt:lpstr>Functions</vt:lpstr>
      <vt:lpstr>Types of an adverb-when</vt:lpstr>
      <vt:lpstr>Adverb of frequency-how often</vt:lpstr>
      <vt:lpstr>Adverb of place-where</vt:lpstr>
      <vt:lpstr>Adverb of manners-how</vt:lpstr>
      <vt:lpstr>Adverb of degree-how much, to what extent</vt:lpstr>
      <vt:lpstr>Adverb of affirmation and negation</vt:lpstr>
      <vt:lpstr>Adverb of reason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ADVERB</dc:title>
  <dc:creator>Skylink</dc:creator>
  <cp:lastModifiedBy>Skylink</cp:lastModifiedBy>
  <cp:revision>10</cp:revision>
  <dcterms:created xsi:type="dcterms:W3CDTF">2021-03-18T10:24:55Z</dcterms:created>
  <dcterms:modified xsi:type="dcterms:W3CDTF">2021-04-09T16:25:34Z</dcterms:modified>
</cp:coreProperties>
</file>