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91" r:id="rId3"/>
    <p:sldId id="292" r:id="rId4"/>
    <p:sldId id="295" r:id="rId5"/>
    <p:sldId id="311" r:id="rId6"/>
    <p:sldId id="256" r:id="rId7"/>
    <p:sldId id="296" r:id="rId8"/>
    <p:sldId id="297" r:id="rId9"/>
    <p:sldId id="298" r:id="rId10"/>
    <p:sldId id="348" r:id="rId11"/>
    <p:sldId id="349" r:id="rId12"/>
    <p:sldId id="350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51" r:id="rId21"/>
    <p:sldId id="353" r:id="rId22"/>
    <p:sldId id="306" r:id="rId23"/>
    <p:sldId id="307" r:id="rId24"/>
    <p:sldId id="308" r:id="rId25"/>
    <p:sldId id="354" r:id="rId26"/>
    <p:sldId id="355" r:id="rId27"/>
    <p:sldId id="309" r:id="rId28"/>
    <p:sldId id="310" r:id="rId29"/>
    <p:sldId id="313" r:id="rId30"/>
    <p:sldId id="312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 autoAdjust="0"/>
    <p:restoredTop sz="90693" autoAdjust="0"/>
  </p:normalViewPr>
  <p:slideViewPr>
    <p:cSldViewPr>
      <p:cViewPr varScale="1">
        <p:scale>
          <a:sx n="66" d="100"/>
          <a:sy n="66" d="100"/>
        </p:scale>
        <p:origin x="112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18C455-DCBE-41F6-9A52-324D6BC54AEC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F781F4-099F-4112-9B1E-8A4E416391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14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94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8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D2D3F-B0F1-446B-B7CC-19B90EB0017B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A4F69-47FA-46CC-8030-E13D0EF9E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B11F-C391-4BDD-82EB-6F3E13A9F9E1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0D068-AB96-40B8-9FAA-4228627632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669FE-0345-4152-A335-E3D8B60CD5FA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40A0-6A5C-4BDA-AED7-03967CF04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CD45C-81C4-4E27-A18A-8835B7066D8D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246AB-72DE-4829-A3EE-183283F17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4F1D-9F1B-4CA4-932E-311654E99826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17303-0E5B-4E24-BCA3-62F5881C1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4233-E030-4D82-AE1D-06E871FCE686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17966-739A-4E4E-BEF8-5E9D65CAA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5EE9E-C85E-43CC-91D6-50F7B4961BB7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75778-597E-43D2-A71E-341C60964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F8884-1DEA-4C84-A489-E724713CC95E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71189-8D0B-455A-87B2-3A89DCBF6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DFE5A-BFC9-454A-A87C-69BA4FE25A0F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D2254-A369-4EE7-927D-AE7136230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A6603-BAC9-4FFA-BE72-57B7C0EDA50D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E04E-7B9E-40CB-AECA-9BEEF7D4B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F2E53-C0F0-49CC-8B3F-6BA3D019B99D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5EC1-C65E-447A-8CAE-CC74F724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  <a:ln>
            <a:noFill/>
          </a:ln>
        </p:spPr>
        <p:txBody>
          <a:bodyPr/>
          <a:lstStyle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5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-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"/>
                          </p:val>
                        </p:tav>
                        <p:tav tm="100000">
                          <p:val>
                            <p:strVal val="#ppt_w*.05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.05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.4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decel="50000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2"/>
                          </p:val>
                        </p:tav>
                        <p:tav tm="100000">
                          <p:val>
                            <p:strVal val="#ppt_y+.1"/>
                          </p:val>
                        </p:tav>
                      </p:tavLst>
                    </p:anim>
                    <p:anim calcmode="lin" valueType="num">
                      <p:cBhvr>
                        <p:cTn dur="500" accel="50000" fill="hold">
                          <p:stCondLst>
                            <p:cond delay="500"/>
                          </p:stCondLst>
                        </p:cTn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fade">
                      <p:cBhvr>
                        <p:cTn dur="1000" decel="50000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A9AB-7925-475F-87E4-57F6EF092961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6BC3C-EF4C-4932-8208-7FBB5701A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C3780-DD3C-46A5-8303-4579155A8DB3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AF33-582B-4B0D-B27A-32E91EEE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C4502-BF88-49E9-A189-5718D68C95C9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35F4E-BD93-49E1-84D0-363BA319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29AB0-274B-47BE-985F-46164E2F9B8D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38FDB-2D8C-4804-B582-7DB90366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0B030-1580-4866-BCBB-5B9DCBDFAB68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77EB8B-B6EB-443D-9CB4-B019CEC8F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F0F97-1060-4EBF-B543-874A8397FCDC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104A5-FF6A-4891-8FE3-D539A7A66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8A180-20FC-43E6-ACF2-E4D2D7D4238C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2834-41A2-49E3-8762-B14EE3F5C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42E86-E886-49FE-9E81-CBA74FDF21F4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A6F0D-A611-4358-861D-7B01E8303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854A5-A6D3-4FF2-A83D-4A92E35723B6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79F47-3AF0-4617-BC60-2E592392BB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CA2E3-A4EC-4D3C-A723-C30C7527518B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F8B95-FD24-4BC4-B430-69A3136D1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62B1BE-7229-4612-B077-302E9FB27D58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367C90-D8D8-4A11-9BC3-E7451ACC5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40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01CF5B1-68BC-4F44-89BE-2F24F67B5729}" type="datetimeFigureOut">
              <a:rPr lang="en-US"/>
              <a:pPr>
                <a:defRPr/>
              </a:pPr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69DAB5F-4C32-47E8-A254-E438E2D0D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81400" y="360045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Lecture 1</a:t>
            </a:r>
            <a:endParaRPr lang="en-US" sz="3200" b="1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0600" y="1447800"/>
            <a:ext cx="6172200" cy="46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547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199"/>
            <a:ext cx="6781800" cy="44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81293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2133600"/>
            <a:ext cx="62293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864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8229600" cy="1143000"/>
          </a:xfrm>
        </p:spPr>
        <p:txBody>
          <a:bodyPr/>
          <a:lstStyle/>
          <a:p>
            <a:r>
              <a:rPr lang="en-US" dirty="0" smtClean="0"/>
              <a:t>Time Complexity &amp; Space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38400"/>
            <a:ext cx="739345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6079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050" y="2533650"/>
            <a:ext cx="6111875" cy="33337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8229600" cy="1143000"/>
          </a:xfrm>
        </p:spPr>
        <p:txBody>
          <a:bodyPr/>
          <a:lstStyle/>
          <a:p>
            <a:r>
              <a:rPr lang="en-US" dirty="0" smtClean="0"/>
              <a:t>Time Complexity &amp; Space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010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898440" cy="367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3427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1143000"/>
          </a:xfrm>
        </p:spPr>
        <p:txBody>
          <a:bodyPr/>
          <a:lstStyle/>
          <a:p>
            <a:r>
              <a:rPr lang="en-US" dirty="0" smtClean="0"/>
              <a:t>Algorithm vs Pseudocode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29" y="2133600"/>
            <a:ext cx="7865871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97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68" y="2057401"/>
            <a:ext cx="7662832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8772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75" y="1798678"/>
            <a:ext cx="6372225" cy="388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0055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Design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057" y="1828800"/>
            <a:ext cx="7201343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78699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533400" y="1600200"/>
            <a:ext cx="815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Course Outline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>
                <a:latin typeface="+mn-lt"/>
              </a:rPr>
              <a:t>as per HEC</a:t>
            </a:r>
            <a:endParaRPr kumimoji="0" lang="en-US" sz="3200" b="0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0"/>
            <a:ext cx="8229600" cy="1143000"/>
          </a:xfrm>
        </p:spPr>
        <p:txBody>
          <a:bodyPr/>
          <a:lstStyle/>
          <a:p>
            <a:r>
              <a:rPr lang="en-US" dirty="0" smtClean="0"/>
              <a:t>Characteristics of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2001564"/>
            <a:ext cx="7239000" cy="39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3317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Algorithm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768592"/>
            <a:ext cx="5891212" cy="396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0062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057400"/>
            <a:ext cx="7883349" cy="35623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Algorithm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23926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63" y="1905000"/>
            <a:ext cx="7805057" cy="36576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Algorithm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774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</a:t>
            </a:r>
            <a:r>
              <a:rPr lang="en-US" smtClean="0"/>
              <a:t>of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805606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985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773790"/>
            <a:ext cx="6705600" cy="432221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Algorithm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8213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86000"/>
            <a:ext cx="8185727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12654"/>
      </p:ext>
    </p:extLst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206" y="1828800"/>
            <a:ext cx="7918594" cy="345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40974"/>
      </p:ext>
    </p:extLst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1664"/>
      </p:ext>
    </p:extLst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7931236" cy="3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48850"/>
      </p:ext>
    </p:extLst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533400" y="1600200"/>
            <a:ext cx="815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Course Material</a:t>
            </a:r>
          </a:p>
          <a:p>
            <a:pPr marL="457200" lvl="0" indent="-457200" algn="just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b="1" dirty="0"/>
              <a:t>Introduction to Algorithms, Thomas H. </a:t>
            </a:r>
            <a:r>
              <a:rPr lang="en-US" sz="2400" b="1" dirty="0" err="1"/>
              <a:t>Cormen</a:t>
            </a:r>
            <a:r>
              <a:rPr lang="en-US" sz="2400" b="1" dirty="0"/>
              <a:t>, Charles E. </a:t>
            </a:r>
            <a:r>
              <a:rPr lang="en-US" sz="2400" b="1" dirty="0" err="1"/>
              <a:t>Leiserson</a:t>
            </a:r>
            <a:r>
              <a:rPr lang="en-US" sz="2400" b="1" dirty="0"/>
              <a:t>, Ronald L. </a:t>
            </a:r>
            <a:r>
              <a:rPr lang="en-US" sz="2400" b="1" dirty="0" err="1"/>
              <a:t>Rivest</a:t>
            </a:r>
            <a:r>
              <a:rPr lang="en-US" sz="2400" b="1" dirty="0"/>
              <a:t> and Clifford Stein, MIT press, Third Edition, </a:t>
            </a:r>
            <a:r>
              <a:rPr lang="en-US" sz="2400" b="1" dirty="0" smtClean="0"/>
              <a:t>2009</a:t>
            </a:r>
          </a:p>
          <a:p>
            <a:pPr marL="457200" lvl="0" indent="-457200" algn="just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Data </a:t>
            </a:r>
            <a:r>
              <a:rPr lang="en-US" sz="2400" dirty="0"/>
              <a:t>Structures and Algorithm Analysis in C++ by Mark Allen Weiss, Fourth Edition, </a:t>
            </a:r>
            <a:r>
              <a:rPr lang="en-US" sz="2400" dirty="0" smtClean="0"/>
              <a:t>2013</a:t>
            </a:r>
          </a:p>
          <a:p>
            <a:pPr marL="457200" lvl="0" indent="-457200" algn="just" fontAlgn="auto">
              <a:spcBef>
                <a:spcPct val="200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Algorithms </a:t>
            </a:r>
            <a:r>
              <a:rPr lang="en-US" sz="2400" dirty="0"/>
              <a:t>by Robert Sedgewick and Kevin Wayne, 4th Edition </a:t>
            </a:r>
            <a:r>
              <a:rPr lang="en-US" sz="2400" dirty="0" smtClean="0"/>
              <a:t>2011</a:t>
            </a:r>
            <a:endParaRPr kumimoji="0" lang="en-US" sz="2400" b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986841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357" y="1910177"/>
            <a:ext cx="7709643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0287"/>
      </p:ext>
    </p:extLst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95" y="1676400"/>
            <a:ext cx="8356971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03733"/>
      </p:ext>
    </p:extLst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905000"/>
            <a:ext cx="8311282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0818"/>
      </p:ext>
    </p:extLst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51" y="1716441"/>
            <a:ext cx="8040949" cy="397950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 Case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78010"/>
      </p:ext>
    </p:extLst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495" y="1600200"/>
            <a:ext cx="828590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53608"/>
      </p:ext>
    </p:extLst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249" y="1905000"/>
            <a:ext cx="8020951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723"/>
      </p:ext>
    </p:extLst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898" y="1905000"/>
            <a:ext cx="7403502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80210"/>
      </p:ext>
    </p:extLst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Case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271" y="1828800"/>
            <a:ext cx="8245929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33283"/>
      </p:ext>
    </p:extLst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" y="1600200"/>
            <a:ext cx="8208091" cy="411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9672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transparent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0463" y="1676400"/>
            <a:ext cx="4046537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br>
              <a:rPr lang="en-US" dirty="0" smtClean="0"/>
            </a:br>
            <a:r>
              <a:rPr lang="en-US" dirty="0" smtClean="0"/>
              <a:t>Introduction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77" y="2057400"/>
            <a:ext cx="8011023" cy="35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381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65" y="2209801"/>
            <a:ext cx="6590335" cy="33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57314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92" y="2133600"/>
            <a:ext cx="7848508" cy="3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0316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54686"/>
            <a:ext cx="6400800" cy="45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151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On-screen Show (4:3)</PresentationFormat>
  <Paragraphs>45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Office Theme</vt:lpstr>
      <vt:lpstr>Custom Design</vt:lpstr>
      <vt:lpstr>Analysis of Algorithms</vt:lpstr>
      <vt:lpstr>PowerPoint Presentation</vt:lpstr>
      <vt:lpstr>PowerPoint Presentation</vt:lpstr>
      <vt:lpstr>Books</vt:lpstr>
      <vt:lpstr>Lecture 1 Introduction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Time Complexity &amp; Space Complexity</vt:lpstr>
      <vt:lpstr>Time Complexity &amp; Space Complexity</vt:lpstr>
      <vt:lpstr>Algorithms</vt:lpstr>
      <vt:lpstr>Algorithm vs Pseudocode</vt:lpstr>
      <vt:lpstr>Algorithm</vt:lpstr>
      <vt:lpstr>Pseudocode</vt:lpstr>
      <vt:lpstr>Algorithm Design</vt:lpstr>
      <vt:lpstr>Characteristics of Algorithms</vt:lpstr>
      <vt:lpstr>Some Algorithm Types</vt:lpstr>
      <vt:lpstr>Some Algorithm Types</vt:lpstr>
      <vt:lpstr>Some Algorithm Types</vt:lpstr>
      <vt:lpstr>Classification of Algorithms</vt:lpstr>
      <vt:lpstr>Other Algorithm Types</vt:lpstr>
      <vt:lpstr>Programming Language</vt:lpstr>
      <vt:lpstr>Analysis of Algorithms</vt:lpstr>
      <vt:lpstr>Time Complexity</vt:lpstr>
      <vt:lpstr>Time Complexity</vt:lpstr>
      <vt:lpstr>Time Complexity</vt:lpstr>
      <vt:lpstr>Worst Case Analysis</vt:lpstr>
      <vt:lpstr>Worst Case Analysis</vt:lpstr>
      <vt:lpstr>Worst Case Analysis</vt:lpstr>
      <vt:lpstr>Average Case Analysis</vt:lpstr>
      <vt:lpstr>Best Case Analysis</vt:lpstr>
      <vt:lpstr>Best Case Analysis</vt:lpstr>
      <vt:lpstr>Best Case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2008-09-16T18:22:21Z</dcterms:created>
  <dcterms:modified xsi:type="dcterms:W3CDTF">2022-10-07T06:31:27Z</dcterms:modified>
</cp:coreProperties>
</file>