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7" r:id="rId21"/>
    <p:sldId id="316" r:id="rId22"/>
    <p:sldId id="318" r:id="rId23"/>
    <p:sldId id="319" r:id="rId24"/>
    <p:sldId id="320" r:id="rId25"/>
    <p:sldId id="321" r:id="rId26"/>
    <p:sldId id="323" r:id="rId27"/>
    <p:sldId id="322" r:id="rId28"/>
    <p:sldId id="324" r:id="rId29"/>
    <p:sldId id="325" r:id="rId30"/>
    <p:sldId id="327" r:id="rId3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15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8BDE2-9502-4596-A593-948FF21F850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4A5D-1A54-47AA-A3AD-D2335374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416B-B939-4C8D-BB68-CD34EF7D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BDD4-4EE7-43D9-8D17-25FE0946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B57A-CF94-447D-BD4B-CC3C22A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D130-889D-4194-9257-091BEA6A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BF78-7ADC-488B-9B8B-FC5A16DC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046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5A75-0CF4-4626-A68C-2249D304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27B55-9196-49B3-BBB4-0A9EF2889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90B4-E999-4434-85E0-2AA88918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F61AE-4105-4EF6-859B-AB602DBB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EF1E-E9F3-4FE4-BA40-95294965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218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24D09-34E5-422D-85DC-9FFF74431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9EB83-32B3-4C7E-8673-2A726D8B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D79B-06BC-4701-974E-A1CCAC47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BFFB-F18F-4DF7-ADBF-9BDB5FBF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6B89-E800-450F-8C97-58F94470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040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5CD4-B66F-4E5C-A2CF-11E49ED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5B73-DF04-471E-8C40-14DFCF59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A7E2-DE51-4B52-A17B-408C1437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97DE-A747-4FA6-854E-7E3185C7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7BF48-299B-42E4-A9DB-1B122421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068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EE28-A600-4745-B631-9A7ABC85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BC602-28AE-48EB-8F57-1990B8EE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6D8C-5278-4C35-BD47-1689AF78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BE84-4201-43B0-B73E-009BBCF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DF11-3F47-46C2-9791-7E14CCC6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18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CAE9-A84B-46FE-A516-377FA8C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5C3C-F6F0-438D-83FB-1DBCC5EA4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C1C6-774B-4E1F-8D8F-BD4F3B28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2CB95-60D3-4C83-AEF9-4FAE6804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EEBF9-21A3-459F-86A2-949792A2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2EDF-4B5B-4A88-BC8C-3BA5BB0B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673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9670-A552-4F71-9525-242BEEB2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66D0-4703-4943-BD4A-2410F459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47686-5FEB-4CB7-89C6-769B678E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EDE10-7FA6-4B60-BE33-5CF81CCA1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ABBDC-2077-4662-B5A1-6C71C25F9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1BDCA-D31B-46B0-A77B-36C055CF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E2F46-BD47-410B-A7F5-F5A11227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8EADA-5EA7-4071-B1EC-94218362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424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76FA-9C0F-4124-A24A-91177999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93029-5B9C-4B7D-BAF6-570AD71D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629B4-398B-4212-A761-0EBE25B2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A7132-FD3C-47E1-9BA0-A8697D3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69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16971-83B4-4228-B26D-E803EC14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FDFB-D873-4B25-BC1E-51BEC0F9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E776F-C446-437B-A187-BFFCB50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61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5489-E7DA-4E29-AD3B-7DEB6A0F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EA74-D838-4B87-92A8-5F8B6320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96436-5964-4251-8551-D650917F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05F5-F130-498A-A756-7259015A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5DAC-A7C2-4088-A672-595ED55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E380E-C74A-42AC-9571-8BF24268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980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28E3-0005-4003-8C59-9B1A1904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3417A-1885-4D7F-89AC-57FB75A1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4C1C8-B7CC-4678-B631-15A8CA1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C7A9-0F9F-41C5-BADB-B3A5CC9A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ABA0-E160-4762-A0F6-CEFB28FD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2449-21E1-4F9E-89BF-55447A91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37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4F9A2-F461-45FD-96E7-AAAF324F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066FB-243E-48B0-8C3F-9FB31C76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DAF2-0C27-400F-A311-9EA87CCDB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3882-BE1F-4E36-B955-C9648EB0C465}" type="datetimeFigureOut">
              <a:rPr lang="en-PK" smtClean="0"/>
              <a:t>12/23/2022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F6BF-884B-430E-8FD0-FAA18BE5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AC339-25A7-480B-BDC0-459A13609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441-785F-469B-A835-160FB555A1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742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4F70-A091-48A2-B109-477CA18B6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Theory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269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9E31-1557-42B3-89DB-35B1D245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6DA00-86D6-45DC-B0BA-FCA694DB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8630"/>
            <a:ext cx="7926455" cy="5525453"/>
          </a:xfrm>
        </p:spPr>
      </p:pic>
    </p:spTree>
    <p:extLst>
      <p:ext uri="{BB962C8B-B14F-4D97-AF65-F5344CB8AC3E}">
        <p14:creationId xmlns:p14="http://schemas.microsoft.com/office/powerpoint/2010/main" val="3566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CB9D-4538-40A0-9D59-1BC08369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and Disconnected Graph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BC42F-A2EB-4AF0-AC37-7AF02D913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036" y="2142977"/>
            <a:ext cx="9446126" cy="1325563"/>
          </a:xfrm>
        </p:spPr>
      </p:pic>
    </p:spTree>
    <p:extLst>
      <p:ext uri="{BB962C8B-B14F-4D97-AF65-F5344CB8AC3E}">
        <p14:creationId xmlns:p14="http://schemas.microsoft.com/office/powerpoint/2010/main" val="14357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6760-4E84-48D7-8E7F-3967C849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1C2B4-4059-4E10-83BF-FE631EFA6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410" y="1200150"/>
            <a:ext cx="7316752" cy="4696883"/>
          </a:xfrm>
        </p:spPr>
      </p:pic>
    </p:spTree>
    <p:extLst>
      <p:ext uri="{BB962C8B-B14F-4D97-AF65-F5344CB8AC3E}">
        <p14:creationId xmlns:p14="http://schemas.microsoft.com/office/powerpoint/2010/main" val="40311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B735-FED0-459D-B1F2-B5C3A1B7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286B0-554F-45B4-A4BF-DE9DB1CDC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762538"/>
            <a:ext cx="8089149" cy="5414425"/>
          </a:xfrm>
        </p:spPr>
      </p:pic>
    </p:spTree>
    <p:extLst>
      <p:ext uri="{BB962C8B-B14F-4D97-AF65-F5344CB8AC3E}">
        <p14:creationId xmlns:p14="http://schemas.microsoft.com/office/powerpoint/2010/main" val="18444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0450-EC43-424C-B304-3C9D324A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Handshaking Lemma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D4F61-BA0D-4BBF-B069-F90C792AB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20" y="1146898"/>
            <a:ext cx="5788323" cy="5573941"/>
          </a:xfrm>
        </p:spPr>
      </p:pic>
    </p:spTree>
    <p:extLst>
      <p:ext uri="{BB962C8B-B14F-4D97-AF65-F5344CB8AC3E}">
        <p14:creationId xmlns:p14="http://schemas.microsoft.com/office/powerpoint/2010/main" val="32401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6A5F-6C1C-4F83-8C85-7DD8F4FC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A6477-9703-4794-B81C-C9A23FB3D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518" y="1690688"/>
            <a:ext cx="8874443" cy="2881312"/>
          </a:xfrm>
        </p:spPr>
      </p:pic>
    </p:spTree>
    <p:extLst>
      <p:ext uri="{BB962C8B-B14F-4D97-AF65-F5344CB8AC3E}">
        <p14:creationId xmlns:p14="http://schemas.microsoft.com/office/powerpoint/2010/main" val="2727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D332-6EFA-45CA-A6D3-D655FC02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6799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vs Complete Graph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CAB11-0E39-4ED0-BD02-25EC11175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90" y="365125"/>
            <a:ext cx="5257800" cy="6846374"/>
          </a:xfrm>
        </p:spPr>
      </p:pic>
    </p:spTree>
    <p:extLst>
      <p:ext uri="{BB962C8B-B14F-4D97-AF65-F5344CB8AC3E}">
        <p14:creationId xmlns:p14="http://schemas.microsoft.com/office/powerpoint/2010/main" val="20091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BFF9-1C61-4286-A832-8D0E7C00C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0C304-29B2-419B-A816-0F4F2565E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1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A4E3-F018-4A55-AD46-739CB98F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2AF68-79BC-4634-843A-709C2F180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956" y="1800744"/>
            <a:ext cx="7566164" cy="4559522"/>
          </a:xfrm>
        </p:spPr>
      </p:pic>
    </p:spTree>
    <p:extLst>
      <p:ext uri="{BB962C8B-B14F-4D97-AF65-F5344CB8AC3E}">
        <p14:creationId xmlns:p14="http://schemas.microsoft.com/office/powerpoint/2010/main" val="11944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CEF-DD5B-4E5E-BABC-142EA212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Greedy Strategy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775C-3D60-45DC-AFEB-29F03464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  <a:p>
            <a:r>
              <a:rPr lang="en-US" dirty="0"/>
              <a:t>Scheduling Problems</a:t>
            </a:r>
          </a:p>
          <a:p>
            <a:r>
              <a:rPr lang="en-US" dirty="0"/>
              <a:t>Huffman codes</a:t>
            </a:r>
          </a:p>
          <a:p>
            <a:r>
              <a:rPr lang="en-US" dirty="0"/>
              <a:t>Traveling salesman Problem</a:t>
            </a:r>
          </a:p>
          <a:p>
            <a:r>
              <a:rPr lang="en-US" dirty="0" err="1"/>
              <a:t>etc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6137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FC64-B701-48EC-9863-C08C181B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1D3F9-83DB-4347-AB9B-7FB4633E0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622" y="1690688"/>
            <a:ext cx="6916115" cy="4267796"/>
          </a:xfrm>
        </p:spPr>
      </p:pic>
    </p:spTree>
    <p:extLst>
      <p:ext uri="{BB962C8B-B14F-4D97-AF65-F5344CB8AC3E}">
        <p14:creationId xmlns:p14="http://schemas.microsoft.com/office/powerpoint/2010/main" val="19695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2345-4E5D-4776-A623-DC87444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6E22A-108D-4E59-94FB-1260B22CC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8" y="734853"/>
            <a:ext cx="7278372" cy="5388293"/>
          </a:xfrm>
        </p:spPr>
      </p:pic>
    </p:spTree>
    <p:extLst>
      <p:ext uri="{BB962C8B-B14F-4D97-AF65-F5344CB8AC3E}">
        <p14:creationId xmlns:p14="http://schemas.microsoft.com/office/powerpoint/2010/main" val="1598236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E2AB-1E74-447E-BE45-CC7593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25090" cy="1325563"/>
          </a:xfrm>
        </p:spPr>
        <p:txBody>
          <a:bodyPr>
            <a:normAutofit/>
          </a:bodyPr>
          <a:lstStyle/>
          <a:p>
            <a:r>
              <a:rPr lang="en-US" dirty="0"/>
              <a:t>Spanning Tree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B9504-0657-45A5-AE81-678C347A0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-37642"/>
            <a:ext cx="4903470" cy="6912381"/>
          </a:xfrm>
        </p:spPr>
      </p:pic>
    </p:spTree>
    <p:extLst>
      <p:ext uri="{BB962C8B-B14F-4D97-AF65-F5344CB8AC3E}">
        <p14:creationId xmlns:p14="http://schemas.microsoft.com/office/powerpoint/2010/main" val="382667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2364-5210-4E96-8528-708905C5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BC1E3-9884-4F54-B9A7-BB4FDF903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" y="-40664"/>
            <a:ext cx="7424860" cy="6885398"/>
          </a:xfrm>
        </p:spPr>
      </p:pic>
    </p:spTree>
    <p:extLst>
      <p:ext uri="{BB962C8B-B14F-4D97-AF65-F5344CB8AC3E}">
        <p14:creationId xmlns:p14="http://schemas.microsoft.com/office/powerpoint/2010/main" val="423829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F0C6-9911-4F10-8C0D-4B63A406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CB65F-9363-4304-9C5C-21FD7C49B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98" y="605790"/>
            <a:ext cx="8225740" cy="5571173"/>
          </a:xfrm>
        </p:spPr>
      </p:pic>
    </p:spTree>
    <p:extLst>
      <p:ext uri="{BB962C8B-B14F-4D97-AF65-F5344CB8AC3E}">
        <p14:creationId xmlns:p14="http://schemas.microsoft.com/office/powerpoint/2010/main" val="3832668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19E3-2E8E-428C-8719-34B47E62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6500" cy="1325563"/>
          </a:xfrm>
        </p:spPr>
        <p:txBody>
          <a:bodyPr/>
          <a:lstStyle/>
          <a:p>
            <a:r>
              <a:rPr lang="en-US" dirty="0"/>
              <a:t>Kruskal Algorithm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BDCC8-737F-408A-AFAC-1D61E748E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90" y="16751"/>
            <a:ext cx="5989320" cy="6875632"/>
          </a:xfrm>
        </p:spPr>
      </p:pic>
    </p:spTree>
    <p:extLst>
      <p:ext uri="{BB962C8B-B14F-4D97-AF65-F5344CB8AC3E}">
        <p14:creationId xmlns:p14="http://schemas.microsoft.com/office/powerpoint/2010/main" val="37559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AC4-9B0A-470E-9F61-48463E72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CB67D-E7A3-4F21-B87A-B218CCCFB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-1635"/>
            <a:ext cx="7388595" cy="6857540"/>
          </a:xfrm>
        </p:spPr>
      </p:pic>
    </p:spTree>
    <p:extLst>
      <p:ext uri="{BB962C8B-B14F-4D97-AF65-F5344CB8AC3E}">
        <p14:creationId xmlns:p14="http://schemas.microsoft.com/office/powerpoint/2010/main" val="179716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0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visiting and exploring a graph for processing is called graph traversal.</a:t>
            </a:r>
          </a:p>
          <a:p>
            <a:pPr lvl="1"/>
            <a:r>
              <a:rPr lang="en-US" dirty="0" smtClean="0"/>
              <a:t>Breadth First Search (BFS)</a:t>
            </a:r>
          </a:p>
          <a:p>
            <a:pPr lvl="1"/>
            <a:r>
              <a:rPr lang="en-US" dirty="0" smtClean="0"/>
              <a:t>Depth First Search (DFS)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8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&amp; DFS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nodes traversal is different</a:t>
            </a:r>
          </a:p>
          <a:p>
            <a:r>
              <a:rPr lang="en-US" dirty="0" smtClean="0"/>
              <a:t>BFS: Traverse level wise</a:t>
            </a:r>
          </a:p>
          <a:p>
            <a:r>
              <a:rPr lang="en-US" dirty="0" smtClean="0"/>
              <a:t>DFS: Traverse depth 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8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43" y="2108540"/>
            <a:ext cx="7279821" cy="32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9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37A9-1FA9-4842-9EB1-33312EC7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Edges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AFE14-15EA-42B7-81A1-2E63F6934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586" y="1846472"/>
            <a:ext cx="7297168" cy="3829584"/>
          </a:xfrm>
        </p:spPr>
      </p:pic>
    </p:spTree>
    <p:extLst>
      <p:ext uri="{BB962C8B-B14F-4D97-AF65-F5344CB8AC3E}">
        <p14:creationId xmlns:p14="http://schemas.microsoft.com/office/powerpoint/2010/main" val="31168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endParaRPr lang="en-US" dirty="0"/>
          </a:p>
        </p:txBody>
      </p:sp>
      <p:pic>
        <p:nvPicPr>
          <p:cNvPr id="2050" name="Picture 2" descr="Depth First Search Tutorials &amp; Notes | Algorithms | HackerEar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488936"/>
            <a:ext cx="7445829" cy="51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4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942A-F5A3-48FD-B955-F6C9CBE9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0E021-F238-40FD-AC2C-240719D7A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" y="0"/>
            <a:ext cx="5726430" cy="6863139"/>
          </a:xfrm>
        </p:spPr>
      </p:pic>
    </p:spTree>
    <p:extLst>
      <p:ext uri="{BB962C8B-B14F-4D97-AF65-F5344CB8AC3E}">
        <p14:creationId xmlns:p14="http://schemas.microsoft.com/office/powerpoint/2010/main" val="16885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877B-F47C-46AF-91FB-B56B5944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65A28-D2B2-4E34-99F8-F1F1733B7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4" r="8803"/>
          <a:stretch/>
        </p:blipFill>
        <p:spPr>
          <a:xfrm>
            <a:off x="1348740" y="1253331"/>
            <a:ext cx="7898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2FDBC-FA1B-45B9-8691-5A0211696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878" y="545464"/>
            <a:ext cx="8002150" cy="5569585"/>
          </a:xfrm>
        </p:spPr>
      </p:pic>
    </p:spTree>
    <p:extLst>
      <p:ext uri="{BB962C8B-B14F-4D97-AF65-F5344CB8AC3E}">
        <p14:creationId xmlns:p14="http://schemas.microsoft.com/office/powerpoint/2010/main" val="16729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B3BD-51E2-4D3C-9190-E85AF096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and Infinite Graph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EE2B9-D33E-4B0B-B1C8-65B25D5E8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292" y="2040821"/>
            <a:ext cx="7097115" cy="3258005"/>
          </a:xfrm>
        </p:spPr>
      </p:pic>
    </p:spTree>
    <p:extLst>
      <p:ext uri="{BB962C8B-B14F-4D97-AF65-F5344CB8AC3E}">
        <p14:creationId xmlns:p14="http://schemas.microsoft.com/office/powerpoint/2010/main" val="8782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9690-225A-4C91-8C24-795BC27E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the Vertex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7B77C-B920-44AC-BAAF-116695A4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292" y="1690688"/>
            <a:ext cx="7068536" cy="4277322"/>
          </a:xfrm>
        </p:spPr>
      </p:pic>
    </p:spTree>
    <p:extLst>
      <p:ext uri="{BB962C8B-B14F-4D97-AF65-F5344CB8AC3E}">
        <p14:creationId xmlns:p14="http://schemas.microsoft.com/office/powerpoint/2010/main" val="25089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5610-BD50-4E81-8465-9A837DA9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D17DD-1320-4167-8B46-9A106CEED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732" y="1950321"/>
            <a:ext cx="6554115" cy="3439005"/>
          </a:xfrm>
        </p:spPr>
      </p:pic>
    </p:spTree>
    <p:extLst>
      <p:ext uri="{BB962C8B-B14F-4D97-AF65-F5344CB8AC3E}">
        <p14:creationId xmlns:p14="http://schemas.microsoft.com/office/powerpoint/2010/main" val="1010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101</Words>
  <Application>Microsoft Office PowerPoint</Application>
  <PresentationFormat>Widescreen</PresentationFormat>
  <Paragraphs>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Graph Theory</vt:lpstr>
      <vt:lpstr>Edges</vt:lpstr>
      <vt:lpstr>Special Edges</vt:lpstr>
      <vt:lpstr>PowerPoint Presentation</vt:lpstr>
      <vt:lpstr>PowerPoint Presentation</vt:lpstr>
      <vt:lpstr>PowerPoint Presentation</vt:lpstr>
      <vt:lpstr>Finite and Infinite Graph</vt:lpstr>
      <vt:lpstr>Degree of the Vertex</vt:lpstr>
      <vt:lpstr>Definition</vt:lpstr>
      <vt:lpstr>PowerPoint Presentation</vt:lpstr>
      <vt:lpstr>Connected and Disconnected Graph</vt:lpstr>
      <vt:lpstr>PowerPoint Presentation</vt:lpstr>
      <vt:lpstr>PowerPoint Presentation</vt:lpstr>
      <vt:lpstr>Handshaking Lemma</vt:lpstr>
      <vt:lpstr>PowerPoint Presentation</vt:lpstr>
      <vt:lpstr>Regular vs Complete Graph</vt:lpstr>
      <vt:lpstr>Greedy Algorithms</vt:lpstr>
      <vt:lpstr>Greedy Algorithms</vt:lpstr>
      <vt:lpstr>Applications of Greedy Strategy</vt:lpstr>
      <vt:lpstr>PowerPoint Presentation</vt:lpstr>
      <vt:lpstr>Spanning Tree</vt:lpstr>
      <vt:lpstr>PowerPoint Presentation</vt:lpstr>
      <vt:lpstr>PowerPoint Presentation</vt:lpstr>
      <vt:lpstr>Kruskal Algorithm</vt:lpstr>
      <vt:lpstr>PowerPoint Presentation</vt:lpstr>
      <vt:lpstr>Graph Traversal</vt:lpstr>
      <vt:lpstr>Graph Traversal</vt:lpstr>
      <vt:lpstr>BFS &amp; DFS </vt:lpstr>
      <vt:lpstr>BFS Example</vt:lpstr>
      <vt:lpstr>DFS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FUUAST</dc:creator>
  <cp:lastModifiedBy>Windows User</cp:lastModifiedBy>
  <cp:revision>52</cp:revision>
  <dcterms:created xsi:type="dcterms:W3CDTF">2022-12-06T06:50:11Z</dcterms:created>
  <dcterms:modified xsi:type="dcterms:W3CDTF">2022-12-23T12:25:42Z</dcterms:modified>
</cp:coreProperties>
</file>