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91" r:id="rId3"/>
    <p:sldId id="322" r:id="rId4"/>
    <p:sldId id="356" r:id="rId5"/>
    <p:sldId id="323" r:id="rId6"/>
    <p:sldId id="325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57" r:id="rId28"/>
    <p:sldId id="358" r:id="rId29"/>
    <p:sldId id="359" r:id="rId30"/>
    <p:sldId id="360" r:id="rId31"/>
    <p:sldId id="379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420" r:id="rId47"/>
    <p:sldId id="375" r:id="rId48"/>
    <p:sldId id="378" r:id="rId49"/>
    <p:sldId id="421" r:id="rId50"/>
    <p:sldId id="380" r:id="rId51"/>
    <p:sldId id="38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0693" autoAdjust="0"/>
  </p:normalViewPr>
  <p:slideViewPr>
    <p:cSldViewPr>
      <p:cViewPr varScale="1">
        <p:scale>
          <a:sx n="66" d="100"/>
          <a:sy n="66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4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36004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Lecture 2</a:t>
            </a:r>
            <a:endParaRPr lang="en-US" sz="32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22" y="2057400"/>
            <a:ext cx="783147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542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66" y="2209800"/>
            <a:ext cx="8596734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48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95" y="1905000"/>
            <a:ext cx="7225105" cy="3790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772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492" y="2057400"/>
            <a:ext cx="750830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9560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80" y="1905000"/>
            <a:ext cx="813342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019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34" y="1981200"/>
            <a:ext cx="780936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820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01" y="2133601"/>
            <a:ext cx="7643599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4085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2133600"/>
            <a:ext cx="759618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86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89" y="1752600"/>
            <a:ext cx="7817111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5609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Orders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07089"/>
            <a:ext cx="5519737" cy="41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308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" y="1981200"/>
            <a:ext cx="7967663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738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89" y="1676400"/>
            <a:ext cx="8311011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5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96" y="1828801"/>
            <a:ext cx="8077704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955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2447925"/>
            <a:ext cx="6924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582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06" y="1981201"/>
            <a:ext cx="7752094" cy="3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8193"/>
      </p:ext>
    </p:extLst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07" y="1981200"/>
            <a:ext cx="7826693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6715"/>
      </p:ext>
    </p:extLst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77" y="1752600"/>
            <a:ext cx="857002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8868"/>
      </p:ext>
    </p:extLst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7517"/>
      </p:ext>
    </p:extLst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7650773" cy="3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488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89" y="2057400"/>
            <a:ext cx="7667021" cy="30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82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57400"/>
            <a:ext cx="764469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680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37093"/>
            <a:ext cx="6400799" cy="43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3796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778" y="2057400"/>
            <a:ext cx="6809422" cy="37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16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857500"/>
            <a:ext cx="5895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4689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6827107" cy="28622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8500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86000"/>
            <a:ext cx="6442364" cy="2743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7114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2833687"/>
            <a:ext cx="5705475" cy="24860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3335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199" y="2286000"/>
            <a:ext cx="6602401" cy="2752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894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108" y="2133600"/>
            <a:ext cx="6339092" cy="26241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1783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3152775"/>
            <a:ext cx="5095875" cy="18478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698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2514600"/>
            <a:ext cx="6267450" cy="2295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4739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2957512"/>
            <a:ext cx="6010275" cy="22383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557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83" y="1981200"/>
            <a:ext cx="814181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31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919412"/>
            <a:ext cx="5476875" cy="23145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1620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3352800"/>
            <a:ext cx="4953000" cy="1447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368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14600"/>
            <a:ext cx="5924550" cy="23812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932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3176587"/>
            <a:ext cx="4943475" cy="18002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7608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246" y="1905000"/>
            <a:ext cx="7471154" cy="359568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2538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199"/>
            <a:ext cx="6858000" cy="39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4218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33600"/>
            <a:ext cx="7251799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429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r>
              <a:rPr lang="en-US" dirty="0"/>
              <a:t>This algorithm is not suitable for large data sets as its average and worst-case time complexity is quite high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5256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case for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 takes minimum time (Order of n) when elements are already sorted. </a:t>
            </a:r>
            <a:r>
              <a:rPr lang="en-US" dirty="0" smtClean="0"/>
              <a:t>Best case would be O(n).</a:t>
            </a:r>
          </a:p>
          <a:p>
            <a:endParaRPr lang="en-US" dirty="0" smtClean="0"/>
          </a:p>
          <a:p>
            <a:r>
              <a:rPr lang="en-US" dirty="0" smtClean="0"/>
              <a:t>Hence </a:t>
            </a:r>
            <a:r>
              <a:rPr lang="en-US" dirty="0"/>
              <a:t>it is best to check if the array is already sorted or not beforehand, to avoid O(N</a:t>
            </a:r>
            <a:r>
              <a:rPr lang="en-US" baseline="30000" dirty="0"/>
              <a:t>2</a:t>
            </a:r>
            <a:r>
              <a:rPr lang="en-US" dirty="0"/>
              <a:t>)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7503392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33525"/>
            <a:ext cx="7675368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9999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931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97" y="1184875"/>
            <a:ext cx="6921803" cy="50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0018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642" y="1752600"/>
            <a:ext cx="792115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9008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76088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9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72" y="2209800"/>
            <a:ext cx="8349528" cy="25336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186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8" y="2057400"/>
            <a:ext cx="7546272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068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(4:3)</PresentationFormat>
  <Paragraphs>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Office Theme</vt:lpstr>
      <vt:lpstr>Custom Design</vt:lpstr>
      <vt:lpstr>Analysis of Algorithms</vt:lpstr>
      <vt:lpstr>Time Complexity</vt:lpstr>
      <vt:lpstr>PowerPoint Presentation</vt:lpstr>
      <vt:lpstr>Asymptotic Notations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Big O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Growth Orders</vt:lpstr>
      <vt:lpstr>Problem</vt:lpstr>
      <vt:lpstr>Problem</vt:lpstr>
      <vt:lpstr>PowerPoint Presentation</vt:lpstr>
      <vt:lpstr>PowerPoint Presentation</vt:lpstr>
      <vt:lpstr>Problem</vt:lpstr>
      <vt:lpstr>PowerPoint Presentation</vt:lpstr>
      <vt:lpstr>Sorting Algorithms Analysis</vt:lpstr>
      <vt:lpstr>Sorting Algorithms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Algorithm in C</vt:lpstr>
      <vt:lpstr>Time Complexity</vt:lpstr>
      <vt:lpstr>Time Complexity</vt:lpstr>
      <vt:lpstr>Boundary case for Bubble sort</vt:lpstr>
      <vt:lpstr>Example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2008-09-16T18:22:21Z</dcterms:created>
  <dcterms:modified xsi:type="dcterms:W3CDTF">2022-10-07T13:32:23Z</dcterms:modified>
</cp:coreProperties>
</file>