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69"/>
  </p:notesMasterIdLst>
  <p:sldIdLst>
    <p:sldId id="291" r:id="rId3"/>
    <p:sldId id="384" r:id="rId4"/>
    <p:sldId id="385" r:id="rId5"/>
    <p:sldId id="386" r:id="rId6"/>
    <p:sldId id="419" r:id="rId7"/>
    <p:sldId id="417" r:id="rId8"/>
    <p:sldId id="418" r:id="rId9"/>
    <p:sldId id="387" r:id="rId10"/>
    <p:sldId id="388" r:id="rId11"/>
    <p:sldId id="389" r:id="rId12"/>
    <p:sldId id="390" r:id="rId13"/>
    <p:sldId id="391" r:id="rId14"/>
    <p:sldId id="392" r:id="rId15"/>
    <p:sldId id="383" r:id="rId16"/>
    <p:sldId id="393" r:id="rId17"/>
    <p:sldId id="394" r:id="rId18"/>
    <p:sldId id="395" r:id="rId19"/>
    <p:sldId id="396" r:id="rId20"/>
    <p:sldId id="397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20" r:id="rId40"/>
    <p:sldId id="421" r:id="rId41"/>
    <p:sldId id="44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3" r:id="rId63"/>
    <p:sldId id="444" r:id="rId64"/>
    <p:sldId id="445" r:id="rId65"/>
    <p:sldId id="446" r:id="rId66"/>
    <p:sldId id="447" r:id="rId67"/>
    <p:sldId id="448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90693" autoAdjust="0"/>
  </p:normalViewPr>
  <p:slideViewPr>
    <p:cSldViewPr>
      <p:cViewPr varScale="1">
        <p:scale>
          <a:sx n="66" d="100"/>
          <a:sy n="66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4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36004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Lecture 3</a:t>
            </a:r>
            <a:endParaRPr lang="en-US" sz="3200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591" y="2438400"/>
            <a:ext cx="7057584" cy="30813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42448"/>
      </p:ext>
    </p:extLst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37" y="2609850"/>
            <a:ext cx="6334125" cy="2933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3471"/>
      </p:ext>
    </p:extLst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5" y="2662237"/>
            <a:ext cx="6419850" cy="28289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5569"/>
      </p:ext>
    </p:extLst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2867025"/>
            <a:ext cx="6896100" cy="24193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90017"/>
      </p:ext>
    </p:extLst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5" y="2552700"/>
            <a:ext cx="6381750" cy="304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42166"/>
      </p:ext>
    </p:extLst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87" y="2776537"/>
            <a:ext cx="6448425" cy="26003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0619"/>
      </p:ext>
    </p:extLst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25" y="2733675"/>
            <a:ext cx="6534150" cy="26860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52397"/>
      </p:ext>
    </p:extLst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87" y="2657475"/>
            <a:ext cx="6753225" cy="28384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57552"/>
      </p:ext>
    </p:extLst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37" y="2600325"/>
            <a:ext cx="6334125" cy="29527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25547"/>
      </p:ext>
    </p:extLst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62" y="2662237"/>
            <a:ext cx="6696075" cy="28289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31515"/>
      </p:ext>
    </p:extLst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826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5" y="2790825"/>
            <a:ext cx="6419850" cy="25717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90313"/>
      </p:ext>
    </p:extLst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2681287"/>
            <a:ext cx="6572250" cy="27908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77670"/>
      </p:ext>
    </p:extLst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2795587"/>
            <a:ext cx="6515100" cy="25622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14845"/>
      </p:ext>
    </p:extLst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681287"/>
            <a:ext cx="6324600" cy="27908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86656"/>
      </p:ext>
    </p:extLst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2705100"/>
            <a:ext cx="6543675" cy="2743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68038"/>
      </p:ext>
    </p:extLst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2633662"/>
            <a:ext cx="6724650" cy="28860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16150"/>
      </p:ext>
    </p:extLst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643187"/>
            <a:ext cx="6429375" cy="28670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9349"/>
      </p:ext>
    </p:extLst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81287"/>
            <a:ext cx="6553200" cy="27908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86395"/>
      </p:ext>
    </p:extLst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2" y="2547937"/>
            <a:ext cx="6619875" cy="30575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8333"/>
      </p:ext>
    </p:extLst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2886075"/>
            <a:ext cx="6562725" cy="23812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67968"/>
      </p:ext>
    </p:extLst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7400"/>
            <a:ext cx="8253667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4293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7" y="2771775"/>
            <a:ext cx="6677025" cy="26098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2215"/>
      </p:ext>
    </p:extLst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5" y="2867025"/>
            <a:ext cx="6419850" cy="24193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63306"/>
      </p:ext>
    </p:extLst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2838450"/>
            <a:ext cx="6286500" cy="2476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95242"/>
      </p:ext>
    </p:extLst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724150"/>
            <a:ext cx="6324600" cy="27051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11404"/>
      </p:ext>
    </p:extLst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2847975"/>
            <a:ext cx="6305550" cy="24574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121"/>
      </p:ext>
    </p:extLst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73" y="1828800"/>
            <a:ext cx="8082074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8427"/>
      </p:ext>
    </p:extLst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686050"/>
            <a:ext cx="64293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9120"/>
      </p:ext>
    </p:extLst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time complexity of Selection Sort is O(N</a:t>
            </a:r>
            <a:r>
              <a:rPr lang="en-US" sz="2400" baseline="30000" dirty="0"/>
              <a:t>2</a:t>
            </a:r>
            <a:r>
              <a:rPr lang="en-US" sz="2400" dirty="0"/>
              <a:t>) as there are two nested loops:</a:t>
            </a:r>
          </a:p>
          <a:p>
            <a:r>
              <a:rPr lang="en-US" sz="2400" dirty="0"/>
              <a:t>One loop to select an element of Array one by one = O(N)</a:t>
            </a:r>
          </a:p>
          <a:p>
            <a:r>
              <a:rPr lang="en-US" sz="2400" dirty="0"/>
              <a:t>Another loop to compare that element with every other Array element = O(N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 It has O(n²) time complexity. </a:t>
            </a:r>
          </a:p>
          <a:p>
            <a:r>
              <a:rPr lang="en-US" sz="2400" dirty="0"/>
              <a:t>O(n²) isn’t a good time complexity for sorting lists when it comes to large input sizes. 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137273"/>
      </p:ext>
    </p:extLst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6876"/>
      </p:ext>
    </p:extLst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62200"/>
            <a:ext cx="7417218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39462"/>
      </p:ext>
    </p:extLst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57400"/>
            <a:ext cx="7925093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34518"/>
      </p:ext>
    </p:extLst>
  </p:cSld>
  <p:clrMapOvr>
    <a:masterClrMapping/>
  </p:clrMapOvr>
  <p:transition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Characteristics of Insertion </a:t>
            </a:r>
            <a:r>
              <a:rPr lang="en-US" sz="3200" b="1" dirty="0" smtClean="0"/>
              <a:t>Sort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algorithm is one of the simplest algorithm with simple implementation</a:t>
            </a:r>
          </a:p>
          <a:p>
            <a:r>
              <a:rPr lang="en-US" dirty="0"/>
              <a:t>Basically, Insertion sort is efficient for small data values</a:t>
            </a:r>
          </a:p>
          <a:p>
            <a:r>
              <a:rPr lang="en-US" dirty="0"/>
              <a:t>Insertion sort is adaptive in nature, i.e. it is appropriate for data sets which are already partially sorted.</a:t>
            </a:r>
          </a:p>
        </p:txBody>
      </p:sp>
    </p:spTree>
    <p:extLst>
      <p:ext uri="{BB962C8B-B14F-4D97-AF65-F5344CB8AC3E}">
        <p14:creationId xmlns:p14="http://schemas.microsoft.com/office/powerpoint/2010/main" val="978076849"/>
      </p:ext>
    </p:extLst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7400"/>
            <a:ext cx="7999016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8619"/>
      </p:ext>
    </p:extLst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2514600"/>
            <a:ext cx="62103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1460"/>
      </p:ext>
    </p:extLst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2676525"/>
            <a:ext cx="58864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1832"/>
      </p:ext>
    </p:extLst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2681287"/>
            <a:ext cx="5619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17899"/>
      </p:ext>
    </p:extLst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59" y="2514600"/>
            <a:ext cx="6506841" cy="2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3859"/>
      </p:ext>
    </p:extLst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2662237"/>
            <a:ext cx="58864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7788"/>
      </p:ext>
    </p:extLst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2733675"/>
            <a:ext cx="55911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3745"/>
      </p:ext>
    </p:extLst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2743200"/>
            <a:ext cx="5676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21956"/>
      </p:ext>
    </p:extLst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2809875"/>
            <a:ext cx="5657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56587"/>
      </p:ext>
    </p:extLst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000"/>
            <a:ext cx="7811453" cy="26479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0750"/>
      </p:ext>
    </p:extLst>
  </p:cSld>
  <p:clrMapOvr>
    <a:masterClrMapping/>
  </p:clrMapOvr>
  <p:transition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781300"/>
            <a:ext cx="5524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7159"/>
      </p:ext>
    </p:extLst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705100"/>
            <a:ext cx="6172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36047"/>
      </p:ext>
    </p:extLst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2847975"/>
            <a:ext cx="54768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45278"/>
      </p:ext>
    </p:extLst>
  </p:cSld>
  <p:clrMapOvr>
    <a:masterClrMapping/>
  </p:clrMapOvr>
  <p:transition>
    <p:pull dir="r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2909887"/>
            <a:ext cx="55626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523"/>
      </p:ext>
    </p:extLst>
  </p:cSld>
  <p:clrMapOvr>
    <a:masterClrMapping/>
  </p:clrMapOvr>
  <p:transition>
    <p:pull dir="r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2862262"/>
            <a:ext cx="5581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9622"/>
      </p:ext>
    </p:extLst>
  </p:cSld>
  <p:clrMapOvr>
    <a:masterClrMapping/>
  </p:clrMapOvr>
  <p:transition>
    <p:pull dir="r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2747962"/>
            <a:ext cx="5867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69562"/>
      </p:ext>
    </p:extLst>
  </p:cSld>
  <p:clrMapOvr>
    <a:masterClrMapping/>
  </p:clrMapOvr>
  <p:transition>
    <p:pull dir="r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2943225"/>
            <a:ext cx="5562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54875"/>
      </p:ext>
    </p:extLst>
  </p:cSld>
  <p:clrMapOvr>
    <a:masterClrMapping/>
  </p:clrMapOvr>
  <p:transition>
    <p:pull dir="r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158" y="2057400"/>
            <a:ext cx="7762042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71622"/>
      </p:ext>
    </p:extLst>
  </p:cSld>
  <p:clrMapOvr>
    <a:masterClrMapping/>
  </p:clrMapOvr>
  <p:transition>
    <p:pull dir="r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57400"/>
            <a:ext cx="707927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758"/>
      </p:ext>
    </p:extLst>
  </p:cSld>
  <p:clrMapOvr>
    <a:masterClrMapping/>
  </p:clrMapOvr>
  <p:transition>
    <p:pull dir="r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9800"/>
            <a:ext cx="770284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75776"/>
      </p:ext>
    </p:extLst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the smallest card. Swap it with the first card.</a:t>
            </a:r>
          </a:p>
          <a:p>
            <a:r>
              <a:rPr lang="en-US" sz="2800" dirty="0"/>
              <a:t>Find the second-smallest card. Swap it with the second card.</a:t>
            </a:r>
          </a:p>
          <a:p>
            <a:r>
              <a:rPr lang="en-US" sz="2800" dirty="0"/>
              <a:t>Find the third-smallest card. Swap it with the third card.</a:t>
            </a:r>
          </a:p>
          <a:p>
            <a:r>
              <a:rPr lang="en-US" sz="2800" dirty="0"/>
              <a:t>Repeat finding the next-smallest card, and swapping it into the correct position until the array is sorted.</a:t>
            </a:r>
          </a:p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7891"/>
      </p:ext>
    </p:extLst>
  </p:cSld>
  <p:clrMapOvr>
    <a:masterClrMapping/>
  </p:clrMapOvr>
  <p:transition>
    <p:pull dir="r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2438400"/>
            <a:ext cx="6967538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64069"/>
      </p:ext>
    </p:extLst>
  </p:cSld>
  <p:clrMapOvr>
    <a:masterClrMapping/>
  </p:clrMapOvr>
  <p:transition>
    <p:pull dir="r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4" y="1507621"/>
            <a:ext cx="6486525" cy="48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80023"/>
      </p:ext>
    </p:extLst>
  </p:cSld>
  <p:clrMapOvr>
    <a:masterClrMapping/>
  </p:clrMapOvr>
  <p:transition>
    <p:pull dir="r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077" y="2057400"/>
            <a:ext cx="728984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94362"/>
      </p:ext>
    </p:extLst>
  </p:cSld>
  <p:clrMapOvr>
    <a:masterClrMapping/>
  </p:clrMapOvr>
  <p:transition>
    <p:pull dir="r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13166"/>
            <a:ext cx="6410325" cy="47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58606"/>
      </p:ext>
    </p:extLst>
  </p:cSld>
  <p:clrMapOvr>
    <a:masterClrMapping/>
  </p:clrMapOvr>
  <p:transition>
    <p:pull dir="r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209800"/>
            <a:ext cx="6939359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90333"/>
      </p:ext>
    </p:extLst>
  </p:cSld>
  <p:clrMapOvr>
    <a:masterClrMapping/>
  </p:clrMapOvr>
  <p:transition>
    <p:pull dir="r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925" y="1417639"/>
            <a:ext cx="6760600" cy="48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35132"/>
      </p:ext>
    </p:extLst>
  </p:cSld>
  <p:clrMapOvr>
    <a:masterClrMapping/>
  </p:clrMapOvr>
  <p:transition>
    <p:pull dir="r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0"/>
            <a:ext cx="6876731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13197"/>
      </p:ext>
    </p:extLst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algorithm maintains two subarrays in a given array.</a:t>
            </a:r>
          </a:p>
          <a:p>
            <a:pPr lvl="1"/>
            <a:r>
              <a:rPr lang="en-US" dirty="0"/>
              <a:t>The subarray which already sorted. </a:t>
            </a:r>
          </a:p>
          <a:p>
            <a:pPr lvl="1"/>
            <a:r>
              <a:rPr lang="en-US" dirty="0"/>
              <a:t>The remaining subarray was unsorted.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86293"/>
      </p:ext>
    </p:extLst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7" y="3076575"/>
            <a:ext cx="6257925" cy="20002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95511"/>
      </p:ext>
    </p:extLst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2547937"/>
            <a:ext cx="6457950" cy="30575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07195"/>
      </p:ext>
    </p:extLst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(4:3)</PresentationFormat>
  <Paragraphs>60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Office Theme</vt:lpstr>
      <vt:lpstr>Custom Design</vt:lpstr>
      <vt:lpstr>Analysis of Algorithms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Time Complexity</vt:lpstr>
      <vt:lpstr>Time Complexity</vt:lpstr>
      <vt:lpstr>Insertion Sort</vt:lpstr>
      <vt:lpstr>Insertion Sort</vt:lpstr>
      <vt:lpstr>Characteristics of Insertion Sort</vt:lpstr>
      <vt:lpstr>Insertion Sort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2008-09-16T18:22:21Z</dcterms:created>
  <dcterms:modified xsi:type="dcterms:W3CDTF">2022-10-14T13:26:53Z</dcterms:modified>
</cp:coreProperties>
</file>