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91" r:id="rId3"/>
    <p:sldId id="451" r:id="rId4"/>
    <p:sldId id="500" r:id="rId5"/>
    <p:sldId id="501" r:id="rId6"/>
    <p:sldId id="502" r:id="rId7"/>
    <p:sldId id="503" r:id="rId8"/>
    <p:sldId id="516" r:id="rId9"/>
    <p:sldId id="517" r:id="rId10"/>
    <p:sldId id="504" r:id="rId11"/>
    <p:sldId id="518" r:id="rId12"/>
    <p:sldId id="505" r:id="rId13"/>
    <p:sldId id="506" r:id="rId14"/>
    <p:sldId id="507" r:id="rId15"/>
    <p:sldId id="510" r:id="rId16"/>
    <p:sldId id="519" r:id="rId17"/>
    <p:sldId id="520" r:id="rId18"/>
    <p:sldId id="511" r:id="rId19"/>
    <p:sldId id="521" r:id="rId20"/>
    <p:sldId id="509" r:id="rId21"/>
    <p:sldId id="512" r:id="rId22"/>
    <p:sldId id="488" r:id="rId23"/>
    <p:sldId id="489" r:id="rId24"/>
    <p:sldId id="490" r:id="rId25"/>
    <p:sldId id="491" r:id="rId26"/>
    <p:sldId id="492" r:id="rId27"/>
    <p:sldId id="468" r:id="rId28"/>
    <p:sldId id="469" r:id="rId29"/>
    <p:sldId id="527" r:id="rId30"/>
    <p:sldId id="513" r:id="rId31"/>
    <p:sldId id="515" r:id="rId32"/>
    <p:sldId id="522" r:id="rId33"/>
    <p:sldId id="52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3248" autoAdjust="0"/>
  </p:normalViewPr>
  <p:slideViewPr>
    <p:cSldViewPr>
      <p:cViewPr varScale="1">
        <p:scale>
          <a:sx n="68" d="100"/>
          <a:sy n="68" d="100"/>
        </p:scale>
        <p:origin x="10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4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r>
              <a:rPr lang="en-US" baseline="0" dirty="0" smtClean="0"/>
              <a:t>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36004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Lecture </a:t>
            </a:r>
            <a:r>
              <a:rPr lang="en-US" sz="3200" b="1" dirty="0" smtClean="0"/>
              <a:t>5</a:t>
            </a:r>
            <a:endParaRPr lang="en-US" sz="32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6035" y="-38100"/>
            <a:ext cx="4011930" cy="8229600"/>
          </a:xfrm>
        </p:spPr>
      </p:pic>
    </p:spTree>
    <p:extLst>
      <p:ext uri="{BB962C8B-B14F-4D97-AF65-F5344CB8AC3E}">
        <p14:creationId xmlns:p14="http://schemas.microsoft.com/office/powerpoint/2010/main" val="305596579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6749819" cy="32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66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5280" y="1828801"/>
            <a:ext cx="6797095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538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51" y="1905000"/>
            <a:ext cx="5847499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500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6000"/>
            <a:ext cx="5486797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753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656"/>
            <a:ext cx="3962399" cy="6620846"/>
          </a:xfrm>
        </p:spPr>
      </p:pic>
    </p:spTree>
    <p:extLst>
      <p:ext uri="{BB962C8B-B14F-4D97-AF65-F5344CB8AC3E}">
        <p14:creationId xmlns:p14="http://schemas.microsoft.com/office/powerpoint/2010/main" val="5686307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"/>
            <a:ext cx="5202882" cy="6434483"/>
          </a:xfrm>
        </p:spPr>
      </p:pic>
    </p:spTree>
    <p:extLst>
      <p:ext uri="{BB962C8B-B14F-4D97-AF65-F5344CB8AC3E}">
        <p14:creationId xmlns:p14="http://schemas.microsoft.com/office/powerpoint/2010/main" val="265025362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048000"/>
            <a:ext cx="5456873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0470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0800" y="93441"/>
            <a:ext cx="4800600" cy="67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828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6244360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72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and Recurrence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386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6299597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2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724025"/>
            <a:ext cx="70389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37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938" y="1600200"/>
            <a:ext cx="680812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7554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7" y="1417638"/>
            <a:ext cx="8042751" cy="50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7156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Geometric 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1924050"/>
            <a:ext cx="7115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09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Geometric 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719262"/>
            <a:ext cx="6962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107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 Relations- Iteration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1800225"/>
            <a:ext cx="67913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5200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1852294"/>
            <a:ext cx="6786562" cy="42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921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518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 Theorem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85" y="1981200"/>
            <a:ext cx="6502229" cy="250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3155"/>
          <a:stretch/>
        </p:blipFill>
        <p:spPr>
          <a:xfrm>
            <a:off x="1320886" y="4491037"/>
            <a:ext cx="3251114" cy="1300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4491037"/>
            <a:ext cx="2133601" cy="2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193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2145"/>
            <a:ext cx="5715000" cy="33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36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92254" y="-731870"/>
            <a:ext cx="5638800" cy="8931340"/>
          </a:xfrm>
        </p:spPr>
      </p:pic>
    </p:spTree>
    <p:extLst>
      <p:ext uri="{BB962C8B-B14F-4D97-AF65-F5344CB8AC3E}">
        <p14:creationId xmlns:p14="http://schemas.microsoft.com/office/powerpoint/2010/main" val="22902152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"/>
            <a:ext cx="6431458" cy="6477000"/>
          </a:xfrm>
        </p:spPr>
      </p:pic>
    </p:spTree>
    <p:extLst>
      <p:ext uri="{BB962C8B-B14F-4D97-AF65-F5344CB8AC3E}">
        <p14:creationId xmlns:p14="http://schemas.microsoft.com/office/powerpoint/2010/main" val="307896595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010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6400"/>
            <a:ext cx="6248400" cy="389223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997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6429375" cy="38496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252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08101"/>
            <a:ext cx="6934200" cy="41113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94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5500" y="414593"/>
            <a:ext cx="4953000" cy="7324214"/>
          </a:xfrm>
        </p:spPr>
      </p:pic>
    </p:spTree>
    <p:extLst>
      <p:ext uri="{BB962C8B-B14F-4D97-AF65-F5344CB8AC3E}">
        <p14:creationId xmlns:p14="http://schemas.microsoft.com/office/powerpoint/2010/main" val="3572052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2912" y="-38100"/>
            <a:ext cx="3698176" cy="8229600"/>
          </a:xfrm>
        </p:spPr>
      </p:pic>
    </p:spTree>
    <p:extLst>
      <p:ext uri="{BB962C8B-B14F-4D97-AF65-F5344CB8AC3E}">
        <p14:creationId xmlns:p14="http://schemas.microsoft.com/office/powerpoint/2010/main" val="311567820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6458678" cy="33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8814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(4:3)</PresentationFormat>
  <Paragraphs>24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Office Theme</vt:lpstr>
      <vt:lpstr>Custom Design</vt:lpstr>
      <vt:lpstr>Analysis of Algorithms</vt:lpstr>
      <vt:lpstr>Recursion and Recurrence Relations</vt:lpstr>
      <vt:lpstr>Recurrence Relations</vt:lpstr>
      <vt:lpstr>Recurrence Relations</vt:lpstr>
      <vt:lpstr>Recurrence Relations</vt:lpstr>
      <vt:lpstr>Recurrence Relations</vt:lpstr>
      <vt:lpstr>PowerPoint Presentation</vt:lpstr>
      <vt:lpstr>PowerPoint Presentation</vt:lpstr>
      <vt:lpstr>Fibonacci Numbers</vt:lpstr>
      <vt:lpstr>PowerPoint Presentation</vt:lpstr>
      <vt:lpstr>Solving Recurrence Relations</vt:lpstr>
      <vt:lpstr>Example</vt:lpstr>
      <vt:lpstr>Example</vt:lpstr>
      <vt:lpstr>Sample Questions</vt:lpstr>
      <vt:lpstr>PowerPoint Presentation</vt:lpstr>
      <vt:lpstr>PowerPoint Presentation</vt:lpstr>
      <vt:lpstr>Sample Questions</vt:lpstr>
      <vt:lpstr>PowerPoint Presentation</vt:lpstr>
      <vt:lpstr>PowerPoint Presentation</vt:lpstr>
      <vt:lpstr>PowerPoint Presentation</vt:lpstr>
      <vt:lpstr>Example </vt:lpstr>
      <vt:lpstr>Example </vt:lpstr>
      <vt:lpstr>Example </vt:lpstr>
      <vt:lpstr>Example - Geometric Sequence</vt:lpstr>
      <vt:lpstr>Example - Geometric Sequence</vt:lpstr>
      <vt:lpstr>Solving Recurrence Relations- Iteration Method</vt:lpstr>
      <vt:lpstr>PowerPoint Presentation</vt:lpstr>
      <vt:lpstr>Master Theorem</vt:lpstr>
      <vt:lpstr>Master Theorem</vt:lpstr>
      <vt:lpstr>PowerPoint Presentation</vt:lpstr>
      <vt:lpstr>PowerPoint Presentation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2008-09-16T18:22:21Z</dcterms:created>
  <dcterms:modified xsi:type="dcterms:W3CDTF">2022-11-11T13:14:23Z</dcterms:modified>
</cp:coreProperties>
</file>