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64" r:id="rId12"/>
    <p:sldId id="265" r:id="rId13"/>
    <p:sldId id="266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68E3-C23F-45E5-9F2E-55747223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1318F-C4BE-44EF-8B45-A126325C1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B11F-F61B-4F26-AF62-EF099FBC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971E-BA8C-4B49-9552-B5389854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6B4C-031B-4AAF-AA31-4D0F9C6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78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34D2-7C61-4A7F-964C-2BBE5C38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D4B92-36B0-4B07-B9BE-25D6FA18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B5BD-1763-4789-A072-5B5C0A8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E534-871A-4058-9FBB-0321B5F3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439E-699C-4D72-B894-CFFC86D8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24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1AFBC-7AAF-4552-8FD1-C18A2F60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25BC0-DDF5-497A-B8A3-56892EA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CEF1-7C4E-4C5F-B007-CF8DBC1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65F7-D722-41FF-A4D1-59DA0FE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3F95-3616-4DCE-A35A-E6C57A99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74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BC4D-553C-4C4E-9FD0-BB51F044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FBF1-3544-4196-99B6-261CCD0D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F592-533D-48BE-A7E5-54062CD9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2518-9B4A-415E-88FE-F6FB37BF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13D3-B44F-4F4D-B9B4-51AF83F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2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56DC-3414-4210-82AC-A29010DA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30B9-CC63-4616-A55E-BD667CCC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77C7-C718-42A7-B240-5DCB2D2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E413-B9F4-4ABD-9BB8-97EF76C2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A89B-3733-4FEE-BE73-D46B67DB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95F-BA3F-49D8-BA19-3955918E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5952-EDBF-48A5-A40E-1C3C21E5E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EB414-2395-4715-BEC3-06C17283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C90D-0417-44B9-98CB-077B573A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C7F7-8BF5-4858-A036-BD4A6D15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8D53-3D4E-4AF3-AF4D-82DD4075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84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3DF-3331-4C54-9129-AD38F6B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CAAA-BBE0-493B-AD52-6AD7EC8E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7154-E2A7-48CD-AB17-F70BDA64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BC259-5640-4FC4-AAAE-23687C588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0BE9D-89C8-4D7B-8C03-C6795F9F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11741-342A-4825-B8F4-34BD90B4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70252-C3DD-42D9-808C-D640B27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673AC-A656-4C5E-96F2-BEF16515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42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58A7-4738-4BB9-A55A-C931FC48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F34F9-6AB4-41E2-AF99-A1E6C59B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94BF2-2842-48A0-943E-2D27745A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445E6-24C4-46C9-BBAA-897F8A1E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325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C3CF3-03CF-4B84-BDB5-778D0729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112B-CBDB-4220-A7D9-6F2DE79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69D25-6496-4638-8117-3494344E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0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317-B137-490C-9FF4-0CC098E6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6DAF-0EB3-4438-B513-1EFAFC8B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8DF32-71C8-4173-816F-3446227F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6F4E-C14B-4D32-95FE-75DC8C48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2DAA-865C-4A34-8B6E-3D45F335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53F9-73C1-4721-8E2D-AA43CDC1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34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C48D-FDE5-4348-A707-66FCDC0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82EAC-EFCE-4B04-93B7-9B604509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DE72E-00BD-45A2-9C7F-B1DA66652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3E5F-CE17-4229-B811-F8590ED5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13856-58B3-4D02-B88B-D0A9BB13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6B0A3-4CF7-44D2-8B50-E2EB95D7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250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B341B-5FC3-4451-990E-E1CAE51F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C6D2E-2039-417F-A9C6-C0FD525A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3E5B-2E87-4E99-980A-4C76ADB87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AFA9-B746-4258-8855-1B56D5758D4F}" type="datetimeFigureOut">
              <a:rPr lang="en-PK" smtClean="0"/>
              <a:t>11/24/2022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3FFB-06AE-4611-8DA1-205D6D036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E704-39C7-4361-81F1-4CE1D439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887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181-EFC2-4B02-95A9-2366728E0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Approach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5078E-01AC-44AB-B27D-FC8A5863E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71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D9CB-9776-486A-B75D-CD3BD162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1E3A7-752C-496A-A7A1-0B79E19F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484407"/>
            <a:ext cx="7437564" cy="4598374"/>
          </a:xfrm>
        </p:spPr>
      </p:pic>
    </p:spTree>
    <p:extLst>
      <p:ext uri="{BB962C8B-B14F-4D97-AF65-F5344CB8AC3E}">
        <p14:creationId xmlns:p14="http://schemas.microsoft.com/office/powerpoint/2010/main" val="175546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A532-9AB6-4211-ABDF-8532F97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693C6-EBA5-49BE-835B-96DD2F07A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260" y="62662"/>
            <a:ext cx="4956349" cy="6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B0EC-485B-4ADA-BF80-2D144370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2D689-3634-46E9-92D9-FDD05452D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940" y="5026"/>
            <a:ext cx="5396716" cy="68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954D-C0B2-4D95-A228-27DEDC41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36D5-B22F-403F-9BF1-E0737DCA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Balanced Partitioning</a:t>
            </a:r>
          </a:p>
          <a:p>
            <a:pPr lvl="1"/>
            <a:r>
              <a:rPr lang="en-US" dirty="0"/>
              <a:t>If pivot element reaches at middle after first pass</a:t>
            </a:r>
          </a:p>
          <a:p>
            <a:pPr lvl="1"/>
            <a:r>
              <a:rPr lang="en-US" dirty="0"/>
              <a:t>Best case of quick sort</a:t>
            </a:r>
          </a:p>
          <a:p>
            <a:pPr lvl="1"/>
            <a:r>
              <a:rPr lang="en-US" dirty="0"/>
              <a:t>Time Complexity : </a:t>
            </a:r>
            <a:r>
              <a:rPr lang="en-US" dirty="0" err="1"/>
              <a:t>nlogn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664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68C7-8A7B-47EC-847D-33E06EDD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16ED7-9324-41EF-8ABF-231B707E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30" y="110326"/>
            <a:ext cx="5596350" cy="6747673"/>
          </a:xfrm>
        </p:spPr>
      </p:pic>
    </p:spTree>
    <p:extLst>
      <p:ext uri="{BB962C8B-B14F-4D97-AF65-F5344CB8AC3E}">
        <p14:creationId xmlns:p14="http://schemas.microsoft.com/office/powerpoint/2010/main" val="197458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DEFA-99D3-415D-BD8A-73267289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67074-EF52-4C3E-9225-5EDB157DC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330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2C71-67F6-4CF7-9144-19064450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D285C-D61F-4708-A34D-CDA852919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79" y="-25336"/>
            <a:ext cx="5614221" cy="6883336"/>
          </a:xfrm>
        </p:spPr>
      </p:pic>
    </p:spTree>
    <p:extLst>
      <p:ext uri="{BB962C8B-B14F-4D97-AF65-F5344CB8AC3E}">
        <p14:creationId xmlns:p14="http://schemas.microsoft.com/office/powerpoint/2010/main" val="78241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51BB-7C24-4DFD-B01B-8AC3218B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Approach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D233-DDBC-4007-A386-1C327DF2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to design an algorithm</a:t>
            </a:r>
          </a:p>
          <a:p>
            <a:r>
              <a:rPr lang="en-US" dirty="0">
                <a:solidFill>
                  <a:srgbClr val="FF0000"/>
                </a:solidFill>
              </a:rPr>
              <a:t>Breaks down </a:t>
            </a:r>
            <a:r>
              <a:rPr lang="en-US" dirty="0"/>
              <a:t>a problem into smaller parts/sub problems</a:t>
            </a:r>
          </a:p>
          <a:p>
            <a:r>
              <a:rPr lang="en-US" dirty="0">
                <a:solidFill>
                  <a:srgbClr val="FF0000"/>
                </a:solidFill>
              </a:rPr>
              <a:t>Solve</a:t>
            </a:r>
            <a:r>
              <a:rPr lang="en-US" dirty="0"/>
              <a:t> sub problems and </a:t>
            </a:r>
            <a:r>
              <a:rPr lang="en-US" dirty="0">
                <a:solidFill>
                  <a:srgbClr val="FF0000"/>
                </a:solidFill>
              </a:rPr>
              <a:t>combine</a:t>
            </a:r>
            <a:r>
              <a:rPr lang="en-US" dirty="0"/>
              <a:t> their answers to form solution</a:t>
            </a:r>
          </a:p>
          <a:p>
            <a:r>
              <a:rPr lang="en-US" dirty="0"/>
              <a:t>Sub problems can be solved using parallel computing (</a:t>
            </a:r>
            <a:r>
              <a:rPr lang="en-US" dirty="0" err="1"/>
              <a:t>e.g</a:t>
            </a:r>
            <a:r>
              <a:rPr lang="en-US" dirty="0"/>
              <a:t> using Hadoop and Spark)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83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92CA-0690-464E-8E01-F6F1D4CE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FDCD5-6C02-4DC6-B3AC-C5F4814C4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930" y="1837374"/>
            <a:ext cx="3327256" cy="3454737"/>
          </a:xfrm>
        </p:spPr>
      </p:pic>
    </p:spTree>
    <p:extLst>
      <p:ext uri="{BB962C8B-B14F-4D97-AF65-F5344CB8AC3E}">
        <p14:creationId xmlns:p14="http://schemas.microsoft.com/office/powerpoint/2010/main" val="56106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F36C-E29C-43A8-995B-6B02216A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F498D-5763-4CCA-83AD-36F44405D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96" y="476884"/>
            <a:ext cx="6906326" cy="5706745"/>
          </a:xfrm>
        </p:spPr>
      </p:pic>
    </p:spTree>
    <p:extLst>
      <p:ext uri="{BB962C8B-B14F-4D97-AF65-F5344CB8AC3E}">
        <p14:creationId xmlns:p14="http://schemas.microsoft.com/office/powerpoint/2010/main" val="376467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24E5-6763-4C07-9CC8-F96F6A39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87302-B516-4AE9-BDA8-5CD80E849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08" y="1027906"/>
            <a:ext cx="8106695" cy="4482525"/>
          </a:xfrm>
        </p:spPr>
      </p:pic>
    </p:spTree>
    <p:extLst>
      <p:ext uri="{BB962C8B-B14F-4D97-AF65-F5344CB8AC3E}">
        <p14:creationId xmlns:p14="http://schemas.microsoft.com/office/powerpoint/2010/main" val="320390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15C7-248F-4990-BEBB-588BD3EB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174AA-C01E-4F89-93DB-845904150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840" y="1105238"/>
            <a:ext cx="4626906" cy="5387637"/>
          </a:xfrm>
        </p:spPr>
      </p:pic>
    </p:spTree>
    <p:extLst>
      <p:ext uri="{BB962C8B-B14F-4D97-AF65-F5344CB8AC3E}">
        <p14:creationId xmlns:p14="http://schemas.microsoft.com/office/powerpoint/2010/main" val="150646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F5D1-3A9F-419B-A50D-73547A5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7845D-329C-471A-9BB4-E3C145F40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630" y="1434802"/>
            <a:ext cx="4061973" cy="4742161"/>
          </a:xfrm>
        </p:spPr>
      </p:pic>
    </p:spTree>
    <p:extLst>
      <p:ext uri="{BB962C8B-B14F-4D97-AF65-F5344CB8AC3E}">
        <p14:creationId xmlns:p14="http://schemas.microsoft.com/office/powerpoint/2010/main" val="388410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FF0-CF0D-4044-8A05-2199AA30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31A95-E64D-4F7D-B847-AB4247E8D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16" y="1838817"/>
            <a:ext cx="7116168" cy="4324954"/>
          </a:xfrm>
        </p:spPr>
      </p:pic>
    </p:spTree>
    <p:extLst>
      <p:ext uri="{BB962C8B-B14F-4D97-AF65-F5344CB8AC3E}">
        <p14:creationId xmlns:p14="http://schemas.microsoft.com/office/powerpoint/2010/main" val="109249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D3E-9912-4835-9AAA-23F967D3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14B8A-5F4D-44C8-ADEB-0899334DE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924719"/>
            <a:ext cx="6192119" cy="5252244"/>
          </a:xfrm>
        </p:spPr>
      </p:pic>
    </p:spTree>
    <p:extLst>
      <p:ext uri="{BB962C8B-B14F-4D97-AF65-F5344CB8AC3E}">
        <p14:creationId xmlns:p14="http://schemas.microsoft.com/office/powerpoint/2010/main" val="282380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69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Divide and Conquer Approach</vt:lpstr>
      <vt:lpstr>Divide and Conquer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FUUAST</dc:creator>
  <cp:lastModifiedBy>Windows User</cp:lastModifiedBy>
  <cp:revision>29</cp:revision>
  <dcterms:created xsi:type="dcterms:W3CDTF">2022-11-17T06:34:41Z</dcterms:created>
  <dcterms:modified xsi:type="dcterms:W3CDTF">2022-11-24T09:13:27Z</dcterms:modified>
</cp:coreProperties>
</file>