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75EF-779E-4E79-92C6-5E7057F0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EA2C2-01E3-4DB4-8843-CE9B1531A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6026-95BD-4E14-BF48-25CBE88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8351-47B3-4FD6-B1BB-184865D0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FB26-36E4-4A5E-87A5-2191EC30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44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DC32-B752-4C0D-A4E3-020736AF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900A-B738-4681-A51B-4B119DCD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02FC-7546-4CE1-B0EB-009A6968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D479-B714-42D1-B779-DA6DACC3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A9BE-7B4F-463A-BAE6-F6960DEC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091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861C2-BFD4-4F2B-BE14-1135A69C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703A3-5486-4245-9529-599D3738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E79C-6029-49B8-A757-F7CDA8E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7F99-2CD3-457D-9154-234AAEF0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97-02B8-4783-BDE4-34405CE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60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922E-517B-46EE-861C-66D4477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94F-CBB3-41FB-8422-E4329F28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6D04-7D78-4210-92CA-46108420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5349-A582-452D-8F03-152A8C2C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2250-3070-4E03-8E68-1FC7C20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821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BF53-E694-4150-8FBD-90C8C4A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9E3-8EBE-4AEA-B5D1-C8A2C60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D8A7-E757-4C2A-A484-7E79E6B9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3B62-D4B8-478F-ADBE-6D60E68F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D9CF-E317-40F3-8BF3-B30CD117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500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C65B-8428-43C1-A64A-149BAB36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7CE7-A8C5-4D5E-A2F3-E4AAE5B1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2A55-4BF1-4B81-B54D-ABA48B25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4DC5-5648-4E10-A3D6-6A902E3D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B412-A28A-4D2B-9B49-C65A2971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6276-3340-4EC2-81D3-5377B56D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80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EF5D-0D52-49D6-9FE0-E533A009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0BB1-D631-4D14-B7B8-2DF4D06A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9E457-3184-47A0-8045-DB314A99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A150B-5E3F-4CB3-8ED4-CAF180A3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9D746-7909-4BE3-BE7D-C867461EC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9D7C3-A1B9-4C97-BAA0-9B0D96C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26C10-219C-4D28-B01D-F16BD4E9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25684-FB3A-4E5B-BA07-C4C8DF0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9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8656-A3D4-4F25-AA86-F34A1E21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6CDC8-D880-4D8E-8830-3AC667E9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B66B3-1F08-4367-8067-21B6C44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4FF7-7C95-40FD-9E89-D5746CC8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193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4A96-CCCD-4A1D-B70B-6FE2A861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D72F3-5ABB-4AA4-8A80-FD8C45F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28601-6E10-4A2C-9354-5A3A87F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11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D3D9-AACE-4F88-8CC8-E7715828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8017-6FEE-493B-9758-72589444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8E1E-6273-40CE-BCB6-7EC1DF25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EB880-603E-4E0B-B225-29491A52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92DE-AAB0-4F12-A866-82882ED7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01A2-B713-4B9F-839B-028013AA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83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C07-EE42-4A0D-9A4F-2A6A1171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E5ED2-CB27-45DB-85B4-660746C82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3486-096B-4734-BA99-4EAE0E8D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0082-885A-472E-BA1C-914F26E2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A554-B10C-45F7-881F-D142A9C1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41FE-454F-49F1-A738-A2D1E953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71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F295B-6348-45D0-956E-2BDBDF4B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8DCF0-7A86-4A80-A8D5-14CA25BF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F57B-1975-46F8-9EC6-2C78D18A9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A6A1-6E14-447E-AD10-A31246C0C19E}" type="datetimeFigureOut">
              <a:rPr lang="en-PK" smtClean="0"/>
              <a:t>06/01/2023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D66E-5C5C-4DED-81F3-FF3FA3DA2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78DC-62EA-4A4F-8F24-D7616E5EA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EF79-BEDC-4510-A565-5A81BD24E3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53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10D-7394-482E-9136-E4CDF6BC1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Theory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F20C4-54A5-4607-A31C-14DFDF635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Greedy Algorithms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62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F508-8D13-4BDA-B4FD-6926F1C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59523-666A-4977-92CE-70CDBC5F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02" y="697230"/>
            <a:ext cx="7921263" cy="5109335"/>
          </a:xfrm>
        </p:spPr>
      </p:pic>
    </p:spTree>
    <p:extLst>
      <p:ext uri="{BB962C8B-B14F-4D97-AF65-F5344CB8AC3E}">
        <p14:creationId xmlns:p14="http://schemas.microsoft.com/office/powerpoint/2010/main" val="21506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4C1-61AB-4ECD-AE15-1FC718D5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B3F7A-6BD6-4038-82CA-2B1ED5829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20" y="1303020"/>
            <a:ext cx="8188475" cy="3578575"/>
          </a:xfrm>
        </p:spPr>
      </p:pic>
    </p:spTree>
    <p:extLst>
      <p:ext uri="{BB962C8B-B14F-4D97-AF65-F5344CB8AC3E}">
        <p14:creationId xmlns:p14="http://schemas.microsoft.com/office/powerpoint/2010/main" val="30688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535-65CA-47D2-8C3C-A58E684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DA7E8-564F-46C8-9805-CAB02D1C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09" y="685801"/>
            <a:ext cx="7472445" cy="4977902"/>
          </a:xfrm>
        </p:spPr>
      </p:pic>
    </p:spTree>
    <p:extLst>
      <p:ext uri="{BB962C8B-B14F-4D97-AF65-F5344CB8AC3E}">
        <p14:creationId xmlns:p14="http://schemas.microsoft.com/office/powerpoint/2010/main" val="27086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8D39-3AB8-4C9C-BA0A-01E78AA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423D8-647E-43DD-9BEE-1702E38C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45" y="754380"/>
            <a:ext cx="7594012" cy="5062675"/>
          </a:xfrm>
        </p:spPr>
      </p:pic>
    </p:spTree>
    <p:extLst>
      <p:ext uri="{BB962C8B-B14F-4D97-AF65-F5344CB8AC3E}">
        <p14:creationId xmlns:p14="http://schemas.microsoft.com/office/powerpoint/2010/main" val="39929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F190-7FAD-4AE8-8C90-8AC3240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  <a:br>
              <a:rPr lang="en-US" dirty="0"/>
            </a:b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0B2B-F822-4603-A51A-7F5EDF228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311" y="2096028"/>
            <a:ext cx="6287377" cy="3810532"/>
          </a:xfrm>
        </p:spPr>
      </p:pic>
    </p:spTree>
    <p:extLst>
      <p:ext uri="{BB962C8B-B14F-4D97-AF65-F5344CB8AC3E}">
        <p14:creationId xmlns:p14="http://schemas.microsoft.com/office/powerpoint/2010/main" val="27639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645D-7275-4D4D-9D86-FDF7CBF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421" cy="1325563"/>
          </a:xfrm>
        </p:spPr>
        <p:txBody>
          <a:bodyPr/>
          <a:lstStyle/>
          <a:p>
            <a:r>
              <a:rPr lang="en-US" dirty="0"/>
              <a:t>Prim’s Algorithm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98571-403A-410E-B662-99E54E7BD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16405" r="3496" b="25327"/>
          <a:stretch/>
        </p:blipFill>
        <p:spPr>
          <a:xfrm>
            <a:off x="3966209" y="16802"/>
            <a:ext cx="4937761" cy="6826470"/>
          </a:xfrm>
        </p:spPr>
      </p:pic>
    </p:spTree>
    <p:extLst>
      <p:ext uri="{BB962C8B-B14F-4D97-AF65-F5344CB8AC3E}">
        <p14:creationId xmlns:p14="http://schemas.microsoft.com/office/powerpoint/2010/main" val="42717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Graph Theory</vt:lpstr>
      <vt:lpstr>PowerPoint Presentation</vt:lpstr>
      <vt:lpstr>PowerPoint Presentation</vt:lpstr>
      <vt:lpstr>PowerPoint Presentation</vt:lpstr>
      <vt:lpstr>PowerPoint Presentation</vt:lpstr>
      <vt:lpstr>Prims Algorithm </vt:lpstr>
      <vt:lpstr>Prim’s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FUUAST</dc:creator>
  <cp:lastModifiedBy>FUUAST</cp:lastModifiedBy>
  <cp:revision>10</cp:revision>
  <dcterms:created xsi:type="dcterms:W3CDTF">2023-01-06T06:10:12Z</dcterms:created>
  <dcterms:modified xsi:type="dcterms:W3CDTF">2023-01-06T08:01:55Z</dcterms:modified>
</cp:coreProperties>
</file>