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51977-9423-4206-8838-A67DF404057B}" type="datetimeFigureOut">
              <a:rPr lang="en-US"/>
              <a:pPr>
                <a:defRPr/>
              </a:pPr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F56E-E5FD-4B96-8CC8-999D1D7F1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F2B-FC07-4F87-9E61-D1E385385A9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B0F4-BD82-4AA5-B163-A72DAA07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 Ergonomics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FF0000"/>
                </a:solidFill>
                <a:latin typeface="Verdana" pitchFamily="34" charset="0"/>
                <a:ea typeface="ヒラギノ角ゴ Pro W3"/>
                <a:cs typeface="ヒラギノ角ゴ Pro W3"/>
              </a:rPr>
              <a:t>The term ‘ergonomics’ was coined in 1948 to describe the study of the relationships between people and their environment. 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At that time technically advanced weapons systems were being rapidly developed which required that their design matched human and environmental factors if they were to be used effectively and, paradoxically, safely.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The environment includes the ambient environment (temperature, humidity, atmospheric pressure, light levels, noise and so on) and the working environment too (the design of machines, health and safety issues – e.g. hygiene, toxicology, exposure to ionizing radiation, microwaves, etc.).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ヒラギノ角ゴ Pro W3"/>
                <a:cs typeface="ヒラギノ角ゴ Pro W3"/>
              </a:rPr>
              <a:t>Ergonomics is multi-disciplinary, drawing on anatomy and physiology, various aspects of psychology (e.g. physiological and experimental), physics, engineering and work studies among others. 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In everyday life we come across the application of ergonomic design principles in every well-designed interactive system. 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In the Mercedes-Benz sales literature for its new coupé we find the following ergonomic description: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‘Once inside the C-Class Sports Coupé you’ll find a wealth of ergonomic detail, designed to live up to the promise of its looks. As if cast from a single </a:t>
            </a:r>
            <a:r>
              <a:rPr lang="en-US" sz="1500" dirty="0" err="1">
                <a:latin typeface="Verdana" pitchFamily="34" charset="0"/>
                <a:ea typeface="ヒラギノ角ゴ Pro W3"/>
                <a:cs typeface="ヒラギノ角ゴ Pro W3"/>
              </a:rPr>
              <a:t>mould</a:t>
            </a:r>
            <a:r>
              <a:rPr lang="en-US" sz="1500" dirty="0">
                <a:latin typeface="Verdana" pitchFamily="34" charset="0"/>
                <a:ea typeface="ヒラギノ角ゴ Pro W3"/>
                <a:cs typeface="ヒラギノ角ゴ Pro W3"/>
              </a:rPr>
              <a:t>, the dashboard curves are smooth to the touch ’</a:t>
            </a:r>
          </a:p>
        </p:txBody>
      </p:sp>
    </p:spTree>
    <p:extLst>
      <p:ext uri="{BB962C8B-B14F-4D97-AF65-F5344CB8AC3E}">
        <p14:creationId xmlns:p14="http://schemas.microsoft.com/office/powerpoint/2010/main" val="41691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Ergonomic design</a:t>
            </a:r>
          </a:p>
        </p:txBody>
      </p:sp>
      <p:sp>
        <p:nvSpPr>
          <p:cNvPr id="2253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While ergonomics has a longer history than HCI, it would be a mistake to perceive it as being old and out of touch – quite the reverse.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Ergonomics has much to tell us about the design of interactive devices such as a mobile games console and a PDA (personal digital assistant).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Such devices are faced with ergonomic design challenges.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For example, we all have relatively fat fingers compared with how small buttons can be made.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In the world of mobile computing, small is good but too small is bad.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Ergonomics can put numbers on what constitutes small and usable and what is too small and unusable.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The best known example of ergonomic knowledge being applied to HCI issues is Fitts law.</a:t>
            </a:r>
          </a:p>
          <a:p>
            <a:pPr eaLnBrk="1" hangingPunct="1">
              <a:lnSpc>
                <a:spcPct val="90000"/>
              </a:lnSpc>
            </a:pPr>
            <a:endParaRPr lang="en-US" sz="1500">
              <a:latin typeface="Verdana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3053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ヒラギノ角ゴ Pro W3"/>
                <a:cs typeface="ヒラギノ角ゴ Pro W3"/>
              </a:rPr>
              <a:t>Fitts’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ヒラギノ角ゴ Pro W3"/>
                <a:cs typeface="ヒラギノ角ゴ Pro W3"/>
              </a:rPr>
              <a:t> law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Fitts’ law is a mathematical formula which relates the time required to move to a target as a function of the distance to the target and the size of the target itself, say moving a pointer using a mouse to a particular button.</a:t>
            </a:r>
          </a:p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 It is expressed mathematically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T</a:t>
            </a:r>
            <a:r>
              <a:rPr lang="en-US" sz="1500" baseline="-25000">
                <a:latin typeface="Verdana" pitchFamily="34" charset="0"/>
                <a:ea typeface="ヒラギノ角ゴ Pro W3"/>
                <a:cs typeface="ヒラギノ角ゴ Pro W3"/>
              </a:rPr>
              <a:t>(time to move)</a:t>
            </a: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 = k log</a:t>
            </a:r>
            <a:r>
              <a:rPr lang="en-US" sz="1500" baseline="-25000">
                <a:latin typeface="Verdana" pitchFamily="34" charset="0"/>
                <a:ea typeface="ヒラギノ角ゴ Pro W3"/>
                <a:cs typeface="ヒラギノ角ゴ Pro W3"/>
              </a:rPr>
              <a:t>2</a:t>
            </a: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(D/S + 0.5)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where k ~ 100 ms, D is the distance between the current (cursor) position and the target, and S is the size of the target.</a:t>
            </a:r>
          </a:p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Thus one can calculate the time to move a distance of 15 cm to a button of size 2 cm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T	= 100 log</a:t>
            </a:r>
            <a:r>
              <a:rPr lang="en-US" sz="1500" baseline="-25000">
                <a:latin typeface="Verdana" pitchFamily="34" charset="0"/>
                <a:ea typeface="ヒラギノ角ゴ Pro W3"/>
                <a:cs typeface="ヒラギノ角ゴ Pro W3"/>
              </a:rPr>
              <a:t>2</a:t>
            </a: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(15/2 + 0.5)= 0.207 seconds</a:t>
            </a:r>
          </a:p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Fitts’ law describes motor control.</a:t>
            </a:r>
          </a:p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 The smaller the target and the greater the distance, the longer it will take to hit the target. </a:t>
            </a:r>
          </a:p>
          <a:p>
            <a:pPr eaLnBrk="1" hangingPunct="1">
              <a:lnSpc>
                <a:spcPct val="80000"/>
              </a:lnSpc>
            </a:pPr>
            <a:r>
              <a:rPr lang="en-US" sz="1500">
                <a:latin typeface="Verdana" pitchFamily="34" charset="0"/>
                <a:ea typeface="ヒラギノ角ゴ Pro W3"/>
                <a:cs typeface="ヒラギノ角ゴ Pro W3"/>
              </a:rPr>
              <a:t>Fitts’ law can also be used to calculate a number of time-critical operations such as hitting the brake pedal of a motor car, or the likelihood of hitting &lt;Fire&gt; or &lt;Detonate&gt;.</a:t>
            </a:r>
          </a:p>
        </p:txBody>
      </p:sp>
    </p:spTree>
    <p:extLst>
      <p:ext uri="{BB962C8B-B14F-4D97-AF65-F5344CB8AC3E}">
        <p14:creationId xmlns:p14="http://schemas.microsoft.com/office/powerpoint/2010/main" val="220946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ヒラギノ角ゴ Pro W3</vt:lpstr>
      <vt:lpstr>Office Theme</vt:lpstr>
      <vt:lpstr> Ergonomics</vt:lpstr>
      <vt:lpstr>Ergonomic design</vt:lpstr>
      <vt:lpstr>Fitts’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Ergonomics</dc:title>
  <dc:creator>Microsoft account</dc:creator>
  <cp:lastModifiedBy>Microsoft account</cp:lastModifiedBy>
  <cp:revision>1</cp:revision>
  <dcterms:created xsi:type="dcterms:W3CDTF">2023-02-28T04:59:37Z</dcterms:created>
  <dcterms:modified xsi:type="dcterms:W3CDTF">2023-02-28T04:59:53Z</dcterms:modified>
</cp:coreProperties>
</file>