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8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9" r:id="rId14"/>
    <p:sldId id="295" r:id="rId15"/>
    <p:sldId id="29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1"/>
    <p:restoredTop sz="93626"/>
  </p:normalViewPr>
  <p:slideViewPr>
    <p:cSldViewPr snapToGrid="0" snapToObjects="1">
      <p:cViewPr varScale="1">
        <p:scale>
          <a:sx n="67" d="100"/>
          <a:sy n="67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A0329-E635-2346-976E-1D707D668E5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3891E-D248-CA47-9C32-65341675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1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4634-874C-6C46-9F44-94086743BBE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2AED2B6-07D8-CA49-A615-3AA7E8BF25A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4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4634-874C-6C46-9F44-94086743BBE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D2B6-07D8-CA49-A615-3AA7E8B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3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4634-874C-6C46-9F44-94086743BBE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D2B6-07D8-CA49-A615-3AA7E8B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4634-874C-6C46-9F44-94086743BBE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D2B6-07D8-CA49-A615-3AA7E8BF25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4634-874C-6C46-9F44-94086743BBE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D2B6-07D8-CA49-A615-3AA7E8B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6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4634-874C-6C46-9F44-94086743BBE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D2B6-07D8-CA49-A615-3AA7E8BF25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6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4634-874C-6C46-9F44-94086743BBE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D2B6-07D8-CA49-A615-3AA7E8B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3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4634-874C-6C46-9F44-94086743BBE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D2B6-07D8-CA49-A615-3AA7E8BF25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2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4634-874C-6C46-9F44-94086743BBE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D2B6-07D8-CA49-A615-3AA7E8B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2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4634-874C-6C46-9F44-94086743BBE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D2B6-07D8-CA49-A615-3AA7E8B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4634-874C-6C46-9F44-94086743BBE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D2B6-07D8-CA49-A615-3AA7E8B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F8A4634-874C-6C46-9F44-94086743BBEB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D2B6-07D8-CA49-A615-3AA7E8BF25A6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5743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1E40-C760-BF4B-BFB9-AF39F64E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57D03-8019-3A47-9653-D0271019B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282" y="295933"/>
            <a:ext cx="9484659" cy="6361178"/>
          </a:xfrm>
        </p:spPr>
      </p:pic>
    </p:spTree>
    <p:extLst>
      <p:ext uri="{BB962C8B-B14F-4D97-AF65-F5344CB8AC3E}">
        <p14:creationId xmlns:p14="http://schemas.microsoft.com/office/powerpoint/2010/main" val="140335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BE43-E4A5-0F46-9463-0CC59D8D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C0189-50A3-8C4B-B5F7-6D7100514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683" y="177812"/>
            <a:ext cx="10094258" cy="6051445"/>
          </a:xfrm>
        </p:spPr>
      </p:pic>
    </p:spTree>
    <p:extLst>
      <p:ext uri="{BB962C8B-B14F-4D97-AF65-F5344CB8AC3E}">
        <p14:creationId xmlns:p14="http://schemas.microsoft.com/office/powerpoint/2010/main" val="427741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F9B3-DB88-1C48-AB70-F86549FC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0AC15-70A8-2643-9503-1DA401F27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787" y="494779"/>
            <a:ext cx="9412941" cy="6003419"/>
          </a:xfrm>
        </p:spPr>
      </p:pic>
    </p:spTree>
    <p:extLst>
      <p:ext uri="{BB962C8B-B14F-4D97-AF65-F5344CB8AC3E}">
        <p14:creationId xmlns:p14="http://schemas.microsoft.com/office/powerpoint/2010/main" val="40085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C7B4-3D95-2D42-A195-81695A0B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2DD41-6519-8D45-8CEE-E170CF5FD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517" y="270123"/>
            <a:ext cx="9090211" cy="6012924"/>
          </a:xfrm>
        </p:spPr>
      </p:pic>
    </p:spTree>
    <p:extLst>
      <p:ext uri="{BB962C8B-B14F-4D97-AF65-F5344CB8AC3E}">
        <p14:creationId xmlns:p14="http://schemas.microsoft.com/office/powerpoint/2010/main" val="82538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11EC-8BB2-98D3-ABA0-7740F2CA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FF14-346E-C0BE-5E12-12925DF2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A1C6C-F7DC-587C-CF8D-EB6022852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77" y="91440"/>
            <a:ext cx="9372062" cy="6675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67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2517-08D4-404A-BEAA-DF6D846F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11731-A410-C64F-974E-CC2917F09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8699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B2CD-343C-584F-88C7-C57C7A67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76159-FE6B-F64B-9815-4EA2AD999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367247" cy="6858000"/>
          </a:xfrm>
        </p:spPr>
      </p:pic>
    </p:spTree>
    <p:extLst>
      <p:ext uri="{BB962C8B-B14F-4D97-AF65-F5344CB8AC3E}">
        <p14:creationId xmlns:p14="http://schemas.microsoft.com/office/powerpoint/2010/main" val="215249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5B91-EB76-2F4C-8E55-4AFF7BA2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D95E5-A55B-3C4E-A367-CB66A082D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46" y="0"/>
            <a:ext cx="10811436" cy="6858000"/>
          </a:xfrm>
        </p:spPr>
      </p:pic>
    </p:spTree>
    <p:extLst>
      <p:ext uri="{BB962C8B-B14F-4D97-AF65-F5344CB8AC3E}">
        <p14:creationId xmlns:p14="http://schemas.microsoft.com/office/powerpoint/2010/main" val="338144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29EE-5C57-1B4A-952D-9D9984FB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FAA169-B979-1240-8D86-4194DB8A9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03" y="0"/>
            <a:ext cx="9897036" cy="6447894"/>
          </a:xfrm>
        </p:spPr>
      </p:pic>
    </p:spTree>
    <p:extLst>
      <p:ext uri="{BB962C8B-B14F-4D97-AF65-F5344CB8AC3E}">
        <p14:creationId xmlns:p14="http://schemas.microsoft.com/office/powerpoint/2010/main" val="237705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F2C9-0D7D-E346-A9BC-08162971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F44BB4-0DE4-A242-BD4D-9786ED402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277" y="322729"/>
            <a:ext cx="9468582" cy="6221506"/>
          </a:xfrm>
        </p:spPr>
      </p:pic>
    </p:spTree>
    <p:extLst>
      <p:ext uri="{BB962C8B-B14F-4D97-AF65-F5344CB8AC3E}">
        <p14:creationId xmlns:p14="http://schemas.microsoft.com/office/powerpoint/2010/main" val="119666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CE7D-ADE9-AF44-A491-D564055B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FD7F9-790A-8747-AF04-C905DF3D0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823" y="502024"/>
            <a:ext cx="9763315" cy="6014104"/>
          </a:xfrm>
        </p:spPr>
      </p:pic>
    </p:spTree>
    <p:extLst>
      <p:ext uri="{BB962C8B-B14F-4D97-AF65-F5344CB8AC3E}">
        <p14:creationId xmlns:p14="http://schemas.microsoft.com/office/powerpoint/2010/main" val="374253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8160-1188-094E-9993-00A9EA2F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C3CB8-AAE8-A44F-B07F-B1C8DDE75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04"/>
          <a:stretch/>
        </p:blipFill>
        <p:spPr>
          <a:xfrm>
            <a:off x="1183341" y="470885"/>
            <a:ext cx="9807388" cy="5553398"/>
          </a:xfrm>
        </p:spPr>
      </p:pic>
    </p:spTree>
    <p:extLst>
      <p:ext uri="{BB962C8B-B14F-4D97-AF65-F5344CB8AC3E}">
        <p14:creationId xmlns:p14="http://schemas.microsoft.com/office/powerpoint/2010/main" val="360192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2ADC-991D-B34F-BF45-5ED8CBB7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D4801-F138-4D4F-9508-1AD8C68B3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480" y="198197"/>
            <a:ext cx="9484659" cy="5959343"/>
          </a:xfrm>
        </p:spPr>
      </p:pic>
    </p:spTree>
    <p:extLst>
      <p:ext uri="{BB962C8B-B14F-4D97-AF65-F5344CB8AC3E}">
        <p14:creationId xmlns:p14="http://schemas.microsoft.com/office/powerpoint/2010/main" val="398090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C04A-FDD1-3E44-AD2F-C4C6A0EF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96A2A-86E3-234B-96BA-4B35C5B7D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988" y="397308"/>
            <a:ext cx="9592236" cy="6460692"/>
          </a:xfrm>
        </p:spPr>
      </p:pic>
    </p:spTree>
    <p:extLst>
      <p:ext uri="{BB962C8B-B14F-4D97-AF65-F5344CB8AC3E}">
        <p14:creationId xmlns:p14="http://schemas.microsoft.com/office/powerpoint/2010/main" val="4179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F0E5-F9F6-D641-9B2D-FC788DEE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5ADD3-2263-0F4B-979F-C0399AEAF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93" y="167123"/>
            <a:ext cx="9171645" cy="6502617"/>
          </a:xfrm>
        </p:spPr>
      </p:pic>
    </p:spTree>
    <p:extLst>
      <p:ext uri="{BB962C8B-B14F-4D97-AF65-F5344CB8AC3E}">
        <p14:creationId xmlns:p14="http://schemas.microsoft.com/office/powerpoint/2010/main" val="262703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6811-C062-C245-8E0F-501C6429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D24D4-F57F-B04F-BAA7-EEB98C9BB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424" y="312134"/>
            <a:ext cx="9735670" cy="6200128"/>
          </a:xfrm>
        </p:spPr>
      </p:pic>
    </p:spTree>
    <p:extLst>
      <p:ext uri="{BB962C8B-B14F-4D97-AF65-F5344CB8AC3E}">
        <p14:creationId xmlns:p14="http://schemas.microsoft.com/office/powerpoint/2010/main" val="1263711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{240CBEF5-B336-ED47-9E10-17BADC69A4F7}tf16401378</Template>
  <TotalTime>108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Iqra Shahzad</cp:lastModifiedBy>
  <cp:revision>28</cp:revision>
  <dcterms:created xsi:type="dcterms:W3CDTF">2022-09-29T09:23:18Z</dcterms:created>
  <dcterms:modified xsi:type="dcterms:W3CDTF">2022-10-11T02:53:25Z</dcterms:modified>
</cp:coreProperties>
</file>