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71CE3D-3985-49FA-8F31-F07C30BA429B}">
  <a:tblStyle styleId="{8C71CE3D-3985-49FA-8F31-F07C30BA42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8bf6c1a2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8bf6c1a2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8bf6c1a2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8bf6c1a2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991ebb0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991ebb0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8bf6c1a2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8bf6c1a2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8bf6c1a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8bf6c1a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8bf6c1a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8bf6c1a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8bf6c1a2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8bf6c1a2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8bf6c1a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8bf6c1a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8bf6c1a2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8bf6c1a2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8bf6c1a2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8bf6c1a2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8bf6c1a2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8bf6c1a2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8bf6c1a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8bf6c1a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 Session and Cookies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MS. Nabeela Bibi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PHP Session Variable Values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419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variables are not passed individually to each new page, instead they are retrieved from the session we open at the beginning of each page (session_start()).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notice that all session variable values are stored in the global $_SESSION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800" y="1510645"/>
            <a:ext cx="4486801" cy="3058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Destroy a PHP Session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4456800" cy="17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remove all global session variables and destroy the session, use session_unset() and session_destroy():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5775" y="368725"/>
            <a:ext cx="2994525" cy="43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55950"/>
            <a:ext cx="8520600" cy="4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 VS Session</a:t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332375" y="73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{8C71CE3D-3985-49FA-8F31-F07C30BA429B}</a:tableStyleId>
              </a:tblPr>
              <a:tblGrid>
                <a:gridCol w="4336900"/>
                <a:gridCol w="425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Cookie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Session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Cookies are client-side files on a local computer that hold user information.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Sessions are server-side files that contain user data.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Cookies end on the lifetime set by the user.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When the user quits the browser or logs out of the programmed, the session is over.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 can only store a certain amount of info.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 can hold an indefinite quantity of data.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browser’s cookies have a maximum capacity of 4 KB.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 can keep as much data as we like within a session, however there is a maximum memory restriction of 128 MB that a script may consume at one time.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Because cookies are kept on the local computer, we don’t need to run a function to start them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 begin the session, we must use the session start() method.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Cookies are not secured as stored data in text file.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Sessions are secured as save data in encrypted form.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We can set an expiration date to delete the </a:t>
                      </a:r>
                      <a:r>
                        <a:rPr lang="en" sz="1200"/>
                        <a:t>cookies</a:t>
                      </a:r>
                      <a:r>
                        <a:rPr lang="en" sz="1200"/>
                        <a:t> data. It will automatically delete the data at that specific time.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 PHP, to destroy or remove the data stored within a session, we can use the session_destroy() function, and to unset a specific variable, we can use the unset() function.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26475" y="20004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variables storing values across php scripts’ calls?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connection is not permanent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=&gt; Cannot be saved in program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many clients connecting simultaneously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=&gt; Cannot be saved in file (you cannot identify clients as well sometimes)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mechanisms of the same solution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Cookies are a mechanism for storing data in the remote browser and thus tracking or identifying return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Session support in PHP consists of a way to preserve certain data across subsequent accesses. This enables you to build more customized applications and increase the appeal of your web site.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Cookie?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 cookie is a small file that the server embeds on the user's computer. Each time the same computer requests for a page with a browser, it will send the cookie too. With PHP, you can both create and retrieve cookie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Cookie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setcookie() function is used to create cookies.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The setcookie() function must appear BEFORE the &lt;html&gt; tag.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setcookie(name,  [value], [expire]);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sets a cookie named "uname" - that expires after ten hours.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&lt;?php setcookie("uname", $name, time()+36000); 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&lt;html&gt; &lt;body&gt;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Retrieve a Cookie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a cookie you just refer to the cookie name as a variable or use $_COOKIE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Tip: Use the isset() function to find out if a cookie has been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&lt;html&gt; &lt;body&gt;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&lt;?php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	if (isset($uname))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		echo "Welcome " . $uname . "!&lt;br /&gt;";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	else 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		echo "You are not logged in!&lt;br /&gt;"; ?&gt;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73763"/>
                </a:solidFill>
              </a:rPr>
              <a:t>&lt;/body&gt; &lt;/html&gt;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Delete a Cookie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expire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Cookies must be deleted with the same parameters as they were set with. If the value argument is an empty string (""), and all other arguments match a previous call to setcookie, then the cookie with the specified name will be deleted from the remote client.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Session?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session support allows you to register arbitrary numbers of variables to be preserved across requests.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visitor accessing your web site is assigned an unique id, the so-called session id. This is either stored in a cookie on the user side or is propagated in the URL.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4260300" cy="31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session is started with the session_start()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Session variables are set with the PHP global variable: $_SESSION.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The session_start() function must be the very first thing in your document. Before any HTML tags.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4800" y="445025"/>
            <a:ext cx="3671950" cy="44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