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11.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814" r:id="rId1"/>
  </p:sldMasterIdLst>
  <p:notesMasterIdLst>
    <p:notesMasterId r:id="rId38"/>
  </p:notesMasterIdLst>
  <p:sldIdLst>
    <p:sldId id="256" r:id="rId2"/>
    <p:sldId id="421" r:id="rId3"/>
    <p:sldId id="334" r:id="rId4"/>
    <p:sldId id="335" r:id="rId5"/>
    <p:sldId id="336" r:id="rId6"/>
    <p:sldId id="337" r:id="rId7"/>
    <p:sldId id="339" r:id="rId8"/>
    <p:sldId id="340" r:id="rId9"/>
    <p:sldId id="341" r:id="rId10"/>
    <p:sldId id="342" r:id="rId11"/>
    <p:sldId id="343" r:id="rId12"/>
    <p:sldId id="344" r:id="rId13"/>
    <p:sldId id="345" r:id="rId14"/>
    <p:sldId id="346" r:id="rId15"/>
    <p:sldId id="347" r:id="rId16"/>
    <p:sldId id="348" r:id="rId17"/>
    <p:sldId id="381" r:id="rId18"/>
    <p:sldId id="382" r:id="rId19"/>
    <p:sldId id="383" r:id="rId20"/>
    <p:sldId id="387" r:id="rId21"/>
    <p:sldId id="423" r:id="rId22"/>
    <p:sldId id="388" r:id="rId23"/>
    <p:sldId id="391" r:id="rId24"/>
    <p:sldId id="403" r:id="rId25"/>
    <p:sldId id="405" r:id="rId26"/>
    <p:sldId id="408" r:id="rId27"/>
    <p:sldId id="409" r:id="rId28"/>
    <p:sldId id="410" r:id="rId29"/>
    <p:sldId id="411" r:id="rId30"/>
    <p:sldId id="412" r:id="rId31"/>
    <p:sldId id="414" r:id="rId32"/>
    <p:sldId id="416" r:id="rId33"/>
    <p:sldId id="417" r:id="rId34"/>
    <p:sldId id="418" r:id="rId35"/>
    <p:sldId id="419" r:id="rId36"/>
    <p:sldId id="420" r:id="rId37"/>
  </p:sldIdLst>
  <p:sldSz cx="9939338" cy="5807075"/>
  <p:notesSz cx="9144000" cy="6858000"/>
  <p:defaultTextStyle>
    <a:defPPr>
      <a:defRPr lang="en-US"/>
    </a:defPPr>
    <a:lvl1pPr marL="0" algn="l" defTabSz="648822" rtl="0" eaLnBrk="1" latinLnBrk="0" hangingPunct="1">
      <a:defRPr sz="1200" kern="1200">
        <a:solidFill>
          <a:schemeClr val="tx1"/>
        </a:solidFill>
        <a:latin typeface="+mn-lt"/>
        <a:ea typeface="+mn-ea"/>
        <a:cs typeface="+mn-cs"/>
      </a:defRPr>
    </a:lvl1pPr>
    <a:lvl2pPr marL="324410" algn="l" defTabSz="648822" rtl="0" eaLnBrk="1" latinLnBrk="0" hangingPunct="1">
      <a:defRPr sz="1200" kern="1200">
        <a:solidFill>
          <a:schemeClr val="tx1"/>
        </a:solidFill>
        <a:latin typeface="+mn-lt"/>
        <a:ea typeface="+mn-ea"/>
        <a:cs typeface="+mn-cs"/>
      </a:defRPr>
    </a:lvl2pPr>
    <a:lvl3pPr marL="648822" algn="l" defTabSz="648822" rtl="0" eaLnBrk="1" latinLnBrk="0" hangingPunct="1">
      <a:defRPr sz="1200" kern="1200">
        <a:solidFill>
          <a:schemeClr val="tx1"/>
        </a:solidFill>
        <a:latin typeface="+mn-lt"/>
        <a:ea typeface="+mn-ea"/>
        <a:cs typeface="+mn-cs"/>
      </a:defRPr>
    </a:lvl3pPr>
    <a:lvl4pPr marL="973232" algn="l" defTabSz="648822" rtl="0" eaLnBrk="1" latinLnBrk="0" hangingPunct="1">
      <a:defRPr sz="1200" kern="1200">
        <a:solidFill>
          <a:schemeClr val="tx1"/>
        </a:solidFill>
        <a:latin typeface="+mn-lt"/>
        <a:ea typeface="+mn-ea"/>
        <a:cs typeface="+mn-cs"/>
      </a:defRPr>
    </a:lvl4pPr>
    <a:lvl5pPr marL="1297643" algn="l" defTabSz="648822" rtl="0" eaLnBrk="1" latinLnBrk="0" hangingPunct="1">
      <a:defRPr sz="1200" kern="1200">
        <a:solidFill>
          <a:schemeClr val="tx1"/>
        </a:solidFill>
        <a:latin typeface="+mn-lt"/>
        <a:ea typeface="+mn-ea"/>
        <a:cs typeface="+mn-cs"/>
      </a:defRPr>
    </a:lvl5pPr>
    <a:lvl6pPr marL="1622054" algn="l" defTabSz="648822" rtl="0" eaLnBrk="1" latinLnBrk="0" hangingPunct="1">
      <a:defRPr sz="1200" kern="1200">
        <a:solidFill>
          <a:schemeClr val="tx1"/>
        </a:solidFill>
        <a:latin typeface="+mn-lt"/>
        <a:ea typeface="+mn-ea"/>
        <a:cs typeface="+mn-cs"/>
      </a:defRPr>
    </a:lvl6pPr>
    <a:lvl7pPr marL="1946465" algn="l" defTabSz="648822" rtl="0" eaLnBrk="1" latinLnBrk="0" hangingPunct="1">
      <a:defRPr sz="1200" kern="1200">
        <a:solidFill>
          <a:schemeClr val="tx1"/>
        </a:solidFill>
        <a:latin typeface="+mn-lt"/>
        <a:ea typeface="+mn-ea"/>
        <a:cs typeface="+mn-cs"/>
      </a:defRPr>
    </a:lvl7pPr>
    <a:lvl8pPr marL="2270875" algn="l" defTabSz="648822" rtl="0" eaLnBrk="1" latinLnBrk="0" hangingPunct="1">
      <a:defRPr sz="1200" kern="1200">
        <a:solidFill>
          <a:schemeClr val="tx1"/>
        </a:solidFill>
        <a:latin typeface="+mn-lt"/>
        <a:ea typeface="+mn-ea"/>
        <a:cs typeface="+mn-cs"/>
      </a:defRPr>
    </a:lvl8pPr>
    <a:lvl9pPr marL="2595287" algn="l" defTabSz="648822" rtl="0" eaLnBrk="1" latinLnBrk="0" hangingPunct="1">
      <a:defRPr sz="12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C08E4D5-8A18-4BBB-8A0F-AD533DE4BC58}">
          <p14:sldIdLst>
            <p14:sldId id="256"/>
            <p14:sldId id="421"/>
            <p14:sldId id="334"/>
            <p14:sldId id="335"/>
            <p14:sldId id="336"/>
            <p14:sldId id="337"/>
            <p14:sldId id="339"/>
            <p14:sldId id="340"/>
            <p14:sldId id="341"/>
            <p14:sldId id="342"/>
            <p14:sldId id="343"/>
            <p14:sldId id="344"/>
            <p14:sldId id="345"/>
            <p14:sldId id="346"/>
            <p14:sldId id="347"/>
            <p14:sldId id="348"/>
            <p14:sldId id="381"/>
            <p14:sldId id="382"/>
            <p14:sldId id="383"/>
            <p14:sldId id="387"/>
            <p14:sldId id="423"/>
            <p14:sldId id="388"/>
            <p14:sldId id="391"/>
            <p14:sldId id="403"/>
            <p14:sldId id="405"/>
            <p14:sldId id="408"/>
            <p14:sldId id="409"/>
            <p14:sldId id="410"/>
            <p14:sldId id="411"/>
            <p14:sldId id="412"/>
            <p14:sldId id="414"/>
            <p14:sldId id="416"/>
            <p14:sldId id="417"/>
            <p14:sldId id="418"/>
            <p14:sldId id="419"/>
            <p14:sldId id="420"/>
          </p14:sldIdLst>
        </p14:section>
        <p14:section name="Untitled Section" id="{8E00D417-C086-B64F-B952-D0F55AAE791E}">
          <p14:sldIdLst/>
        </p14:section>
        <p14:section name="Untitled Section" id="{82F601A4-9CE1-46D0-AC66-04A36E0ACD6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829">
          <p15:clr>
            <a:srgbClr val="A4A3A4"/>
          </p15:clr>
        </p15:guide>
        <p15:guide id="4" pos="31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96F1"/>
    <a:srgbClr val="061982"/>
    <a:srgbClr val="103A6F"/>
    <a:srgbClr val="208CE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p:restoredTop sz="86179"/>
  </p:normalViewPr>
  <p:slideViewPr>
    <p:cSldViewPr snapToGrid="0" snapToObjects="1">
      <p:cViewPr varScale="1">
        <p:scale>
          <a:sx n="75" d="100"/>
          <a:sy n="75" d="100"/>
        </p:scale>
        <p:origin x="1440" y="72"/>
      </p:cViewPr>
      <p:guideLst>
        <p:guide orient="horz" pos="2160"/>
        <p:guide pos="3840"/>
        <p:guide orient="horz" pos="1829"/>
        <p:guide pos="313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2DCF69B0-BC29-CD44-972E-214E58CE5DE2}" type="datetimeFigureOut">
              <a:rPr lang="en-US" smtClean="0"/>
              <a:t>2/13/2023</a:t>
            </a:fld>
            <a:endParaRPr lang="en-US"/>
          </a:p>
        </p:txBody>
      </p:sp>
      <p:sp>
        <p:nvSpPr>
          <p:cNvPr id="4" name="Slide Image Placeholder 3"/>
          <p:cNvSpPr>
            <a:spLocks noGrp="1" noRot="1" noChangeAspect="1"/>
          </p:cNvSpPr>
          <p:nvPr>
            <p:ph type="sldImg" idx="2"/>
          </p:nvPr>
        </p:nvSpPr>
        <p:spPr>
          <a:xfrm>
            <a:off x="2371725" y="514350"/>
            <a:ext cx="440055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54CE95B0-1C6C-F445-90DE-5A699FAEF4C6}" type="slidenum">
              <a:rPr lang="en-US" smtClean="0"/>
              <a:t>‹#›</a:t>
            </a:fld>
            <a:endParaRPr lang="en-US"/>
          </a:p>
        </p:txBody>
      </p:sp>
    </p:spTree>
    <p:extLst>
      <p:ext uri="{BB962C8B-B14F-4D97-AF65-F5344CB8AC3E}">
        <p14:creationId xmlns:p14="http://schemas.microsoft.com/office/powerpoint/2010/main" val="32891374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computer programming and software development, </a:t>
            </a:r>
            <a:r>
              <a:rPr lang="en-US" b="1" dirty="0" smtClean="0"/>
              <a:t>debugging</a:t>
            </a:r>
            <a:r>
              <a:rPr lang="en-US" dirty="0" smtClean="0"/>
              <a:t> is the process of finding and resolving bugs within computer programs, software, or systems.</a:t>
            </a:r>
            <a:endParaRPr lang="en-US" dirty="0"/>
          </a:p>
        </p:txBody>
      </p:sp>
      <p:sp>
        <p:nvSpPr>
          <p:cNvPr id="4" name="Slide Number Placeholder 3"/>
          <p:cNvSpPr>
            <a:spLocks noGrp="1"/>
          </p:cNvSpPr>
          <p:nvPr>
            <p:ph type="sldNum" sz="quarter" idx="10"/>
          </p:nvPr>
        </p:nvSpPr>
        <p:spPr/>
        <p:txBody>
          <a:bodyPr/>
          <a:lstStyle/>
          <a:p>
            <a:fld id="{54CE95B0-1C6C-F445-90DE-5A699FAEF4C6}" type="slidenum">
              <a:rPr lang="en-US" smtClean="0"/>
              <a:t>2</a:t>
            </a:fld>
            <a:endParaRPr lang="en-US"/>
          </a:p>
        </p:txBody>
      </p:sp>
    </p:spTree>
    <p:extLst>
      <p:ext uri="{BB962C8B-B14F-4D97-AF65-F5344CB8AC3E}">
        <p14:creationId xmlns:p14="http://schemas.microsoft.com/office/powerpoint/2010/main" val="1463040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8E1F63-6CEC-2442-BEFD-B63AE5365B55}" type="slidenum">
              <a:rPr lang="en-US" smtClean="0"/>
              <a:t>33</a:t>
            </a:fld>
            <a:endParaRPr lang="en-US"/>
          </a:p>
        </p:txBody>
      </p:sp>
    </p:spTree>
    <p:extLst>
      <p:ext uri="{BB962C8B-B14F-4D97-AF65-F5344CB8AC3E}">
        <p14:creationId xmlns:p14="http://schemas.microsoft.com/office/powerpoint/2010/main" val="619295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Construction is also sometimes known as "coding" or "programming." "Coding" isn't really the best word because it implies the mechanical translation of a preexisting design into a computer language; construction is not at all mechanical and involves substantial creativity and judgment. Throughout the book, I use "programming" interchangeably with "construction."</a:t>
            </a:r>
          </a:p>
          <a:p>
            <a:endParaRPr lang="en-US" dirty="0"/>
          </a:p>
        </p:txBody>
      </p:sp>
      <p:sp>
        <p:nvSpPr>
          <p:cNvPr id="4" name="Slide Number Placeholder 3"/>
          <p:cNvSpPr>
            <a:spLocks noGrp="1"/>
          </p:cNvSpPr>
          <p:nvPr>
            <p:ph type="sldNum" sz="quarter" idx="10"/>
          </p:nvPr>
        </p:nvSpPr>
        <p:spPr/>
        <p:txBody>
          <a:bodyPr/>
          <a:lstStyle/>
          <a:p>
            <a:fld id="{54CE95B0-1C6C-F445-90DE-5A699FAEF4C6}" type="slidenum">
              <a:rPr lang="en-US" smtClean="0"/>
              <a:t>3</a:t>
            </a:fld>
            <a:endParaRPr lang="en-US"/>
          </a:p>
        </p:txBody>
      </p:sp>
    </p:spTree>
    <p:extLst>
      <p:ext uri="{BB962C8B-B14F-4D97-AF65-F5344CB8AC3E}">
        <p14:creationId xmlns:p14="http://schemas.microsoft.com/office/powerpoint/2010/main" val="1526276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software configuration management </a:t>
            </a:r>
            <a:r>
              <a:rPr lang="en-US" sz="1200" b="0" i="0" kern="1200" dirty="0" smtClean="0">
                <a:solidFill>
                  <a:schemeClr val="tx1"/>
                </a:solidFill>
                <a:effectLst/>
                <a:latin typeface="+mn-lt"/>
                <a:ea typeface="+mn-ea"/>
                <a:cs typeface="+mn-cs"/>
              </a:rPr>
              <a:t>is the task of tracking and controlling changes in the software</a:t>
            </a:r>
            <a:endParaRPr lang="en-US" dirty="0"/>
          </a:p>
        </p:txBody>
      </p:sp>
      <p:sp>
        <p:nvSpPr>
          <p:cNvPr id="4" name="Slide Number Placeholder 3"/>
          <p:cNvSpPr>
            <a:spLocks noGrp="1"/>
          </p:cNvSpPr>
          <p:nvPr>
            <p:ph type="sldNum" sz="quarter" idx="10"/>
          </p:nvPr>
        </p:nvSpPr>
        <p:spPr/>
        <p:txBody>
          <a:bodyPr/>
          <a:lstStyle/>
          <a:p>
            <a:fld id="{54CE95B0-1C6C-F445-90DE-5A699FAEF4C6}" type="slidenum">
              <a:rPr lang="en-US" smtClean="0"/>
              <a:t>4</a:t>
            </a:fld>
            <a:endParaRPr lang="en-US"/>
          </a:p>
        </p:txBody>
      </p:sp>
    </p:spTree>
    <p:extLst>
      <p:ext uri="{BB962C8B-B14F-4D97-AF65-F5344CB8AC3E}">
        <p14:creationId xmlns:p14="http://schemas.microsoft.com/office/powerpoint/2010/main" val="590713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 Order Programming Languages are usually defined by interpreters</a:t>
            </a:r>
            <a:r>
              <a:rPr lang="en-US" baseline="0" dirty="0" smtClean="0"/>
              <a:t> that are themselves written in a programming language.</a:t>
            </a:r>
            <a:endParaRPr lang="en-US" dirty="0"/>
          </a:p>
        </p:txBody>
      </p:sp>
      <p:sp>
        <p:nvSpPr>
          <p:cNvPr id="4" name="Slide Number Placeholder 3"/>
          <p:cNvSpPr>
            <a:spLocks noGrp="1"/>
          </p:cNvSpPr>
          <p:nvPr>
            <p:ph type="sldNum" sz="quarter" idx="10"/>
          </p:nvPr>
        </p:nvSpPr>
        <p:spPr/>
        <p:txBody>
          <a:bodyPr/>
          <a:lstStyle/>
          <a:p>
            <a:fld id="{54CE95B0-1C6C-F445-90DE-5A699FAEF4C6}" type="slidenum">
              <a:rPr lang="en-US" smtClean="0"/>
              <a:t>7</a:t>
            </a:fld>
            <a:endParaRPr lang="en-US"/>
          </a:p>
        </p:txBody>
      </p:sp>
    </p:spTree>
    <p:extLst>
      <p:ext uri="{BB962C8B-B14F-4D97-AF65-F5344CB8AC3E}">
        <p14:creationId xmlns:p14="http://schemas.microsoft.com/office/powerpoint/2010/main" val="2032441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J2EE= </a:t>
            </a:r>
            <a:r>
              <a:rPr lang="en-US" sz="1200" b="1" i="0" kern="1200" dirty="0" smtClean="0">
                <a:solidFill>
                  <a:schemeClr val="tx1"/>
                </a:solidFill>
                <a:effectLst/>
                <a:latin typeface="+mn-lt"/>
                <a:ea typeface="+mn-ea"/>
                <a:cs typeface="+mn-cs"/>
              </a:rPr>
              <a:t>a standalone Java environment used by the software developers for building and deploying</a:t>
            </a:r>
            <a:r>
              <a:rPr lang="en-US" sz="1200" b="0" i="0" kern="1200" dirty="0" smtClean="0">
                <a:solidFill>
                  <a:schemeClr val="tx1"/>
                </a:solidFill>
                <a:effectLst/>
                <a:latin typeface="+mn-lt"/>
                <a:ea typeface="+mn-ea"/>
                <a:cs typeface="+mn-cs"/>
              </a:rPr>
              <a:t> a web-based application or a website. J2EE technology provides a platform for developers with enterprise features such as distributed computing and web services</a:t>
            </a:r>
            <a:endParaRPr lang="en-US" dirty="0"/>
          </a:p>
        </p:txBody>
      </p:sp>
      <p:sp>
        <p:nvSpPr>
          <p:cNvPr id="4" name="Slide Number Placeholder 3"/>
          <p:cNvSpPr>
            <a:spLocks noGrp="1"/>
          </p:cNvSpPr>
          <p:nvPr>
            <p:ph type="sldNum" sz="quarter" idx="10"/>
          </p:nvPr>
        </p:nvSpPr>
        <p:spPr/>
        <p:txBody>
          <a:bodyPr/>
          <a:lstStyle/>
          <a:p>
            <a:fld id="{54CE95B0-1C6C-F445-90DE-5A699FAEF4C6}" type="slidenum">
              <a:rPr lang="en-US" smtClean="0"/>
              <a:t>11</a:t>
            </a:fld>
            <a:endParaRPr lang="en-US"/>
          </a:p>
        </p:txBody>
      </p:sp>
    </p:spTree>
    <p:extLst>
      <p:ext uri="{BB962C8B-B14F-4D97-AF65-F5344CB8AC3E}">
        <p14:creationId xmlns:p14="http://schemas.microsoft.com/office/powerpoint/2010/main" val="1350675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71725" y="514350"/>
            <a:ext cx="4400550" cy="2571750"/>
          </a:xfrm>
        </p:spPr>
      </p:sp>
      <p:sp>
        <p:nvSpPr>
          <p:cNvPr id="3" name="Notes Placeholder 2"/>
          <p:cNvSpPr>
            <a:spLocks noGrp="1"/>
          </p:cNvSpPr>
          <p:nvPr>
            <p:ph type="body" idx="1"/>
          </p:nvPr>
        </p:nvSpPr>
        <p:spPr/>
        <p:txBody>
          <a:bodyPr/>
          <a:lstStyle/>
          <a:p>
            <a:r>
              <a:rPr lang="en-US" dirty="0" smtClean="0"/>
              <a:t>In computer programming, a </a:t>
            </a:r>
            <a:r>
              <a:rPr lang="en-US" b="1" dirty="0" smtClean="0"/>
              <a:t>software framework </a:t>
            </a:r>
            <a:r>
              <a:rPr lang="en-US" dirty="0" smtClean="0"/>
              <a:t>is an abstraction in which software providing generic functionality can be selectively changed by additional user-written code, thus providing application-specific software.</a:t>
            </a:r>
            <a:endParaRPr lang="en-US" dirty="0"/>
          </a:p>
        </p:txBody>
      </p:sp>
      <p:sp>
        <p:nvSpPr>
          <p:cNvPr id="4" name="Slide Number Placeholder 3"/>
          <p:cNvSpPr>
            <a:spLocks noGrp="1"/>
          </p:cNvSpPr>
          <p:nvPr>
            <p:ph type="sldNum" sz="quarter" idx="10"/>
          </p:nvPr>
        </p:nvSpPr>
        <p:spPr/>
        <p:txBody>
          <a:bodyPr/>
          <a:lstStyle/>
          <a:p>
            <a:fld id="{676C11D7-B645-334A-9DD4-977F79E66FD8}" type="slidenum">
              <a:rPr lang="en-US" smtClean="0"/>
              <a:t>17</a:t>
            </a:fld>
            <a:endParaRPr lang="en-US"/>
          </a:p>
        </p:txBody>
      </p:sp>
    </p:spTree>
    <p:extLst>
      <p:ext uri="{BB962C8B-B14F-4D97-AF65-F5344CB8AC3E}">
        <p14:creationId xmlns:p14="http://schemas.microsoft.com/office/powerpoint/2010/main" val="1529197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71725" y="514350"/>
            <a:ext cx="4400550" cy="2571750"/>
          </a:xfrm>
        </p:spPr>
      </p:sp>
      <p:sp>
        <p:nvSpPr>
          <p:cNvPr id="3" name="Notes Placeholder 2"/>
          <p:cNvSpPr>
            <a:spLocks noGrp="1"/>
          </p:cNvSpPr>
          <p:nvPr>
            <p:ph type="body" idx="1"/>
          </p:nvPr>
        </p:nvSpPr>
        <p:spPr/>
        <p:txBody>
          <a:bodyPr/>
          <a:lstStyle/>
          <a:p>
            <a:pPr>
              <a:lnSpc>
                <a:spcPct val="130000"/>
              </a:lnSpc>
              <a:buFont typeface="Wingdings" charset="2"/>
              <a:buChar char="q"/>
            </a:pPr>
            <a:r>
              <a:rPr lang="en-US" dirty="0" smtClean="0">
                <a:solidFill>
                  <a:schemeClr val="tx1"/>
                </a:solidFill>
                <a:latin typeface="+mn-lt"/>
                <a:cs typeface="Calibri"/>
              </a:rPr>
              <a:t>An evolutionary process flow executes the activities in a circular manner.</a:t>
            </a:r>
          </a:p>
          <a:p>
            <a:pPr>
              <a:lnSpc>
                <a:spcPct val="130000"/>
              </a:lnSpc>
              <a:buFont typeface="Wingdings" charset="2"/>
              <a:buChar char="q"/>
            </a:pPr>
            <a:r>
              <a:rPr lang="en-US" dirty="0" smtClean="0">
                <a:solidFill>
                  <a:schemeClr val="tx1"/>
                </a:solidFill>
                <a:latin typeface="+mn-lt"/>
                <a:cs typeface="Calibri"/>
              </a:rPr>
              <a:t>Each circuit leads to a more complete version of the software. </a:t>
            </a:r>
          </a:p>
          <a:p>
            <a:endParaRPr lang="en-US" dirty="0"/>
          </a:p>
        </p:txBody>
      </p:sp>
      <p:sp>
        <p:nvSpPr>
          <p:cNvPr id="4" name="Slide Number Placeholder 3"/>
          <p:cNvSpPr>
            <a:spLocks noGrp="1"/>
          </p:cNvSpPr>
          <p:nvPr>
            <p:ph type="sldNum" sz="quarter" idx="10"/>
          </p:nvPr>
        </p:nvSpPr>
        <p:spPr/>
        <p:txBody>
          <a:bodyPr/>
          <a:lstStyle/>
          <a:p>
            <a:fld id="{676C11D7-B645-334A-9DD4-977F79E66FD8}" type="slidenum">
              <a:rPr lang="en-US" smtClean="0"/>
              <a:t>22</a:t>
            </a:fld>
            <a:endParaRPr lang="en-US"/>
          </a:p>
        </p:txBody>
      </p:sp>
    </p:spTree>
    <p:extLst>
      <p:ext uri="{BB962C8B-B14F-4D97-AF65-F5344CB8AC3E}">
        <p14:creationId xmlns:p14="http://schemas.microsoft.com/office/powerpoint/2010/main" val="1446088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228668C6-05D3-994B-8327-39049EF67190}" type="slidenum">
              <a:rPr lang="en-US" sz="1200"/>
              <a:pPr eaLnBrk="1" hangingPunct="1"/>
              <a:t>27</a:t>
            </a:fld>
            <a:endParaRPr lang="en-US" sz="1200"/>
          </a:p>
        </p:txBody>
      </p:sp>
      <p:sp>
        <p:nvSpPr>
          <p:cNvPr id="49155" name="Rectangle 2"/>
          <p:cNvSpPr>
            <a:spLocks noGrp="1" noRot="1" noChangeAspect="1" noChangeArrowheads="1" noTextEdit="1"/>
          </p:cNvSpPr>
          <p:nvPr>
            <p:ph type="sldImg"/>
          </p:nvPr>
        </p:nvSpPr>
        <p:spPr>
          <a:xfrm>
            <a:off x="696913" y="803275"/>
            <a:ext cx="5467350" cy="3195638"/>
          </a:xfrm>
          <a:ln w="12700" cap="flat">
            <a:solidFill>
              <a:schemeClr val="tx1"/>
            </a:solidFill>
          </a:ln>
        </p:spPr>
      </p:sp>
      <p:sp>
        <p:nvSpPr>
          <p:cNvPr id="49156" name="Rectangle 3"/>
          <p:cNvSpPr>
            <a:spLocks noGrp="1" noChangeArrowheads="1"/>
          </p:cNvSpPr>
          <p:nvPr>
            <p:ph type="body" idx="1"/>
          </p:nvPr>
        </p:nvSpPr>
        <p:spPr>
          <a:xfrm>
            <a:off x="914400" y="4349750"/>
            <a:ext cx="5029200" cy="3600450"/>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832" tIns="44619" rIns="90832" bIns="44619"/>
          <a:lstStyle/>
          <a:p>
            <a:pPr eaLnBrk="1" hangingPunct="1">
              <a:lnSpc>
                <a:spcPct val="89000"/>
              </a:lnSpc>
            </a:pPr>
            <a:endParaRPr lang="en-GB">
              <a:latin typeface="Times New Roman" charset="0"/>
            </a:endParaRPr>
          </a:p>
        </p:txBody>
      </p:sp>
    </p:spTree>
    <p:extLst>
      <p:ext uri="{BB962C8B-B14F-4D97-AF65-F5344CB8AC3E}">
        <p14:creationId xmlns:p14="http://schemas.microsoft.com/office/powerpoint/2010/main" val="2044315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Outset= </a:t>
            </a:r>
            <a:r>
              <a:rPr lang="en-US" dirty="0" smtClean="0"/>
              <a:t>SHURU</a:t>
            </a:r>
          </a:p>
          <a:p>
            <a:r>
              <a:rPr lang="en-US" b="1" dirty="0" err="1" smtClean="0"/>
              <a:t>Vauge</a:t>
            </a:r>
            <a:r>
              <a:rPr lang="en-US" b="1" dirty="0" smtClean="0"/>
              <a:t>=</a:t>
            </a:r>
            <a:r>
              <a:rPr lang="en-US" dirty="0" err="1" smtClean="0"/>
              <a:t>Gool</a:t>
            </a:r>
            <a:r>
              <a:rPr lang="en-US" dirty="0" smtClean="0"/>
              <a:t>, </a:t>
            </a:r>
            <a:r>
              <a:rPr lang="en-US" dirty="0" err="1" smtClean="0"/>
              <a:t>Mool</a:t>
            </a:r>
            <a:endParaRPr lang="en-US" dirty="0" smtClean="0"/>
          </a:p>
          <a:p>
            <a:r>
              <a:rPr lang="en-US" sz="1200" b="1" dirty="0" smtClean="0">
                <a:solidFill>
                  <a:schemeClr val="tx1"/>
                </a:solidFill>
                <a:cs typeface="Calibri"/>
              </a:rPr>
              <a:t>Solicited= </a:t>
            </a:r>
            <a:r>
              <a:rPr lang="en-US" sz="1200" dirty="0" smtClean="0">
                <a:solidFill>
                  <a:schemeClr val="tx1"/>
                </a:solidFill>
                <a:cs typeface="Calibri"/>
              </a:rPr>
              <a:t>MANGI HOE</a:t>
            </a:r>
          </a:p>
          <a:p>
            <a:r>
              <a:rPr lang="en-US" sz="1200" b="1" dirty="0" smtClean="0">
                <a:solidFill>
                  <a:schemeClr val="tx1"/>
                </a:solidFill>
                <a:cs typeface="Calibri"/>
              </a:rPr>
              <a:t>Ascertain=</a:t>
            </a:r>
            <a:r>
              <a:rPr lang="en-US" sz="1200" dirty="0" smtClean="0">
                <a:solidFill>
                  <a:schemeClr val="tx1"/>
                </a:solidFill>
                <a:cs typeface="Calibri"/>
              </a:rPr>
              <a:t>YAKINI</a:t>
            </a:r>
            <a:endParaRPr lang="en-US" dirty="0"/>
          </a:p>
        </p:txBody>
      </p:sp>
      <p:sp>
        <p:nvSpPr>
          <p:cNvPr id="4" name="Slide Number Placeholder 3"/>
          <p:cNvSpPr>
            <a:spLocks noGrp="1"/>
          </p:cNvSpPr>
          <p:nvPr>
            <p:ph type="sldNum" sz="quarter" idx="10"/>
          </p:nvPr>
        </p:nvSpPr>
        <p:spPr/>
        <p:txBody>
          <a:bodyPr/>
          <a:lstStyle/>
          <a:p>
            <a:fld id="{D29CBA30-F1BC-5645-916C-1912B37B9B0C}" type="slidenum">
              <a:rPr lang="en-US" smtClean="0"/>
              <a:t>30</a:t>
            </a:fld>
            <a:endParaRPr lang="en-US"/>
          </a:p>
        </p:txBody>
      </p:sp>
    </p:spTree>
    <p:extLst>
      <p:ext uri="{BB962C8B-B14F-4D97-AF65-F5344CB8AC3E}">
        <p14:creationId xmlns:p14="http://schemas.microsoft.com/office/powerpoint/2010/main" val="1641565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rot="5400000">
            <a:off x="-2725540" y="2725543"/>
            <a:ext cx="5823809" cy="3727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2516507" y="2875730"/>
            <a:ext cx="5822317" cy="54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94541" y="642650"/>
            <a:ext cx="8199954" cy="3019679"/>
          </a:xfrm>
        </p:spPr>
        <p:txBody>
          <a:bodyPr anchor="b">
            <a:normAutofit/>
          </a:bodyPr>
          <a:lstStyle>
            <a:lvl1pPr algn="l">
              <a:lnSpc>
                <a:spcPct val="85000"/>
              </a:lnSpc>
              <a:defRPr sz="5700" spc="-35" baseline="0">
                <a:solidFill>
                  <a:schemeClr val="tx1">
                    <a:lumMod val="85000"/>
                    <a:lumOff val="15000"/>
                  </a:schemeClr>
                </a:solidFill>
              </a:defRPr>
            </a:lvl1pPr>
          </a:lstStyle>
          <a:p>
            <a:r>
              <a:rPr lang="en-AU" smtClean="0"/>
              <a:t>Click to edit Master title style</a:t>
            </a:r>
            <a:endParaRPr lang="en-US" dirty="0"/>
          </a:p>
        </p:txBody>
      </p:sp>
      <p:sp>
        <p:nvSpPr>
          <p:cNvPr id="3" name="Subtitle 2"/>
          <p:cNvSpPr>
            <a:spLocks noGrp="1"/>
          </p:cNvSpPr>
          <p:nvPr>
            <p:ph type="subTitle" idx="1"/>
          </p:nvPr>
        </p:nvSpPr>
        <p:spPr>
          <a:xfrm>
            <a:off x="896801" y="3772839"/>
            <a:ext cx="8199954" cy="967846"/>
          </a:xfrm>
        </p:spPr>
        <p:txBody>
          <a:bodyPr lIns="64882" rIns="64882">
            <a:normAutofit/>
          </a:bodyPr>
          <a:lstStyle>
            <a:lvl1pPr marL="0" indent="0" algn="l">
              <a:buNone/>
              <a:defRPr sz="1700" cap="all" spc="142" baseline="0">
                <a:solidFill>
                  <a:schemeClr val="tx2"/>
                </a:solidFill>
                <a:latin typeface="+mj-lt"/>
              </a:defRPr>
            </a:lvl1pPr>
            <a:lvl2pPr marL="324410" indent="0" algn="ctr">
              <a:buNone/>
              <a:defRPr sz="1700"/>
            </a:lvl2pPr>
            <a:lvl3pPr marL="648822" indent="0" algn="ctr">
              <a:buNone/>
              <a:defRPr sz="1700"/>
            </a:lvl3pPr>
            <a:lvl4pPr marL="973232" indent="0" algn="ctr">
              <a:buNone/>
              <a:defRPr sz="1400"/>
            </a:lvl4pPr>
            <a:lvl5pPr marL="1297643" indent="0" algn="ctr">
              <a:buNone/>
              <a:defRPr sz="1400"/>
            </a:lvl5pPr>
            <a:lvl6pPr marL="1622054" indent="0" algn="ctr">
              <a:buNone/>
              <a:defRPr sz="1400"/>
            </a:lvl6pPr>
            <a:lvl7pPr marL="1946465" indent="0" algn="ctr">
              <a:buNone/>
              <a:defRPr sz="1400"/>
            </a:lvl7pPr>
            <a:lvl8pPr marL="2270875" indent="0" algn="ctr">
              <a:buNone/>
              <a:defRPr sz="1400"/>
            </a:lvl8pPr>
            <a:lvl9pPr marL="2595287" indent="0" algn="ctr">
              <a:buNone/>
              <a:defRPr sz="1400"/>
            </a:lvl9pPr>
          </a:lstStyle>
          <a:p>
            <a:r>
              <a:rPr lang="en-AU" smtClean="0"/>
              <a:t>Click to edit Master subtitle style</a:t>
            </a:r>
            <a:endParaRPr lang="en-US" dirty="0"/>
          </a:p>
        </p:txBody>
      </p:sp>
    </p:spTree>
    <p:extLst>
      <p:ext uri="{BB962C8B-B14F-4D97-AF65-F5344CB8AC3E}">
        <p14:creationId xmlns:p14="http://schemas.microsoft.com/office/powerpoint/2010/main" val="2001017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66575" y="7960"/>
            <a:ext cx="8199954" cy="854924"/>
          </a:xfrm>
        </p:spPr>
        <p:txBody>
          <a:bodyPr/>
          <a:lstStyle/>
          <a:p>
            <a:r>
              <a:rPr lang="en-AU" smtClean="0"/>
              <a:t>Click to edit Master title style</a:t>
            </a:r>
            <a:endParaRPr lang="en-US" dirty="0"/>
          </a:p>
        </p:txBody>
      </p:sp>
      <p:sp>
        <p:nvSpPr>
          <p:cNvPr id="3" name="Vertical Text Placeholder 2"/>
          <p:cNvSpPr>
            <a:spLocks noGrp="1"/>
          </p:cNvSpPr>
          <p:nvPr>
            <p:ph type="body" orient="vert" idx="1"/>
          </p:nvPr>
        </p:nvSpPr>
        <p:spPr/>
        <p:txBody>
          <a:bodyPr vert="eaVert" lIns="32441" tIns="0" rIns="32441" bIns="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Tree>
    <p:extLst>
      <p:ext uri="{BB962C8B-B14F-4D97-AF65-F5344CB8AC3E}">
        <p14:creationId xmlns:p14="http://schemas.microsoft.com/office/powerpoint/2010/main" val="1505864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594" y="5419940"/>
            <a:ext cx="9936750" cy="3871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9" y="5363643"/>
            <a:ext cx="9936750" cy="54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112844" y="349120"/>
            <a:ext cx="2143169" cy="4877248"/>
          </a:xfrm>
        </p:spPr>
        <p:txBody>
          <a:bodyPr vert="eaVert"/>
          <a:lstStyle/>
          <a:p>
            <a:r>
              <a:rPr lang="en-AU" smtClean="0"/>
              <a:t>Click to edit Master title style</a:t>
            </a:r>
            <a:endParaRPr lang="en-US" dirty="0"/>
          </a:p>
        </p:txBody>
      </p:sp>
      <p:sp>
        <p:nvSpPr>
          <p:cNvPr id="3" name="Vertical Text Placeholder 2"/>
          <p:cNvSpPr>
            <a:spLocks noGrp="1"/>
          </p:cNvSpPr>
          <p:nvPr>
            <p:ph type="body" orient="vert" idx="1"/>
          </p:nvPr>
        </p:nvSpPr>
        <p:spPr>
          <a:xfrm>
            <a:off x="683331" y="349120"/>
            <a:ext cx="6305266" cy="4877248"/>
          </a:xfrm>
        </p:spPr>
        <p:txBody>
          <a:bodyPr vert="eaVert" lIns="32441" tIns="0" rIns="32441" bIns="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Tree>
    <p:extLst>
      <p:ext uri="{BB962C8B-B14F-4D97-AF65-F5344CB8AC3E}">
        <p14:creationId xmlns:p14="http://schemas.microsoft.com/office/powerpoint/2010/main" val="966392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6575" y="30136"/>
            <a:ext cx="8199954" cy="854924"/>
          </a:xfrm>
        </p:spPr>
        <p:txBody>
          <a:bodyPr/>
          <a:lstStyle>
            <a:lvl1pPr>
              <a:defRPr b="1"/>
            </a:lvl1pPr>
          </a:lstStyle>
          <a:p>
            <a:r>
              <a:rPr lang="en-AU" smtClean="0"/>
              <a:t>Click to edit Master title style</a:t>
            </a:r>
            <a:endParaRPr lang="en-US" dirty="0"/>
          </a:p>
        </p:txBody>
      </p:sp>
      <p:sp>
        <p:nvSpPr>
          <p:cNvPr id="3" name="Content Placeholder 2"/>
          <p:cNvSpPr>
            <a:spLocks noGrp="1"/>
          </p:cNvSpPr>
          <p:nvPr>
            <p:ph idx="1"/>
          </p:nvPr>
        </p:nvSpPr>
        <p:spPr/>
        <p:txBody>
          <a:body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Tree>
    <p:extLst>
      <p:ext uri="{BB962C8B-B14F-4D97-AF65-F5344CB8AC3E}">
        <p14:creationId xmlns:p14="http://schemas.microsoft.com/office/powerpoint/2010/main" val="1510672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rot="5400000">
            <a:off x="-2712321" y="2712330"/>
            <a:ext cx="5808213" cy="3835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2502398" y="2877260"/>
            <a:ext cx="5808213" cy="536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94541" y="642650"/>
            <a:ext cx="8199954" cy="3019679"/>
          </a:xfrm>
        </p:spPr>
        <p:txBody>
          <a:bodyPr anchor="b" anchorCtr="0">
            <a:normAutofit/>
          </a:bodyPr>
          <a:lstStyle>
            <a:lvl1pPr>
              <a:lnSpc>
                <a:spcPct val="85000"/>
              </a:lnSpc>
              <a:defRPr sz="5700" b="0">
                <a:solidFill>
                  <a:schemeClr val="tx1">
                    <a:lumMod val="85000"/>
                    <a:lumOff val="15000"/>
                  </a:schemeClr>
                </a:solidFill>
              </a:defRPr>
            </a:lvl1pPr>
          </a:lstStyle>
          <a:p>
            <a:r>
              <a:rPr lang="en-AU" smtClean="0"/>
              <a:t>Click to edit Master title style</a:t>
            </a:r>
            <a:endParaRPr lang="en-US" dirty="0"/>
          </a:p>
        </p:txBody>
      </p:sp>
      <p:sp>
        <p:nvSpPr>
          <p:cNvPr id="3" name="Text Placeholder 2"/>
          <p:cNvSpPr>
            <a:spLocks noGrp="1"/>
          </p:cNvSpPr>
          <p:nvPr>
            <p:ph type="body" idx="1"/>
          </p:nvPr>
        </p:nvSpPr>
        <p:spPr>
          <a:xfrm>
            <a:off x="894541" y="3770729"/>
            <a:ext cx="8199954" cy="967846"/>
          </a:xfrm>
        </p:spPr>
        <p:txBody>
          <a:bodyPr lIns="64882" rIns="64882" anchor="t" anchorCtr="0">
            <a:normAutofit/>
          </a:bodyPr>
          <a:lstStyle>
            <a:lvl1pPr marL="0" indent="0">
              <a:buNone/>
              <a:defRPr sz="1700" cap="all" spc="142" baseline="0">
                <a:solidFill>
                  <a:schemeClr val="tx2"/>
                </a:solidFill>
                <a:latin typeface="+mj-lt"/>
              </a:defRPr>
            </a:lvl1pPr>
            <a:lvl2pPr marL="324410" indent="0">
              <a:buNone/>
              <a:defRPr sz="1200">
                <a:solidFill>
                  <a:schemeClr val="tx1">
                    <a:tint val="75000"/>
                  </a:schemeClr>
                </a:solidFill>
              </a:defRPr>
            </a:lvl2pPr>
            <a:lvl3pPr marL="648822" indent="0">
              <a:buNone/>
              <a:defRPr sz="1100">
                <a:solidFill>
                  <a:schemeClr val="tx1">
                    <a:tint val="75000"/>
                  </a:schemeClr>
                </a:solidFill>
              </a:defRPr>
            </a:lvl3pPr>
            <a:lvl4pPr marL="973232" indent="0">
              <a:buNone/>
              <a:defRPr sz="1000">
                <a:solidFill>
                  <a:schemeClr val="tx1">
                    <a:tint val="75000"/>
                  </a:schemeClr>
                </a:solidFill>
              </a:defRPr>
            </a:lvl4pPr>
            <a:lvl5pPr marL="1297643" indent="0">
              <a:buNone/>
              <a:defRPr sz="1000">
                <a:solidFill>
                  <a:schemeClr val="tx1">
                    <a:tint val="75000"/>
                  </a:schemeClr>
                </a:solidFill>
              </a:defRPr>
            </a:lvl5pPr>
            <a:lvl6pPr marL="1622054" indent="0">
              <a:buNone/>
              <a:defRPr sz="1000">
                <a:solidFill>
                  <a:schemeClr val="tx1">
                    <a:tint val="75000"/>
                  </a:schemeClr>
                </a:solidFill>
              </a:defRPr>
            </a:lvl6pPr>
            <a:lvl7pPr marL="1946465" indent="0">
              <a:buNone/>
              <a:defRPr sz="1000">
                <a:solidFill>
                  <a:schemeClr val="tx1">
                    <a:tint val="75000"/>
                  </a:schemeClr>
                </a:solidFill>
              </a:defRPr>
            </a:lvl7pPr>
            <a:lvl8pPr marL="2270875" indent="0">
              <a:buNone/>
              <a:defRPr sz="1000">
                <a:solidFill>
                  <a:schemeClr val="tx1">
                    <a:tint val="75000"/>
                  </a:schemeClr>
                </a:solidFill>
              </a:defRPr>
            </a:lvl8pPr>
            <a:lvl9pPr marL="2595287" indent="0">
              <a:buNone/>
              <a:defRPr sz="1000">
                <a:solidFill>
                  <a:schemeClr val="tx1">
                    <a:tint val="75000"/>
                  </a:schemeClr>
                </a:solidFill>
              </a:defRPr>
            </a:lvl9pPr>
          </a:lstStyle>
          <a:p>
            <a:pPr lvl="0"/>
            <a:r>
              <a:rPr lang="en-AU" smtClean="0"/>
              <a:t>Click to edit Master text styles</a:t>
            </a:r>
          </a:p>
        </p:txBody>
      </p:sp>
      <p:cxnSp>
        <p:nvCxnSpPr>
          <p:cNvPr id="9" name="Straight Connector 8"/>
          <p:cNvCxnSpPr/>
          <p:nvPr/>
        </p:nvCxnSpPr>
        <p:spPr>
          <a:xfrm>
            <a:off x="984527" y="3677815"/>
            <a:ext cx="80508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rot="5400000">
            <a:off x="-2712321" y="2712332"/>
            <a:ext cx="5808213" cy="3835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rot="5400000">
            <a:off x="-2712321" y="2712332"/>
            <a:ext cx="5808213" cy="3835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7280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795671" y="210668"/>
            <a:ext cx="8199954" cy="661741"/>
          </a:xfrm>
        </p:spPr>
        <p:txBody>
          <a:bodyPr/>
          <a:lstStyle/>
          <a:p>
            <a:r>
              <a:rPr lang="en-AU" smtClean="0"/>
              <a:t>Click to edit Master title style</a:t>
            </a:r>
            <a:endParaRPr lang="en-US" dirty="0"/>
          </a:p>
        </p:txBody>
      </p:sp>
      <p:sp>
        <p:nvSpPr>
          <p:cNvPr id="3" name="Content Placeholder 2"/>
          <p:cNvSpPr>
            <a:spLocks noGrp="1"/>
          </p:cNvSpPr>
          <p:nvPr>
            <p:ph sz="half" idx="1"/>
          </p:nvPr>
        </p:nvSpPr>
        <p:spPr>
          <a:xfrm>
            <a:off x="894543" y="1562898"/>
            <a:ext cx="4025432" cy="3406817"/>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Content Placeholder 3"/>
          <p:cNvSpPr>
            <a:spLocks noGrp="1"/>
          </p:cNvSpPr>
          <p:nvPr>
            <p:ph sz="half" idx="2"/>
          </p:nvPr>
        </p:nvSpPr>
        <p:spPr>
          <a:xfrm>
            <a:off x="5069066" y="1562898"/>
            <a:ext cx="4025432" cy="3406817"/>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Tree>
    <p:extLst>
      <p:ext uri="{BB962C8B-B14F-4D97-AF65-F5344CB8AC3E}">
        <p14:creationId xmlns:p14="http://schemas.microsoft.com/office/powerpoint/2010/main" val="988049222"/>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06655" y="277193"/>
            <a:ext cx="8199954" cy="595217"/>
          </a:xfrm>
        </p:spPr>
        <p:txBody>
          <a:bodyPr/>
          <a:lstStyle/>
          <a:p>
            <a:r>
              <a:rPr lang="en-AU" smtClean="0"/>
              <a:t>Click to edit Master title style</a:t>
            </a:r>
            <a:endParaRPr lang="en-US" dirty="0"/>
          </a:p>
        </p:txBody>
      </p:sp>
      <p:sp>
        <p:nvSpPr>
          <p:cNvPr id="3" name="Text Placeholder 2"/>
          <p:cNvSpPr>
            <a:spLocks noGrp="1"/>
          </p:cNvSpPr>
          <p:nvPr>
            <p:ph type="body" idx="1"/>
          </p:nvPr>
        </p:nvSpPr>
        <p:spPr>
          <a:xfrm>
            <a:off x="894543" y="1563163"/>
            <a:ext cx="4025432" cy="623455"/>
          </a:xfrm>
        </p:spPr>
        <p:txBody>
          <a:bodyPr lIns="64882" rIns="64882" anchor="ctr">
            <a:normAutofit/>
          </a:bodyPr>
          <a:lstStyle>
            <a:lvl1pPr marL="0" indent="0">
              <a:buNone/>
              <a:defRPr sz="1400" b="0" cap="all" baseline="0">
                <a:solidFill>
                  <a:schemeClr val="tx2"/>
                </a:solidFill>
              </a:defRPr>
            </a:lvl1pPr>
            <a:lvl2pPr marL="324410" indent="0">
              <a:buNone/>
              <a:defRPr sz="1400" b="1"/>
            </a:lvl2pPr>
            <a:lvl3pPr marL="648822" indent="0">
              <a:buNone/>
              <a:defRPr sz="1200" b="1"/>
            </a:lvl3pPr>
            <a:lvl4pPr marL="973232" indent="0">
              <a:buNone/>
              <a:defRPr sz="1100" b="1"/>
            </a:lvl4pPr>
            <a:lvl5pPr marL="1297643" indent="0">
              <a:buNone/>
              <a:defRPr sz="1100" b="1"/>
            </a:lvl5pPr>
            <a:lvl6pPr marL="1622054" indent="0">
              <a:buNone/>
              <a:defRPr sz="1100" b="1"/>
            </a:lvl6pPr>
            <a:lvl7pPr marL="1946465" indent="0">
              <a:buNone/>
              <a:defRPr sz="1100" b="1"/>
            </a:lvl7pPr>
            <a:lvl8pPr marL="2270875" indent="0">
              <a:buNone/>
              <a:defRPr sz="1100" b="1"/>
            </a:lvl8pPr>
            <a:lvl9pPr marL="2595287" indent="0">
              <a:buNone/>
              <a:defRPr sz="1100" b="1"/>
            </a:lvl9pPr>
          </a:lstStyle>
          <a:p>
            <a:pPr lvl="0"/>
            <a:r>
              <a:rPr lang="en-AU" smtClean="0"/>
              <a:t>Click to edit Master text styles</a:t>
            </a:r>
          </a:p>
        </p:txBody>
      </p:sp>
      <p:sp>
        <p:nvSpPr>
          <p:cNvPr id="4" name="Content Placeholder 3"/>
          <p:cNvSpPr>
            <a:spLocks noGrp="1"/>
          </p:cNvSpPr>
          <p:nvPr>
            <p:ph sz="half" idx="2"/>
          </p:nvPr>
        </p:nvSpPr>
        <p:spPr>
          <a:xfrm>
            <a:off x="894543" y="2186619"/>
            <a:ext cx="4025432" cy="2783095"/>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5" name="Text Placeholder 4"/>
          <p:cNvSpPr>
            <a:spLocks noGrp="1"/>
          </p:cNvSpPr>
          <p:nvPr>
            <p:ph type="body" sz="quarter" idx="3"/>
          </p:nvPr>
        </p:nvSpPr>
        <p:spPr>
          <a:xfrm>
            <a:off x="5069066" y="1563163"/>
            <a:ext cx="4025432" cy="623455"/>
          </a:xfrm>
        </p:spPr>
        <p:txBody>
          <a:bodyPr lIns="64882" rIns="64882" anchor="ctr">
            <a:normAutofit/>
          </a:bodyPr>
          <a:lstStyle>
            <a:lvl1pPr marL="0" indent="0">
              <a:buNone/>
              <a:defRPr sz="1400" b="0" cap="all" baseline="0">
                <a:solidFill>
                  <a:schemeClr val="tx2"/>
                </a:solidFill>
              </a:defRPr>
            </a:lvl1pPr>
            <a:lvl2pPr marL="324410" indent="0">
              <a:buNone/>
              <a:defRPr sz="1400" b="1"/>
            </a:lvl2pPr>
            <a:lvl3pPr marL="648822" indent="0">
              <a:buNone/>
              <a:defRPr sz="1200" b="1"/>
            </a:lvl3pPr>
            <a:lvl4pPr marL="973232" indent="0">
              <a:buNone/>
              <a:defRPr sz="1100" b="1"/>
            </a:lvl4pPr>
            <a:lvl5pPr marL="1297643" indent="0">
              <a:buNone/>
              <a:defRPr sz="1100" b="1"/>
            </a:lvl5pPr>
            <a:lvl6pPr marL="1622054" indent="0">
              <a:buNone/>
              <a:defRPr sz="1100" b="1"/>
            </a:lvl6pPr>
            <a:lvl7pPr marL="1946465" indent="0">
              <a:buNone/>
              <a:defRPr sz="1100" b="1"/>
            </a:lvl7pPr>
            <a:lvl8pPr marL="2270875" indent="0">
              <a:buNone/>
              <a:defRPr sz="1100" b="1"/>
            </a:lvl8pPr>
            <a:lvl9pPr marL="2595287" indent="0">
              <a:buNone/>
              <a:defRPr sz="1100" b="1"/>
            </a:lvl9pPr>
          </a:lstStyle>
          <a:p>
            <a:pPr lvl="0"/>
            <a:r>
              <a:rPr lang="en-AU" smtClean="0"/>
              <a:t>Click to edit Master text styles</a:t>
            </a:r>
          </a:p>
        </p:txBody>
      </p:sp>
      <p:sp>
        <p:nvSpPr>
          <p:cNvPr id="6" name="Content Placeholder 5"/>
          <p:cNvSpPr>
            <a:spLocks noGrp="1"/>
          </p:cNvSpPr>
          <p:nvPr>
            <p:ph sz="quarter" idx="4"/>
          </p:nvPr>
        </p:nvSpPr>
        <p:spPr>
          <a:xfrm>
            <a:off x="5069066" y="2186619"/>
            <a:ext cx="4025432" cy="2783095"/>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Tree>
    <p:extLst>
      <p:ext uri="{BB962C8B-B14F-4D97-AF65-F5344CB8AC3E}">
        <p14:creationId xmlns:p14="http://schemas.microsoft.com/office/powerpoint/2010/main" val="1799715550"/>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6575" y="-3128"/>
            <a:ext cx="8199954" cy="854924"/>
          </a:xfrm>
        </p:spPr>
        <p:txBody>
          <a:bodyPr/>
          <a:lstStyle/>
          <a:p>
            <a:r>
              <a:rPr lang="en-AU" smtClean="0"/>
              <a:t>Click to edit Master title style</a:t>
            </a:r>
            <a:endParaRPr lang="en-US" dirty="0"/>
          </a:p>
        </p:txBody>
      </p:sp>
    </p:spTree>
    <p:extLst>
      <p:ext uri="{BB962C8B-B14F-4D97-AF65-F5344CB8AC3E}">
        <p14:creationId xmlns:p14="http://schemas.microsoft.com/office/powerpoint/2010/main" val="512080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594" y="5419940"/>
            <a:ext cx="9936750" cy="3871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9" y="5363643"/>
            <a:ext cx="9936750" cy="54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3"/>
          <p:cNvSpPr/>
          <p:nvPr/>
        </p:nvSpPr>
        <p:spPr>
          <a:xfrm>
            <a:off x="2594" y="5419942"/>
            <a:ext cx="9936750" cy="3871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userDrawn="1"/>
        </p:nvSpPr>
        <p:spPr>
          <a:xfrm>
            <a:off x="2594" y="5419942"/>
            <a:ext cx="9936750" cy="3871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75956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9" y="3"/>
            <a:ext cx="3302344" cy="58070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293605" y="3"/>
            <a:ext cx="52182" cy="58070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72729" y="503282"/>
            <a:ext cx="2609077" cy="1935692"/>
          </a:xfrm>
        </p:spPr>
        <p:txBody>
          <a:bodyPr anchor="b">
            <a:normAutofit/>
          </a:bodyPr>
          <a:lstStyle>
            <a:lvl1pPr>
              <a:defRPr sz="2600" b="0">
                <a:solidFill>
                  <a:srgbClr val="FFFFFF"/>
                </a:solidFill>
              </a:defRPr>
            </a:lvl1pPr>
          </a:lstStyle>
          <a:p>
            <a:r>
              <a:rPr lang="en-AU" smtClean="0"/>
              <a:t>Click to edit Master title style</a:t>
            </a:r>
            <a:endParaRPr lang="en-US" dirty="0"/>
          </a:p>
        </p:txBody>
      </p:sp>
      <p:sp>
        <p:nvSpPr>
          <p:cNvPr id="3" name="Content Placeholder 2"/>
          <p:cNvSpPr>
            <a:spLocks noGrp="1"/>
          </p:cNvSpPr>
          <p:nvPr>
            <p:ph idx="1"/>
          </p:nvPr>
        </p:nvSpPr>
        <p:spPr>
          <a:xfrm>
            <a:off x="3913618" y="619421"/>
            <a:ext cx="5292697" cy="4452091"/>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Text Placeholder 3"/>
          <p:cNvSpPr>
            <a:spLocks noGrp="1"/>
          </p:cNvSpPr>
          <p:nvPr>
            <p:ph type="body" sz="half" idx="2"/>
          </p:nvPr>
        </p:nvSpPr>
        <p:spPr>
          <a:xfrm>
            <a:off x="372729" y="2477687"/>
            <a:ext cx="2609077" cy="2861304"/>
          </a:xfrm>
        </p:spPr>
        <p:txBody>
          <a:bodyPr lIns="64882" rIns="64882">
            <a:normAutofit/>
          </a:bodyPr>
          <a:lstStyle>
            <a:lvl1pPr marL="0" indent="0">
              <a:buNone/>
              <a:defRPr sz="1100">
                <a:solidFill>
                  <a:srgbClr val="FFFFFF"/>
                </a:solidFill>
              </a:defRPr>
            </a:lvl1pPr>
            <a:lvl2pPr marL="324410" indent="0">
              <a:buNone/>
              <a:defRPr sz="900"/>
            </a:lvl2pPr>
            <a:lvl3pPr marL="648822" indent="0">
              <a:buNone/>
              <a:defRPr sz="700"/>
            </a:lvl3pPr>
            <a:lvl4pPr marL="973232" indent="0">
              <a:buNone/>
              <a:defRPr sz="700"/>
            </a:lvl4pPr>
            <a:lvl5pPr marL="1297643" indent="0">
              <a:buNone/>
              <a:defRPr sz="700"/>
            </a:lvl5pPr>
            <a:lvl6pPr marL="1622054" indent="0">
              <a:buNone/>
              <a:defRPr sz="700"/>
            </a:lvl6pPr>
            <a:lvl7pPr marL="1946465" indent="0">
              <a:buNone/>
              <a:defRPr sz="700"/>
            </a:lvl7pPr>
            <a:lvl8pPr marL="2270875" indent="0">
              <a:buNone/>
              <a:defRPr sz="700"/>
            </a:lvl8pPr>
            <a:lvl9pPr marL="2595287" indent="0">
              <a:buNone/>
              <a:defRPr sz="700"/>
            </a:lvl9pPr>
          </a:lstStyle>
          <a:p>
            <a:pPr lvl="0"/>
            <a:r>
              <a:rPr lang="en-AU" smtClean="0"/>
              <a:t>Click to edit Master text styles</a:t>
            </a:r>
          </a:p>
        </p:txBody>
      </p:sp>
    </p:spTree>
    <p:extLst>
      <p:ext uri="{BB962C8B-B14F-4D97-AF65-F5344CB8AC3E}">
        <p14:creationId xmlns:p14="http://schemas.microsoft.com/office/powerpoint/2010/main" val="36853894"/>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7" y="4194001"/>
            <a:ext cx="9936750" cy="16130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9" y="4161887"/>
            <a:ext cx="9936750" cy="54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94542" y="4297237"/>
            <a:ext cx="8244992" cy="696849"/>
          </a:xfrm>
        </p:spPr>
        <p:txBody>
          <a:bodyPr tIns="0" bIns="0" anchor="b">
            <a:noAutofit/>
          </a:bodyPr>
          <a:lstStyle>
            <a:lvl1pPr>
              <a:defRPr sz="2600" b="0">
                <a:solidFill>
                  <a:srgbClr val="FFFFFF"/>
                </a:solidFill>
              </a:defRPr>
            </a:lvl1pPr>
          </a:lstStyle>
          <a:p>
            <a:r>
              <a:rPr lang="en-AU" smtClean="0"/>
              <a:t>Click to edit Master title style</a:t>
            </a:r>
            <a:endParaRPr lang="en-US" dirty="0"/>
          </a:p>
        </p:txBody>
      </p:sp>
      <p:sp>
        <p:nvSpPr>
          <p:cNvPr id="3" name="Picture Placeholder 2"/>
          <p:cNvSpPr>
            <a:spLocks noGrp="1" noChangeAspect="1"/>
          </p:cNvSpPr>
          <p:nvPr>
            <p:ph type="pic" idx="1"/>
          </p:nvPr>
        </p:nvSpPr>
        <p:spPr>
          <a:xfrm>
            <a:off x="17" y="4"/>
            <a:ext cx="9939327" cy="4161887"/>
          </a:xfrm>
          <a:solidFill>
            <a:schemeClr val="bg2">
              <a:lumMod val="90000"/>
            </a:schemeClr>
          </a:solidFill>
        </p:spPr>
        <p:txBody>
          <a:bodyPr lIns="324410" tIns="324410" anchor="t"/>
          <a:lstStyle>
            <a:lvl1pPr marL="0" indent="0">
              <a:buNone/>
              <a:defRPr sz="2300"/>
            </a:lvl1pPr>
            <a:lvl2pPr marL="324410" indent="0">
              <a:buNone/>
              <a:defRPr sz="2000"/>
            </a:lvl2pPr>
            <a:lvl3pPr marL="648822" indent="0">
              <a:buNone/>
              <a:defRPr sz="1700"/>
            </a:lvl3pPr>
            <a:lvl4pPr marL="973232" indent="0">
              <a:buNone/>
              <a:defRPr sz="1400"/>
            </a:lvl4pPr>
            <a:lvl5pPr marL="1297643" indent="0">
              <a:buNone/>
              <a:defRPr sz="1400"/>
            </a:lvl5pPr>
            <a:lvl6pPr marL="1622054" indent="0">
              <a:buNone/>
              <a:defRPr sz="1400"/>
            </a:lvl6pPr>
            <a:lvl7pPr marL="1946465" indent="0">
              <a:buNone/>
              <a:defRPr sz="1400"/>
            </a:lvl7pPr>
            <a:lvl8pPr marL="2270875" indent="0">
              <a:buNone/>
              <a:defRPr sz="1400"/>
            </a:lvl8pPr>
            <a:lvl9pPr marL="2595287" indent="0">
              <a:buNone/>
              <a:defRPr sz="1400"/>
            </a:lvl9pPr>
          </a:lstStyle>
          <a:p>
            <a:r>
              <a:rPr lang="en-AU" smtClean="0"/>
              <a:t>Drag picture to placeholder or click icon to add</a:t>
            </a:r>
            <a:endParaRPr lang="en-US" dirty="0"/>
          </a:p>
        </p:txBody>
      </p:sp>
      <p:sp>
        <p:nvSpPr>
          <p:cNvPr id="4" name="Text Placeholder 3"/>
          <p:cNvSpPr>
            <a:spLocks noGrp="1"/>
          </p:cNvSpPr>
          <p:nvPr>
            <p:ph type="body" sz="half" idx="2"/>
          </p:nvPr>
        </p:nvSpPr>
        <p:spPr>
          <a:xfrm>
            <a:off x="894546" y="5001827"/>
            <a:ext cx="8244681" cy="503280"/>
          </a:xfrm>
        </p:spPr>
        <p:txBody>
          <a:bodyPr lIns="64882" tIns="0" rIns="64882" bIns="0">
            <a:normAutofit/>
          </a:bodyPr>
          <a:lstStyle>
            <a:lvl1pPr marL="0" indent="0">
              <a:spcBef>
                <a:spcPts val="0"/>
              </a:spcBef>
              <a:spcAft>
                <a:spcPts val="426"/>
              </a:spcAft>
              <a:buNone/>
              <a:defRPr sz="1100">
                <a:solidFill>
                  <a:srgbClr val="FFFFFF"/>
                </a:solidFill>
              </a:defRPr>
            </a:lvl1pPr>
            <a:lvl2pPr marL="324410" indent="0">
              <a:buNone/>
              <a:defRPr sz="900"/>
            </a:lvl2pPr>
            <a:lvl3pPr marL="648822" indent="0">
              <a:buNone/>
              <a:defRPr sz="700"/>
            </a:lvl3pPr>
            <a:lvl4pPr marL="973232" indent="0">
              <a:buNone/>
              <a:defRPr sz="700"/>
            </a:lvl4pPr>
            <a:lvl5pPr marL="1297643" indent="0">
              <a:buNone/>
              <a:defRPr sz="700"/>
            </a:lvl5pPr>
            <a:lvl6pPr marL="1622054" indent="0">
              <a:buNone/>
              <a:defRPr sz="700"/>
            </a:lvl6pPr>
            <a:lvl7pPr marL="1946465" indent="0">
              <a:buNone/>
              <a:defRPr sz="700"/>
            </a:lvl7pPr>
            <a:lvl8pPr marL="2270875" indent="0">
              <a:buNone/>
              <a:defRPr sz="700"/>
            </a:lvl8pPr>
            <a:lvl9pPr marL="2595287" indent="0">
              <a:buNone/>
              <a:defRPr sz="700"/>
            </a:lvl9pPr>
          </a:lstStyle>
          <a:p>
            <a:pPr lvl="0"/>
            <a:r>
              <a:rPr lang="en-AU" smtClean="0"/>
              <a:t>Click to edit Master text styles</a:t>
            </a:r>
          </a:p>
        </p:txBody>
      </p:sp>
    </p:spTree>
    <p:extLst>
      <p:ext uri="{BB962C8B-B14F-4D97-AF65-F5344CB8AC3E}">
        <p14:creationId xmlns:p14="http://schemas.microsoft.com/office/powerpoint/2010/main" val="928106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rot="5400000">
            <a:off x="-2724796" y="2724796"/>
            <a:ext cx="5822317" cy="3727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5400000">
            <a:off x="-2516496" y="2885068"/>
            <a:ext cx="5822317" cy="52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766575" y="96661"/>
            <a:ext cx="8199954" cy="854924"/>
          </a:xfrm>
          <a:prstGeom prst="rect">
            <a:avLst/>
          </a:prstGeom>
        </p:spPr>
        <p:txBody>
          <a:bodyPr vert="horz" lIns="64882" tIns="32441" rIns="64882" bIns="32441" rtlCol="0" anchor="b">
            <a:normAutofit/>
          </a:bodyPr>
          <a:lstStyle/>
          <a:p>
            <a:r>
              <a:rPr lang="en-AU" smtClean="0"/>
              <a:t>Click to edit Master title style</a:t>
            </a:r>
            <a:endParaRPr lang="en-US" dirty="0"/>
          </a:p>
        </p:txBody>
      </p:sp>
      <p:sp>
        <p:nvSpPr>
          <p:cNvPr id="3" name="Text Placeholder 2"/>
          <p:cNvSpPr>
            <a:spLocks noGrp="1"/>
          </p:cNvSpPr>
          <p:nvPr>
            <p:ph type="body" idx="1"/>
          </p:nvPr>
        </p:nvSpPr>
        <p:spPr>
          <a:xfrm>
            <a:off x="814344" y="1135741"/>
            <a:ext cx="8280151" cy="4252984"/>
          </a:xfrm>
          <a:prstGeom prst="rect">
            <a:avLst/>
          </a:prstGeom>
        </p:spPr>
        <p:txBody>
          <a:bodyPr vert="horz" lIns="0" tIns="32441" rIns="0" bIns="32441" rtlCol="0">
            <a:normAutofit/>
          </a:body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15" name="Wave 14"/>
          <p:cNvSpPr/>
          <p:nvPr/>
        </p:nvSpPr>
        <p:spPr>
          <a:xfrm>
            <a:off x="769007" y="931353"/>
            <a:ext cx="8360139" cy="79202"/>
          </a:xfrm>
          <a:prstGeom prst="wave">
            <a:avLst/>
          </a:prstGeom>
          <a:solidFill>
            <a:srgbClr val="134F7E"/>
          </a:solidFill>
          <a:ln>
            <a:solidFill>
              <a:schemeClr val="accent2">
                <a:lumMod val="40000"/>
                <a:lumOff val="60000"/>
              </a:schemeClr>
            </a:solidFill>
          </a:ln>
          <a:effectLst>
            <a:outerShdw blurRad="38100" dist="25400" dir="2700000" algn="br" rotWithShape="0">
              <a:srgbClr val="000000">
                <a:alpha val="60000"/>
              </a:srgbClr>
            </a:outerShdw>
          </a:effectLst>
          <a:scene3d>
            <a:camera prst="perspectiveRelaxedModerately"/>
            <a:lightRig rig="threePt" dir="t"/>
          </a:scene3d>
        </p:spPr>
        <p:style>
          <a:lnRef idx="1">
            <a:schemeClr val="accent1"/>
          </a:lnRef>
          <a:fillRef idx="3">
            <a:schemeClr val="accent1"/>
          </a:fillRef>
          <a:effectRef idx="2">
            <a:schemeClr val="accent1"/>
          </a:effectRef>
          <a:fontRef idx="minor">
            <a:schemeClr val="lt1"/>
          </a:fontRef>
        </p:style>
        <p:txBody>
          <a:bodyPr lIns="64882" tIns="32441" rIns="64882" bIns="32441" rtlCol="0" anchor="ctr"/>
          <a:lstStyle/>
          <a:p>
            <a:pPr algn="ctr"/>
            <a:endParaRPr lang="en-US"/>
          </a:p>
        </p:txBody>
      </p:sp>
    </p:spTree>
    <p:extLst>
      <p:ext uri="{BB962C8B-B14F-4D97-AF65-F5344CB8AC3E}">
        <p14:creationId xmlns:p14="http://schemas.microsoft.com/office/powerpoint/2010/main" val="981033675"/>
      </p:ext>
    </p:extLst>
  </p:cSld>
  <p:clrMap bg1="lt1" tx1="dk1" bg2="lt2" tx2="dk2" accent1="accent1" accent2="accent2" accent3="accent3" accent4="accent4" accent5="accent5" accent6="accent6" hlink="hlink" folHlink="folHlink"/>
  <p:sldLayoutIdLst>
    <p:sldLayoutId id="2147484815" r:id="rId1"/>
    <p:sldLayoutId id="2147484816" r:id="rId2"/>
    <p:sldLayoutId id="2147484817" r:id="rId3"/>
    <p:sldLayoutId id="2147484818" r:id="rId4"/>
    <p:sldLayoutId id="2147484819" r:id="rId5"/>
    <p:sldLayoutId id="2147484820" r:id="rId6"/>
    <p:sldLayoutId id="2147484821" r:id="rId7"/>
    <p:sldLayoutId id="2147484822" r:id="rId8"/>
    <p:sldLayoutId id="2147484823" r:id="rId9"/>
    <p:sldLayoutId id="2147484824" r:id="rId10"/>
    <p:sldLayoutId id="2147484825" r:id="rId11"/>
  </p:sldLayoutIdLst>
  <p:hf hdr="0"/>
  <p:txStyles>
    <p:titleStyle>
      <a:lvl1pPr algn="l" defTabSz="648822" rtl="0" eaLnBrk="1" latinLnBrk="0" hangingPunct="1">
        <a:lnSpc>
          <a:spcPct val="85000"/>
        </a:lnSpc>
        <a:spcBef>
          <a:spcPct val="0"/>
        </a:spcBef>
        <a:buNone/>
        <a:defRPr sz="2400" b="1" kern="1200" spc="-35" baseline="0">
          <a:solidFill>
            <a:srgbClr val="134E7E"/>
          </a:solidFill>
          <a:latin typeface="+mj-lt"/>
          <a:ea typeface="+mj-ea"/>
          <a:cs typeface="+mj-cs"/>
        </a:defRPr>
      </a:lvl1pPr>
    </p:titleStyle>
    <p:bodyStyle>
      <a:lvl1pPr marL="64882" indent="-64882" algn="l" defTabSz="648822" rtl="0" eaLnBrk="1" latinLnBrk="0" hangingPunct="1">
        <a:lnSpc>
          <a:spcPct val="90000"/>
        </a:lnSpc>
        <a:spcBef>
          <a:spcPts val="851"/>
        </a:spcBef>
        <a:spcAft>
          <a:spcPts val="142"/>
        </a:spcAft>
        <a:buClr>
          <a:schemeClr val="accent1"/>
        </a:buClr>
        <a:buSzPct val="100000"/>
        <a:buFont typeface="Wingdings" charset="2"/>
        <a:buChar char="q"/>
        <a:defRPr sz="2000" b="1" kern="1200">
          <a:solidFill>
            <a:schemeClr val="tx1">
              <a:lumMod val="75000"/>
              <a:lumOff val="25000"/>
            </a:schemeClr>
          </a:solidFill>
          <a:latin typeface="+mn-lt"/>
          <a:ea typeface="+mn-ea"/>
          <a:cs typeface="+mn-cs"/>
        </a:defRPr>
      </a:lvl1pPr>
      <a:lvl2pPr marL="272505" indent="-129765" algn="l" defTabSz="648822" rtl="0" eaLnBrk="1" latinLnBrk="0" hangingPunct="1">
        <a:lnSpc>
          <a:spcPct val="90000"/>
        </a:lnSpc>
        <a:spcBef>
          <a:spcPts val="142"/>
        </a:spcBef>
        <a:spcAft>
          <a:spcPts val="283"/>
        </a:spcAft>
        <a:buClr>
          <a:schemeClr val="accent1"/>
        </a:buClr>
        <a:buFont typeface="Wingdings" charset="2"/>
        <a:buChar char="q"/>
        <a:defRPr sz="2000" kern="1200">
          <a:solidFill>
            <a:schemeClr val="tx1">
              <a:lumMod val="75000"/>
              <a:lumOff val="25000"/>
            </a:schemeClr>
          </a:solidFill>
          <a:latin typeface="+mn-lt"/>
          <a:ea typeface="+mn-ea"/>
          <a:cs typeface="+mn-cs"/>
        </a:defRPr>
      </a:lvl2pPr>
      <a:lvl3pPr marL="402269" indent="-129765" algn="l" defTabSz="648822" rtl="0" eaLnBrk="1" latinLnBrk="0" hangingPunct="1">
        <a:lnSpc>
          <a:spcPct val="90000"/>
        </a:lnSpc>
        <a:spcBef>
          <a:spcPts val="142"/>
        </a:spcBef>
        <a:spcAft>
          <a:spcPts val="283"/>
        </a:spcAft>
        <a:buClr>
          <a:schemeClr val="accent1"/>
        </a:buClr>
        <a:buFont typeface="Wingdings" charset="2"/>
        <a:buChar char="q"/>
        <a:defRPr sz="1800" kern="1200">
          <a:solidFill>
            <a:schemeClr val="tx1">
              <a:lumMod val="75000"/>
              <a:lumOff val="25000"/>
            </a:schemeClr>
          </a:solidFill>
          <a:latin typeface="+mn-lt"/>
          <a:ea typeface="+mn-ea"/>
          <a:cs typeface="+mn-cs"/>
        </a:defRPr>
      </a:lvl3pPr>
      <a:lvl4pPr marL="532034" indent="-129765" algn="l" defTabSz="648822" rtl="0" eaLnBrk="1" latinLnBrk="0" hangingPunct="1">
        <a:lnSpc>
          <a:spcPct val="90000"/>
        </a:lnSpc>
        <a:spcBef>
          <a:spcPts val="142"/>
        </a:spcBef>
        <a:spcAft>
          <a:spcPts val="283"/>
        </a:spcAft>
        <a:buClr>
          <a:schemeClr val="accent1"/>
        </a:buClr>
        <a:buFont typeface="Wingdings" charset="2"/>
        <a:buChar char="q"/>
        <a:defRPr sz="1600" kern="1200">
          <a:solidFill>
            <a:schemeClr val="tx1">
              <a:lumMod val="75000"/>
              <a:lumOff val="25000"/>
            </a:schemeClr>
          </a:solidFill>
          <a:latin typeface="+mn-lt"/>
          <a:ea typeface="+mn-ea"/>
          <a:cs typeface="+mn-cs"/>
        </a:defRPr>
      </a:lvl4pPr>
      <a:lvl5pPr marL="661798" indent="-129765" algn="l" defTabSz="648822" rtl="0" eaLnBrk="1" latinLnBrk="0" hangingPunct="1">
        <a:lnSpc>
          <a:spcPct val="90000"/>
        </a:lnSpc>
        <a:spcBef>
          <a:spcPts val="142"/>
        </a:spcBef>
        <a:spcAft>
          <a:spcPts val="283"/>
        </a:spcAft>
        <a:buClr>
          <a:schemeClr val="accent1"/>
        </a:buClr>
        <a:buFont typeface="Wingdings" charset="2"/>
        <a:buChar char="q"/>
        <a:defRPr sz="1600" kern="1200">
          <a:solidFill>
            <a:schemeClr val="tx1">
              <a:lumMod val="75000"/>
              <a:lumOff val="25000"/>
            </a:schemeClr>
          </a:solidFill>
          <a:latin typeface="+mn-lt"/>
          <a:ea typeface="+mn-ea"/>
          <a:cs typeface="+mn-cs"/>
        </a:defRPr>
      </a:lvl5pPr>
      <a:lvl6pPr marL="780516" indent="-162206" algn="l" defTabSz="648822" rtl="0" eaLnBrk="1" latinLnBrk="0" hangingPunct="1">
        <a:lnSpc>
          <a:spcPct val="90000"/>
        </a:lnSpc>
        <a:spcBef>
          <a:spcPts val="142"/>
        </a:spcBef>
        <a:spcAft>
          <a:spcPts val="283"/>
        </a:spcAft>
        <a:buClr>
          <a:schemeClr val="accent1"/>
        </a:buClr>
        <a:buFont typeface="Calibri" pitchFamily="34" charset="0"/>
        <a:buChar char="◦"/>
        <a:defRPr sz="1000" kern="1200">
          <a:solidFill>
            <a:schemeClr val="tx1">
              <a:lumMod val="75000"/>
              <a:lumOff val="25000"/>
            </a:schemeClr>
          </a:solidFill>
          <a:latin typeface="+mn-lt"/>
          <a:ea typeface="+mn-ea"/>
          <a:cs typeface="+mn-cs"/>
        </a:defRPr>
      </a:lvl6pPr>
      <a:lvl7pPr marL="922428" indent="-162206" algn="l" defTabSz="648822" rtl="0" eaLnBrk="1" latinLnBrk="0" hangingPunct="1">
        <a:lnSpc>
          <a:spcPct val="90000"/>
        </a:lnSpc>
        <a:spcBef>
          <a:spcPts val="142"/>
        </a:spcBef>
        <a:spcAft>
          <a:spcPts val="283"/>
        </a:spcAft>
        <a:buClr>
          <a:schemeClr val="accent1"/>
        </a:buClr>
        <a:buFont typeface="Calibri" pitchFamily="34" charset="0"/>
        <a:buChar char="◦"/>
        <a:defRPr sz="1000" kern="1200">
          <a:solidFill>
            <a:schemeClr val="tx1">
              <a:lumMod val="75000"/>
              <a:lumOff val="25000"/>
            </a:schemeClr>
          </a:solidFill>
          <a:latin typeface="+mn-lt"/>
          <a:ea typeface="+mn-ea"/>
          <a:cs typeface="+mn-cs"/>
        </a:defRPr>
      </a:lvl7pPr>
      <a:lvl8pPr marL="1064340" indent="-162206" algn="l" defTabSz="648822" rtl="0" eaLnBrk="1" latinLnBrk="0" hangingPunct="1">
        <a:lnSpc>
          <a:spcPct val="90000"/>
        </a:lnSpc>
        <a:spcBef>
          <a:spcPts val="142"/>
        </a:spcBef>
        <a:spcAft>
          <a:spcPts val="283"/>
        </a:spcAft>
        <a:buClr>
          <a:schemeClr val="accent1"/>
        </a:buClr>
        <a:buFont typeface="Calibri" pitchFamily="34" charset="0"/>
        <a:buChar char="◦"/>
        <a:defRPr sz="1000" kern="1200">
          <a:solidFill>
            <a:schemeClr val="tx1">
              <a:lumMod val="75000"/>
              <a:lumOff val="25000"/>
            </a:schemeClr>
          </a:solidFill>
          <a:latin typeface="+mn-lt"/>
          <a:ea typeface="+mn-ea"/>
          <a:cs typeface="+mn-cs"/>
        </a:defRPr>
      </a:lvl8pPr>
      <a:lvl9pPr marL="1206252" indent="-162206" algn="l" defTabSz="648822" rtl="0" eaLnBrk="1" latinLnBrk="0" hangingPunct="1">
        <a:lnSpc>
          <a:spcPct val="90000"/>
        </a:lnSpc>
        <a:spcBef>
          <a:spcPts val="142"/>
        </a:spcBef>
        <a:spcAft>
          <a:spcPts val="283"/>
        </a:spcAft>
        <a:buClr>
          <a:schemeClr val="accent1"/>
        </a:buClr>
        <a:buFont typeface="Calibri" pitchFamily="34" charset="0"/>
        <a:buChar char="◦"/>
        <a:defRPr sz="1000" kern="1200">
          <a:solidFill>
            <a:schemeClr val="tx1">
              <a:lumMod val="75000"/>
              <a:lumOff val="25000"/>
            </a:schemeClr>
          </a:solidFill>
          <a:latin typeface="+mn-lt"/>
          <a:ea typeface="+mn-ea"/>
          <a:cs typeface="+mn-cs"/>
        </a:defRPr>
      </a:lvl9pPr>
    </p:bodyStyle>
    <p:otherStyle>
      <a:defPPr>
        <a:defRPr lang="en-US"/>
      </a:defPPr>
      <a:lvl1pPr marL="0" algn="l" defTabSz="648822" rtl="0" eaLnBrk="1" latinLnBrk="0" hangingPunct="1">
        <a:defRPr sz="1200" kern="1200">
          <a:solidFill>
            <a:schemeClr val="tx1"/>
          </a:solidFill>
          <a:latin typeface="+mn-lt"/>
          <a:ea typeface="+mn-ea"/>
          <a:cs typeface="+mn-cs"/>
        </a:defRPr>
      </a:lvl1pPr>
      <a:lvl2pPr marL="324410" algn="l" defTabSz="648822" rtl="0" eaLnBrk="1" latinLnBrk="0" hangingPunct="1">
        <a:defRPr sz="1200" kern="1200">
          <a:solidFill>
            <a:schemeClr val="tx1"/>
          </a:solidFill>
          <a:latin typeface="+mn-lt"/>
          <a:ea typeface="+mn-ea"/>
          <a:cs typeface="+mn-cs"/>
        </a:defRPr>
      </a:lvl2pPr>
      <a:lvl3pPr marL="648822" algn="l" defTabSz="648822" rtl="0" eaLnBrk="1" latinLnBrk="0" hangingPunct="1">
        <a:defRPr sz="1200" kern="1200">
          <a:solidFill>
            <a:schemeClr val="tx1"/>
          </a:solidFill>
          <a:latin typeface="+mn-lt"/>
          <a:ea typeface="+mn-ea"/>
          <a:cs typeface="+mn-cs"/>
        </a:defRPr>
      </a:lvl3pPr>
      <a:lvl4pPr marL="973232" algn="l" defTabSz="648822" rtl="0" eaLnBrk="1" latinLnBrk="0" hangingPunct="1">
        <a:defRPr sz="1200" kern="1200">
          <a:solidFill>
            <a:schemeClr val="tx1"/>
          </a:solidFill>
          <a:latin typeface="+mn-lt"/>
          <a:ea typeface="+mn-ea"/>
          <a:cs typeface="+mn-cs"/>
        </a:defRPr>
      </a:lvl4pPr>
      <a:lvl5pPr marL="1297643" algn="l" defTabSz="648822" rtl="0" eaLnBrk="1" latinLnBrk="0" hangingPunct="1">
        <a:defRPr sz="1200" kern="1200">
          <a:solidFill>
            <a:schemeClr val="tx1"/>
          </a:solidFill>
          <a:latin typeface="+mn-lt"/>
          <a:ea typeface="+mn-ea"/>
          <a:cs typeface="+mn-cs"/>
        </a:defRPr>
      </a:lvl5pPr>
      <a:lvl6pPr marL="1622054" algn="l" defTabSz="648822" rtl="0" eaLnBrk="1" latinLnBrk="0" hangingPunct="1">
        <a:defRPr sz="1200" kern="1200">
          <a:solidFill>
            <a:schemeClr val="tx1"/>
          </a:solidFill>
          <a:latin typeface="+mn-lt"/>
          <a:ea typeface="+mn-ea"/>
          <a:cs typeface="+mn-cs"/>
        </a:defRPr>
      </a:lvl6pPr>
      <a:lvl7pPr marL="1946465" algn="l" defTabSz="648822" rtl="0" eaLnBrk="1" latinLnBrk="0" hangingPunct="1">
        <a:defRPr sz="1200" kern="1200">
          <a:solidFill>
            <a:schemeClr val="tx1"/>
          </a:solidFill>
          <a:latin typeface="+mn-lt"/>
          <a:ea typeface="+mn-ea"/>
          <a:cs typeface="+mn-cs"/>
        </a:defRPr>
      </a:lvl7pPr>
      <a:lvl8pPr marL="2270875" algn="l" defTabSz="648822" rtl="0" eaLnBrk="1" latinLnBrk="0" hangingPunct="1">
        <a:defRPr sz="1200" kern="1200">
          <a:solidFill>
            <a:schemeClr val="tx1"/>
          </a:solidFill>
          <a:latin typeface="+mn-lt"/>
          <a:ea typeface="+mn-ea"/>
          <a:cs typeface="+mn-cs"/>
        </a:defRPr>
      </a:lvl8pPr>
      <a:lvl9pPr marL="2595287" algn="l" defTabSz="648822" rtl="0" eaLnBrk="1" latinLnBrk="0" hangingPunct="1">
        <a:defRPr sz="12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ismillah-910299_1280.png"/>
          <p:cNvPicPr>
            <a:picLocks noChangeAspect="1"/>
          </p:cNvPicPr>
          <p:nvPr/>
        </p:nvPicPr>
        <p:blipFill>
          <a:blip r:embed="rId2" cstate="email">
            <a:duotone>
              <a:prstClr val="black"/>
              <a:srgbClr val="208CE2">
                <a:tint val="45000"/>
                <a:satMod val="400000"/>
              </a:srgbClr>
            </a:duotone>
            <a:extLst>
              <a:ext uri="{BEBA8EAE-BF5A-486C-A8C5-ECC9F3942E4B}">
                <a14:imgProps xmlns:a14="http://schemas.microsoft.com/office/drawing/2010/main">
                  <a14:imgLayer r:embed="rId3">
                    <a14:imgEffect>
                      <a14:artisticPlasticWrap/>
                    </a14:imgEffect>
                  </a14:imgLayer>
                </a14:imgProps>
              </a:ext>
              <a:ext uri="{28A0092B-C50C-407E-A947-70E740481C1C}">
                <a14:useLocalDpi xmlns:a14="http://schemas.microsoft.com/office/drawing/2010/main" val="0"/>
              </a:ext>
            </a:extLst>
          </a:blip>
          <a:stretch>
            <a:fillRect/>
          </a:stretch>
        </p:blipFill>
        <p:spPr>
          <a:xfrm>
            <a:off x="921378" y="757178"/>
            <a:ext cx="8451096" cy="4225548"/>
          </a:xfrm>
          <a:prstGeom prst="rect">
            <a:avLst/>
          </a:prstGeom>
        </p:spPr>
      </p:pic>
    </p:spTree>
    <p:extLst>
      <p:ext uri="{BB962C8B-B14F-4D97-AF65-F5344CB8AC3E}">
        <p14:creationId xmlns:p14="http://schemas.microsoft.com/office/powerpoint/2010/main" val="27396454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a:t>
            </a:r>
            <a:endParaRPr lang="en-US" dirty="0"/>
          </a:p>
        </p:txBody>
      </p:sp>
      <p:sp>
        <p:nvSpPr>
          <p:cNvPr id="3" name="Content Placeholder 2"/>
          <p:cNvSpPr>
            <a:spLocks noGrp="1"/>
          </p:cNvSpPr>
          <p:nvPr>
            <p:ph idx="1"/>
          </p:nvPr>
        </p:nvSpPr>
        <p:spPr/>
        <p:txBody>
          <a:bodyPr>
            <a:normAutofit/>
          </a:bodyPr>
          <a:lstStyle/>
          <a:p>
            <a:pPr>
              <a:lnSpc>
                <a:spcPct val="150000"/>
              </a:lnSpc>
            </a:pPr>
            <a:r>
              <a:rPr lang="en-US" b="0" dirty="0"/>
              <a:t>Reuse refers to using existing assets in </a:t>
            </a:r>
            <a:r>
              <a:rPr lang="en-US" b="0" dirty="0" smtClean="0"/>
              <a:t>solving different </a:t>
            </a:r>
            <a:r>
              <a:rPr lang="en-US" b="0" dirty="0"/>
              <a:t>problems. </a:t>
            </a:r>
            <a:endParaRPr lang="en-US" b="0" dirty="0" smtClean="0"/>
          </a:p>
          <a:p>
            <a:pPr>
              <a:lnSpc>
                <a:spcPct val="150000"/>
              </a:lnSpc>
            </a:pPr>
            <a:r>
              <a:rPr lang="en-US" b="0" dirty="0" smtClean="0"/>
              <a:t>In </a:t>
            </a:r>
            <a:r>
              <a:rPr lang="en-US" b="0" dirty="0"/>
              <a:t>software construction, </a:t>
            </a:r>
            <a:r>
              <a:rPr lang="en-US" b="0" dirty="0" smtClean="0"/>
              <a:t>typical assets </a:t>
            </a:r>
            <a:r>
              <a:rPr lang="en-US" b="0" dirty="0"/>
              <a:t>that are reused include libraries, modules</a:t>
            </a:r>
            <a:r>
              <a:rPr lang="en-US" b="0" dirty="0" smtClean="0"/>
              <a:t>, components</a:t>
            </a:r>
            <a:r>
              <a:rPr lang="en-US" b="0" dirty="0"/>
              <a:t> </a:t>
            </a:r>
            <a:r>
              <a:rPr lang="en-US" b="0" dirty="0" smtClean="0"/>
              <a:t>and </a:t>
            </a:r>
            <a:r>
              <a:rPr lang="en-US" b="0" dirty="0"/>
              <a:t>source </a:t>
            </a:r>
            <a:r>
              <a:rPr lang="en-US" b="0" dirty="0" smtClean="0"/>
              <a:t>code. </a:t>
            </a:r>
          </a:p>
          <a:p>
            <a:pPr>
              <a:lnSpc>
                <a:spcPct val="150000"/>
              </a:lnSpc>
            </a:pPr>
            <a:r>
              <a:rPr lang="en-US" b="0" dirty="0" smtClean="0"/>
              <a:t>Reuse </a:t>
            </a:r>
            <a:r>
              <a:rPr lang="en-US" b="0" dirty="0"/>
              <a:t>is best </a:t>
            </a:r>
            <a:r>
              <a:rPr lang="en-US" b="0" dirty="0" smtClean="0"/>
              <a:t>practiced systematically</a:t>
            </a:r>
            <a:r>
              <a:rPr lang="en-US" b="0" dirty="0"/>
              <a:t>, according to a well-defined</a:t>
            </a:r>
            <a:r>
              <a:rPr lang="en-US" b="0" dirty="0" smtClean="0"/>
              <a:t>, repeatable </a:t>
            </a:r>
            <a:r>
              <a:rPr lang="en-US" b="0" dirty="0"/>
              <a:t>process. </a:t>
            </a:r>
            <a:endParaRPr lang="en-US" b="0" dirty="0" smtClean="0"/>
          </a:p>
          <a:p>
            <a:pPr>
              <a:lnSpc>
                <a:spcPct val="150000"/>
              </a:lnSpc>
            </a:pPr>
            <a:r>
              <a:rPr lang="en-US" b="0" dirty="0" smtClean="0"/>
              <a:t>Systematic </a:t>
            </a:r>
            <a:r>
              <a:rPr lang="en-US" b="0" dirty="0"/>
              <a:t>reuse can </a:t>
            </a:r>
            <a:r>
              <a:rPr lang="en-US" b="0" dirty="0" smtClean="0"/>
              <a:t>enable significant </a:t>
            </a:r>
            <a:r>
              <a:rPr lang="en-US" b="0" dirty="0"/>
              <a:t>software productivity, quality, </a:t>
            </a:r>
            <a:r>
              <a:rPr lang="en-US" b="0" dirty="0" smtClean="0"/>
              <a:t>and cost </a:t>
            </a:r>
            <a:r>
              <a:rPr lang="en-US" b="0" dirty="0"/>
              <a:t>improvements.</a:t>
            </a:r>
          </a:p>
        </p:txBody>
      </p:sp>
    </p:spTree>
    <p:extLst>
      <p:ext uri="{BB962C8B-B14F-4D97-AF65-F5344CB8AC3E}">
        <p14:creationId xmlns:p14="http://schemas.microsoft.com/office/powerpoint/2010/main" val="3744794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Standards in </a:t>
            </a:r>
            <a:r>
              <a:rPr lang="en-US" dirty="0" smtClean="0"/>
              <a:t>Construction</a:t>
            </a:r>
            <a:endParaRPr lang="en-US" dirty="0"/>
          </a:p>
        </p:txBody>
      </p:sp>
      <p:sp>
        <p:nvSpPr>
          <p:cNvPr id="3" name="Content Placeholder 2"/>
          <p:cNvSpPr>
            <a:spLocks noGrp="1"/>
          </p:cNvSpPr>
          <p:nvPr>
            <p:ph idx="1"/>
          </p:nvPr>
        </p:nvSpPr>
        <p:spPr/>
        <p:txBody>
          <a:bodyPr>
            <a:normAutofit/>
          </a:bodyPr>
          <a:lstStyle/>
          <a:p>
            <a:pPr marL="100661" indent="0">
              <a:lnSpc>
                <a:spcPct val="100000"/>
              </a:lnSpc>
              <a:buNone/>
            </a:pPr>
            <a:r>
              <a:rPr lang="en-US" dirty="0"/>
              <a:t>Standards which directly affect construction issues include:</a:t>
            </a:r>
          </a:p>
          <a:p>
            <a:pPr>
              <a:lnSpc>
                <a:spcPct val="150000"/>
              </a:lnSpc>
            </a:pPr>
            <a:r>
              <a:rPr lang="en-US" dirty="0"/>
              <a:t>Programming languages</a:t>
            </a:r>
          </a:p>
          <a:p>
            <a:pPr lvl="1">
              <a:lnSpc>
                <a:spcPct val="150000"/>
              </a:lnSpc>
            </a:pPr>
            <a:r>
              <a:rPr lang="en-US" dirty="0" smtClean="0"/>
              <a:t>E.g</a:t>
            </a:r>
            <a:r>
              <a:rPr lang="en-US" dirty="0"/>
              <a:t>. standards for languages like Java and C++</a:t>
            </a:r>
          </a:p>
          <a:p>
            <a:pPr>
              <a:lnSpc>
                <a:spcPct val="150000"/>
              </a:lnSpc>
            </a:pPr>
            <a:r>
              <a:rPr lang="en-US" dirty="0"/>
              <a:t>Communication methods </a:t>
            </a:r>
          </a:p>
          <a:p>
            <a:pPr lvl="1">
              <a:lnSpc>
                <a:spcPct val="150000"/>
              </a:lnSpc>
            </a:pPr>
            <a:r>
              <a:rPr lang="en-US" dirty="0"/>
              <a:t>E.g. standards for document formats and </a:t>
            </a:r>
            <a:r>
              <a:rPr lang="en-US" dirty="0" smtClean="0"/>
              <a:t>contents</a:t>
            </a:r>
            <a:endParaRPr lang="en-US" dirty="0"/>
          </a:p>
          <a:p>
            <a:pPr>
              <a:lnSpc>
                <a:spcPct val="150000"/>
              </a:lnSpc>
            </a:pPr>
            <a:r>
              <a:rPr lang="en-US" dirty="0"/>
              <a:t>Tools</a:t>
            </a:r>
          </a:p>
          <a:p>
            <a:pPr lvl="1">
              <a:lnSpc>
                <a:spcPct val="150000"/>
              </a:lnSpc>
            </a:pPr>
            <a:r>
              <a:rPr lang="en-US" dirty="0"/>
              <a:t>E.g. diagrammatic standards for notations like the Unified Modeling Language</a:t>
            </a:r>
          </a:p>
          <a:p>
            <a:pPr>
              <a:lnSpc>
                <a:spcPct val="100000"/>
              </a:lnSpc>
            </a:pPr>
            <a:endParaRPr lang="en-US" dirty="0"/>
          </a:p>
        </p:txBody>
      </p:sp>
    </p:spTree>
    <p:extLst>
      <p:ext uri="{BB962C8B-B14F-4D97-AF65-F5344CB8AC3E}">
        <p14:creationId xmlns:p14="http://schemas.microsoft.com/office/powerpoint/2010/main" val="17488119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a:t>
            </a:r>
            <a:endParaRPr lang="en-US" dirty="0"/>
          </a:p>
        </p:txBody>
      </p:sp>
      <p:sp>
        <p:nvSpPr>
          <p:cNvPr id="3" name="Content Placeholder 2"/>
          <p:cNvSpPr>
            <a:spLocks noGrp="1"/>
          </p:cNvSpPr>
          <p:nvPr>
            <p:ph idx="1"/>
          </p:nvPr>
        </p:nvSpPr>
        <p:spPr>
          <a:xfrm>
            <a:off x="766575" y="1161415"/>
            <a:ext cx="7634452" cy="4225594"/>
          </a:xfrm>
        </p:spPr>
        <p:txBody>
          <a:bodyPr>
            <a:normAutofit/>
          </a:bodyPr>
          <a:lstStyle/>
          <a:p>
            <a:pPr marL="0" indent="0" algn="ctr">
              <a:lnSpc>
                <a:spcPct val="150000"/>
              </a:lnSpc>
              <a:buNone/>
            </a:pPr>
            <a:endParaRPr lang="en-US" sz="2400" b="0" dirty="0" smtClean="0"/>
          </a:p>
          <a:p>
            <a:pPr marL="0" indent="0" algn="ctr">
              <a:lnSpc>
                <a:spcPct val="150000"/>
              </a:lnSpc>
              <a:buNone/>
            </a:pPr>
            <a:r>
              <a:rPr lang="en-US" sz="2400" b="0" dirty="0" smtClean="0"/>
              <a:t>Software is a collection of instructions and data that tell a computer how to work. </a:t>
            </a:r>
            <a:endParaRPr lang="en-US" sz="2400" b="0" dirty="0"/>
          </a:p>
        </p:txBody>
      </p:sp>
    </p:spTree>
    <p:extLst>
      <p:ext uri="{BB962C8B-B14F-4D97-AF65-F5344CB8AC3E}">
        <p14:creationId xmlns:p14="http://schemas.microsoft.com/office/powerpoint/2010/main" val="18212340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673" y="79512"/>
            <a:ext cx="6463942" cy="855972"/>
          </a:xfrm>
        </p:spPr>
        <p:txBody>
          <a:bodyPr/>
          <a:lstStyle/>
          <a:p>
            <a:r>
              <a:rPr lang="en-US" dirty="0" smtClean="0"/>
              <a:t>Software Engineering</a:t>
            </a:r>
            <a:endParaRPr lang="en-US" dirty="0"/>
          </a:p>
        </p:txBody>
      </p:sp>
      <p:sp>
        <p:nvSpPr>
          <p:cNvPr id="3" name="Content Placeholder 2"/>
          <p:cNvSpPr>
            <a:spLocks noGrp="1"/>
          </p:cNvSpPr>
          <p:nvPr>
            <p:ph idx="1"/>
          </p:nvPr>
        </p:nvSpPr>
        <p:spPr>
          <a:xfrm>
            <a:off x="724673" y="1032370"/>
            <a:ext cx="8459083" cy="3957074"/>
          </a:xfrm>
        </p:spPr>
        <p:txBody>
          <a:bodyPr>
            <a:noAutofit/>
          </a:bodyPr>
          <a:lstStyle/>
          <a:p>
            <a:pPr marL="0" indent="0" algn="ctr">
              <a:lnSpc>
                <a:spcPct val="300000"/>
              </a:lnSpc>
              <a:buNone/>
            </a:pPr>
            <a:endParaRPr lang="en-US" sz="1800" b="0" dirty="0" smtClean="0"/>
          </a:p>
          <a:p>
            <a:pPr marL="0" indent="0" algn="ctr">
              <a:lnSpc>
                <a:spcPct val="300000"/>
              </a:lnSpc>
              <a:buNone/>
            </a:pPr>
            <a:r>
              <a:rPr lang="en-US" sz="1800" b="0" dirty="0" smtClean="0"/>
              <a:t> Software engineering is an engineering discipline that is concerned with all aspects of software production from the ready stages of system specification to maintaining the system after it has gone into use. </a:t>
            </a:r>
          </a:p>
        </p:txBody>
      </p:sp>
    </p:spTree>
    <p:extLst>
      <p:ext uri="{BB962C8B-B14F-4D97-AF65-F5344CB8AC3E}">
        <p14:creationId xmlns:p14="http://schemas.microsoft.com/office/powerpoint/2010/main" val="13954341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A GOOD SOFTWARE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043915" y="1269769"/>
            <a:ext cx="5376064" cy="4137118"/>
          </a:xfrm>
          <a:prstGeom prst="rect">
            <a:avLst/>
          </a:prstGeom>
          <a:noFill/>
          <a:ln w="9525">
            <a:noFill/>
            <a:miter lim="800000"/>
            <a:headEnd/>
            <a:tailEnd/>
          </a:ln>
          <a:effectLst/>
        </p:spPr>
      </p:pic>
    </p:spTree>
    <p:extLst>
      <p:ext uri="{BB962C8B-B14F-4D97-AF65-F5344CB8AC3E}">
        <p14:creationId xmlns:p14="http://schemas.microsoft.com/office/powerpoint/2010/main" val="3922787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3882" y="530400"/>
            <a:ext cx="6065167" cy="380191"/>
          </a:xfrm>
          <a:prstGeom prst="rect">
            <a:avLst/>
          </a:prstGeom>
        </p:spPr>
        <p:txBody>
          <a:bodyPr vert="horz" wrap="square" lIns="0" tIns="10754" rIns="0" bIns="0" rtlCol="0" anchor="b">
            <a:spAutoFit/>
          </a:bodyPr>
          <a:lstStyle/>
          <a:p>
            <a:pPr marL="1906210" marR="4302" indent="-1895994">
              <a:lnSpc>
                <a:spcPct val="100000"/>
              </a:lnSpc>
              <a:spcBef>
                <a:spcPts val="85"/>
              </a:spcBef>
            </a:pPr>
            <a:r>
              <a:rPr spc="-4" dirty="0"/>
              <a:t>The Software</a:t>
            </a:r>
            <a:r>
              <a:rPr spc="-68" dirty="0"/>
              <a:t> </a:t>
            </a:r>
            <a:r>
              <a:rPr dirty="0"/>
              <a:t>Development  </a:t>
            </a:r>
            <a:r>
              <a:rPr spc="-4" dirty="0"/>
              <a:t>Process</a:t>
            </a:r>
          </a:p>
        </p:txBody>
      </p:sp>
      <p:sp>
        <p:nvSpPr>
          <p:cNvPr id="3" name="object 3"/>
          <p:cNvSpPr txBox="1"/>
          <p:nvPr/>
        </p:nvSpPr>
        <p:spPr>
          <a:xfrm>
            <a:off x="2513202" y="2744127"/>
            <a:ext cx="4233250" cy="1001130"/>
          </a:xfrm>
          <a:prstGeom prst="rect">
            <a:avLst/>
          </a:prstGeom>
        </p:spPr>
        <p:txBody>
          <a:bodyPr vert="horz" wrap="square" lIns="0" tIns="10754" rIns="0" bIns="0" rtlCol="0">
            <a:spAutoFit/>
          </a:bodyPr>
          <a:lstStyle/>
          <a:p>
            <a:pPr marL="147872" marR="30650" indent="-137656">
              <a:spcBef>
                <a:spcPts val="85"/>
              </a:spcBef>
            </a:pPr>
            <a:r>
              <a:rPr sz="2032" i="1" dirty="0">
                <a:latin typeface="Times New Roman"/>
                <a:cs typeface="Times New Roman"/>
              </a:rPr>
              <a:t>"It is better not to </a:t>
            </a:r>
            <a:r>
              <a:rPr sz="2032" i="1" spc="-4" dirty="0">
                <a:latin typeface="Times New Roman"/>
                <a:cs typeface="Times New Roman"/>
              </a:rPr>
              <a:t>proceed </a:t>
            </a:r>
            <a:r>
              <a:rPr sz="2032" i="1" dirty="0">
                <a:latin typeface="Times New Roman"/>
                <a:cs typeface="Times New Roman"/>
              </a:rPr>
              <a:t>at all, than</a:t>
            </a:r>
            <a:r>
              <a:rPr sz="2032" i="1" spc="-51" dirty="0">
                <a:latin typeface="Times New Roman"/>
                <a:cs typeface="Times New Roman"/>
              </a:rPr>
              <a:t> </a:t>
            </a:r>
            <a:r>
              <a:rPr sz="2032" i="1" dirty="0">
                <a:latin typeface="Times New Roman"/>
                <a:cs typeface="Times New Roman"/>
              </a:rPr>
              <a:t>to  </a:t>
            </a:r>
            <a:r>
              <a:rPr sz="2032" i="1" spc="-4" dirty="0">
                <a:latin typeface="Times New Roman"/>
                <a:cs typeface="Times New Roman"/>
              </a:rPr>
              <a:t>proceed without </a:t>
            </a:r>
            <a:r>
              <a:rPr sz="2032" i="1" dirty="0">
                <a:latin typeface="Times New Roman"/>
                <a:cs typeface="Times New Roman"/>
              </a:rPr>
              <a:t>method."</a:t>
            </a:r>
            <a:r>
              <a:rPr sz="2032" i="1" spc="25" dirty="0">
                <a:latin typeface="Times New Roman"/>
                <a:cs typeface="Times New Roman"/>
              </a:rPr>
              <a:t> </a:t>
            </a:r>
            <a:r>
              <a:rPr sz="2032" spc="-4" dirty="0">
                <a:latin typeface="Times New Roman"/>
                <a:cs typeface="Times New Roman"/>
              </a:rPr>
              <a:t>--Descartes</a:t>
            </a:r>
            <a:endParaRPr sz="2032" dirty="0">
              <a:latin typeface="Times New Roman"/>
              <a:cs typeface="Times New Roman"/>
            </a:endParaRPr>
          </a:p>
          <a:p>
            <a:pPr>
              <a:spcBef>
                <a:spcPts val="25"/>
              </a:spcBef>
            </a:pPr>
            <a:endParaRPr sz="2371" dirty="0">
              <a:latin typeface="Times New Roman"/>
              <a:cs typeface="Times New Roman"/>
            </a:endParaRPr>
          </a:p>
        </p:txBody>
      </p:sp>
      <p:sp>
        <p:nvSpPr>
          <p:cNvPr id="4" name="TextBox 3"/>
          <p:cNvSpPr txBox="1"/>
          <p:nvPr/>
        </p:nvSpPr>
        <p:spPr>
          <a:xfrm>
            <a:off x="773882" y="1488805"/>
            <a:ext cx="5001886" cy="338554"/>
          </a:xfrm>
          <a:prstGeom prst="rect">
            <a:avLst/>
          </a:prstGeom>
          <a:noFill/>
        </p:spPr>
        <p:txBody>
          <a:bodyPr wrap="square" rtlCol="0">
            <a:spAutoFit/>
          </a:bodyPr>
          <a:lstStyle/>
          <a:p>
            <a:pPr marL="171450" indent="-171450">
              <a:buFont typeface="Wingdings" charset="2"/>
              <a:buChar char="§"/>
            </a:pPr>
            <a:r>
              <a:rPr lang="en-US" sz="1600" dirty="0" smtClean="0"/>
              <a:t>Why To Use Software </a:t>
            </a:r>
            <a:r>
              <a:rPr lang="en-US" sz="1600" smtClean="0"/>
              <a:t>Development Process?</a:t>
            </a:r>
            <a:endParaRPr lang="en-US" sz="1600" dirty="0"/>
          </a:p>
        </p:txBody>
      </p:sp>
    </p:spTree>
    <p:extLst>
      <p:ext uri="{BB962C8B-B14F-4D97-AF65-F5344CB8AC3E}">
        <p14:creationId xmlns:p14="http://schemas.microsoft.com/office/powerpoint/2010/main" val="2537347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485853" y="1353908"/>
            <a:ext cx="2613184" cy="2887879"/>
          </a:xfrm>
          <a:prstGeom prst="rect">
            <a:avLst/>
          </a:prstGeom>
          <a:blipFill>
            <a:blip r:embed="rId2" cstate="print"/>
            <a:stretch>
              <a:fillRect/>
            </a:stretch>
          </a:blipFill>
        </p:spPr>
        <p:txBody>
          <a:bodyPr wrap="square" lIns="0" tIns="0" rIns="0" bIns="0" rtlCol="0"/>
          <a:lstStyle/>
          <a:p>
            <a:endParaRPr sz="1016"/>
          </a:p>
        </p:txBody>
      </p:sp>
      <p:sp>
        <p:nvSpPr>
          <p:cNvPr id="3" name="object 3"/>
          <p:cNvSpPr txBox="1">
            <a:spLocks noGrp="1"/>
          </p:cNvSpPr>
          <p:nvPr>
            <p:ph type="title"/>
          </p:nvPr>
        </p:nvSpPr>
        <p:spPr>
          <a:xfrm>
            <a:off x="704924" y="623046"/>
            <a:ext cx="7634768" cy="257080"/>
          </a:xfrm>
          <a:prstGeom prst="rect">
            <a:avLst/>
          </a:prstGeom>
        </p:spPr>
        <p:txBody>
          <a:bodyPr vert="horz" wrap="square" lIns="0" tIns="10754" rIns="0" bIns="0" rtlCol="0" anchor="b">
            <a:spAutoFit/>
          </a:bodyPr>
          <a:lstStyle/>
          <a:p>
            <a:pPr marL="337149" marR="4302" indent="-326933">
              <a:lnSpc>
                <a:spcPct val="100000"/>
              </a:lnSpc>
              <a:spcBef>
                <a:spcPts val="85"/>
              </a:spcBef>
            </a:pPr>
            <a:r>
              <a:rPr sz="1600" dirty="0"/>
              <a:t>A </a:t>
            </a:r>
            <a:r>
              <a:rPr sz="1600" spc="-4" dirty="0"/>
              <a:t>Software Development </a:t>
            </a:r>
            <a:r>
              <a:rPr sz="1600" dirty="0"/>
              <a:t>Process </a:t>
            </a:r>
            <a:r>
              <a:rPr sz="1600" spc="-4" dirty="0"/>
              <a:t>Organizes  </a:t>
            </a:r>
            <a:r>
              <a:rPr sz="1600" spc="-4"/>
              <a:t>the </a:t>
            </a:r>
            <a:r>
              <a:rPr sz="1600" spc="-4" smtClean="0"/>
              <a:t>Activities </a:t>
            </a:r>
            <a:r>
              <a:rPr sz="1600" dirty="0"/>
              <a:t>of </a:t>
            </a:r>
            <a:r>
              <a:rPr sz="1600" spc="-4" dirty="0"/>
              <a:t>Software </a:t>
            </a:r>
            <a:r>
              <a:rPr sz="1600" dirty="0"/>
              <a:t>Development</a:t>
            </a:r>
          </a:p>
        </p:txBody>
      </p:sp>
      <p:sp>
        <p:nvSpPr>
          <p:cNvPr id="4" name="object 4"/>
          <p:cNvSpPr/>
          <p:nvPr/>
        </p:nvSpPr>
        <p:spPr>
          <a:xfrm>
            <a:off x="1678993" y="1290461"/>
            <a:ext cx="2954081" cy="3226153"/>
          </a:xfrm>
          <a:custGeom>
            <a:avLst/>
            <a:gdLst/>
            <a:ahLst/>
            <a:cxnLst/>
            <a:rect l="l" t="t" r="r" b="b"/>
            <a:pathLst>
              <a:path w="3488690" h="3810000">
                <a:moveTo>
                  <a:pt x="1744980" y="3810000"/>
                </a:moveTo>
                <a:lnTo>
                  <a:pt x="0" y="3810000"/>
                </a:lnTo>
                <a:lnTo>
                  <a:pt x="0" y="0"/>
                </a:lnTo>
                <a:lnTo>
                  <a:pt x="3488690" y="0"/>
                </a:lnTo>
                <a:lnTo>
                  <a:pt x="3488690" y="3810000"/>
                </a:lnTo>
                <a:lnTo>
                  <a:pt x="1744980" y="3810000"/>
                </a:lnTo>
                <a:close/>
              </a:path>
            </a:pathLst>
          </a:custGeom>
          <a:ln w="9344">
            <a:solidFill>
              <a:srgbClr val="000000"/>
            </a:solidFill>
          </a:ln>
        </p:spPr>
        <p:txBody>
          <a:bodyPr wrap="square" lIns="0" tIns="0" rIns="0" bIns="0" rtlCol="0"/>
          <a:lstStyle/>
          <a:p>
            <a:endParaRPr sz="1016"/>
          </a:p>
        </p:txBody>
      </p:sp>
      <p:sp>
        <p:nvSpPr>
          <p:cNvPr id="5" name="object 5"/>
          <p:cNvSpPr txBox="1"/>
          <p:nvPr/>
        </p:nvSpPr>
        <p:spPr>
          <a:xfrm rot="19740000">
            <a:off x="2349521" y="2981733"/>
            <a:ext cx="626321" cy="218008"/>
          </a:xfrm>
          <a:prstGeom prst="rect">
            <a:avLst/>
          </a:prstGeom>
        </p:spPr>
        <p:txBody>
          <a:bodyPr vert="horz" wrap="square" lIns="0" tIns="0" rIns="0" bIns="0" rtlCol="0">
            <a:spAutoFit/>
          </a:bodyPr>
          <a:lstStyle/>
          <a:p>
            <a:pPr>
              <a:lnSpc>
                <a:spcPts val="1694"/>
              </a:lnSpc>
            </a:pPr>
            <a:r>
              <a:rPr sz="1694" spc="-21" dirty="0">
                <a:latin typeface="Times New Roman"/>
                <a:cs typeface="Times New Roman"/>
              </a:rPr>
              <a:t>Gat</a:t>
            </a:r>
            <a:r>
              <a:rPr sz="2540" spc="-31" baseline="1388" dirty="0">
                <a:latin typeface="Times New Roman"/>
                <a:cs typeface="Times New Roman"/>
              </a:rPr>
              <a:t>her</a:t>
            </a:r>
            <a:endParaRPr sz="2540" baseline="1388">
              <a:latin typeface="Times New Roman"/>
              <a:cs typeface="Times New Roman"/>
            </a:endParaRPr>
          </a:p>
        </p:txBody>
      </p:sp>
      <p:sp>
        <p:nvSpPr>
          <p:cNvPr id="6" name="object 6"/>
          <p:cNvSpPr txBox="1"/>
          <p:nvPr/>
        </p:nvSpPr>
        <p:spPr>
          <a:xfrm rot="19740000">
            <a:off x="2190159" y="3201711"/>
            <a:ext cx="1216602" cy="218008"/>
          </a:xfrm>
          <a:prstGeom prst="rect">
            <a:avLst/>
          </a:prstGeom>
        </p:spPr>
        <p:txBody>
          <a:bodyPr vert="horz" wrap="square" lIns="0" tIns="0" rIns="0" bIns="0" rtlCol="0">
            <a:spAutoFit/>
          </a:bodyPr>
          <a:lstStyle/>
          <a:p>
            <a:pPr>
              <a:lnSpc>
                <a:spcPts val="1694"/>
              </a:lnSpc>
            </a:pPr>
            <a:r>
              <a:rPr sz="1694" spc="-21" dirty="0">
                <a:latin typeface="Times New Roman"/>
                <a:cs typeface="Times New Roman"/>
              </a:rPr>
              <a:t>Req</a:t>
            </a:r>
            <a:r>
              <a:rPr sz="2540" spc="-31" baseline="1388" dirty="0">
                <a:latin typeface="Times New Roman"/>
                <a:cs typeface="Times New Roman"/>
              </a:rPr>
              <a:t>uirem</a:t>
            </a:r>
            <a:r>
              <a:rPr sz="2540" spc="-31" baseline="2777" dirty="0">
                <a:latin typeface="Times New Roman"/>
                <a:cs typeface="Times New Roman"/>
              </a:rPr>
              <a:t>ents</a:t>
            </a:r>
            <a:endParaRPr sz="2540" baseline="2777">
              <a:latin typeface="Times New Roman"/>
              <a:cs typeface="Times New Roman"/>
            </a:endParaRPr>
          </a:p>
        </p:txBody>
      </p:sp>
      <p:sp>
        <p:nvSpPr>
          <p:cNvPr id="7" name="object 7"/>
          <p:cNvSpPr txBox="1"/>
          <p:nvPr/>
        </p:nvSpPr>
        <p:spPr>
          <a:xfrm rot="20640000">
            <a:off x="1907340" y="2718178"/>
            <a:ext cx="650114" cy="218008"/>
          </a:xfrm>
          <a:prstGeom prst="rect">
            <a:avLst/>
          </a:prstGeom>
        </p:spPr>
        <p:txBody>
          <a:bodyPr vert="horz" wrap="square" lIns="0" tIns="0" rIns="0" bIns="0" rtlCol="0">
            <a:spAutoFit/>
          </a:bodyPr>
          <a:lstStyle/>
          <a:p>
            <a:pPr>
              <a:lnSpc>
                <a:spcPts val="1694"/>
              </a:lnSpc>
            </a:pPr>
            <a:r>
              <a:rPr sz="1694" spc="-21" dirty="0">
                <a:latin typeface="Times New Roman"/>
                <a:cs typeface="Times New Roman"/>
              </a:rPr>
              <a:t>De</a:t>
            </a:r>
            <a:r>
              <a:rPr sz="2540" spc="-31" baseline="1388" dirty="0">
                <a:latin typeface="Times New Roman"/>
                <a:cs typeface="Times New Roman"/>
              </a:rPr>
              <a:t>sign</a:t>
            </a:r>
            <a:endParaRPr sz="2540" baseline="1388">
              <a:latin typeface="Times New Roman"/>
              <a:cs typeface="Times New Roman"/>
            </a:endParaRPr>
          </a:p>
        </p:txBody>
      </p:sp>
      <p:sp>
        <p:nvSpPr>
          <p:cNvPr id="8" name="object 8"/>
          <p:cNvSpPr txBox="1"/>
          <p:nvPr/>
        </p:nvSpPr>
        <p:spPr>
          <a:xfrm rot="720000">
            <a:off x="3783267" y="1558841"/>
            <a:ext cx="671467" cy="218008"/>
          </a:xfrm>
          <a:prstGeom prst="rect">
            <a:avLst/>
          </a:prstGeom>
        </p:spPr>
        <p:txBody>
          <a:bodyPr vert="horz" wrap="square" lIns="0" tIns="0" rIns="0" bIns="0" rtlCol="0">
            <a:spAutoFit/>
          </a:bodyPr>
          <a:lstStyle/>
          <a:p>
            <a:pPr>
              <a:lnSpc>
                <a:spcPts val="1694"/>
              </a:lnSpc>
            </a:pPr>
            <a:r>
              <a:rPr sz="2540" spc="-37" baseline="1388" dirty="0">
                <a:latin typeface="Times New Roman"/>
                <a:cs typeface="Times New Roman"/>
              </a:rPr>
              <a:t>Sys</a:t>
            </a:r>
            <a:r>
              <a:rPr sz="1694" spc="-25" dirty="0">
                <a:latin typeface="Times New Roman"/>
                <a:cs typeface="Times New Roman"/>
              </a:rPr>
              <a:t>tem</a:t>
            </a:r>
            <a:endParaRPr sz="1694">
              <a:latin typeface="Times New Roman"/>
              <a:cs typeface="Times New Roman"/>
            </a:endParaRPr>
          </a:p>
        </p:txBody>
      </p:sp>
      <p:sp>
        <p:nvSpPr>
          <p:cNvPr id="9" name="object 9"/>
          <p:cNvSpPr txBox="1"/>
          <p:nvPr/>
        </p:nvSpPr>
        <p:spPr>
          <a:xfrm rot="720000">
            <a:off x="3844147" y="1810937"/>
            <a:ext cx="430702" cy="218008"/>
          </a:xfrm>
          <a:prstGeom prst="rect">
            <a:avLst/>
          </a:prstGeom>
        </p:spPr>
        <p:txBody>
          <a:bodyPr vert="horz" wrap="square" lIns="0" tIns="0" rIns="0" bIns="0" rtlCol="0">
            <a:spAutoFit/>
          </a:bodyPr>
          <a:lstStyle/>
          <a:p>
            <a:pPr>
              <a:lnSpc>
                <a:spcPts val="1694"/>
              </a:lnSpc>
            </a:pPr>
            <a:r>
              <a:rPr sz="2540" spc="-37" baseline="1388" dirty="0">
                <a:latin typeface="Times New Roman"/>
                <a:cs typeface="Times New Roman"/>
              </a:rPr>
              <a:t>T</a:t>
            </a:r>
            <a:r>
              <a:rPr sz="1694" spc="-25" dirty="0">
                <a:latin typeface="Times New Roman"/>
                <a:cs typeface="Times New Roman"/>
              </a:rPr>
              <a:t>est</a:t>
            </a:r>
            <a:endParaRPr sz="1694">
              <a:latin typeface="Times New Roman"/>
              <a:cs typeface="Times New Roman"/>
            </a:endParaRPr>
          </a:p>
        </p:txBody>
      </p:sp>
      <p:sp>
        <p:nvSpPr>
          <p:cNvPr id="10" name="object 10"/>
          <p:cNvSpPr txBox="1"/>
          <p:nvPr/>
        </p:nvSpPr>
        <p:spPr>
          <a:xfrm rot="20940000">
            <a:off x="3809289" y="2333554"/>
            <a:ext cx="440991" cy="218008"/>
          </a:xfrm>
          <a:prstGeom prst="rect">
            <a:avLst/>
          </a:prstGeom>
        </p:spPr>
        <p:txBody>
          <a:bodyPr vert="horz" wrap="square" lIns="0" tIns="0" rIns="0" bIns="0" rtlCol="0">
            <a:spAutoFit/>
          </a:bodyPr>
          <a:lstStyle/>
          <a:p>
            <a:pPr>
              <a:lnSpc>
                <a:spcPts val="1694"/>
              </a:lnSpc>
            </a:pPr>
            <a:r>
              <a:rPr sz="1694" spc="-17" dirty="0">
                <a:latin typeface="Times New Roman"/>
                <a:cs typeface="Times New Roman"/>
              </a:rPr>
              <a:t>U</a:t>
            </a:r>
            <a:r>
              <a:rPr sz="1694" spc="-8" dirty="0">
                <a:latin typeface="Times New Roman"/>
                <a:cs typeface="Times New Roman"/>
              </a:rPr>
              <a:t>n</a:t>
            </a:r>
            <a:r>
              <a:rPr sz="1694" spc="-30" dirty="0">
                <a:latin typeface="Times New Roman"/>
                <a:cs typeface="Times New Roman"/>
              </a:rPr>
              <a:t>i</a:t>
            </a:r>
            <a:r>
              <a:rPr sz="2540" baseline="1388" dirty="0">
                <a:latin typeface="Times New Roman"/>
                <a:cs typeface="Times New Roman"/>
              </a:rPr>
              <a:t>t</a:t>
            </a:r>
            <a:endParaRPr sz="2540" baseline="1388">
              <a:latin typeface="Times New Roman"/>
              <a:cs typeface="Times New Roman"/>
            </a:endParaRPr>
          </a:p>
        </p:txBody>
      </p:sp>
      <p:sp>
        <p:nvSpPr>
          <p:cNvPr id="11" name="object 11"/>
          <p:cNvSpPr txBox="1"/>
          <p:nvPr/>
        </p:nvSpPr>
        <p:spPr>
          <a:xfrm rot="20940000">
            <a:off x="3866735" y="2586721"/>
            <a:ext cx="430237" cy="218008"/>
          </a:xfrm>
          <a:prstGeom prst="rect">
            <a:avLst/>
          </a:prstGeom>
        </p:spPr>
        <p:txBody>
          <a:bodyPr vert="horz" wrap="square" lIns="0" tIns="0" rIns="0" bIns="0" rtlCol="0">
            <a:spAutoFit/>
          </a:bodyPr>
          <a:lstStyle/>
          <a:p>
            <a:pPr>
              <a:lnSpc>
                <a:spcPts val="1694"/>
              </a:lnSpc>
            </a:pPr>
            <a:r>
              <a:rPr sz="1694" spc="-25" dirty="0">
                <a:latin typeface="Times New Roman"/>
                <a:cs typeface="Times New Roman"/>
              </a:rPr>
              <a:t>T</a:t>
            </a:r>
            <a:r>
              <a:rPr sz="1694" spc="-17" dirty="0">
                <a:latin typeface="Times New Roman"/>
                <a:cs typeface="Times New Roman"/>
              </a:rPr>
              <a:t>e</a:t>
            </a:r>
            <a:r>
              <a:rPr sz="1694" spc="-13" dirty="0">
                <a:latin typeface="Times New Roman"/>
                <a:cs typeface="Times New Roman"/>
              </a:rPr>
              <a:t>s</a:t>
            </a:r>
            <a:r>
              <a:rPr sz="1694" dirty="0">
                <a:latin typeface="Times New Roman"/>
                <a:cs typeface="Times New Roman"/>
              </a:rPr>
              <a:t>t</a:t>
            </a:r>
            <a:endParaRPr sz="1694">
              <a:latin typeface="Times New Roman"/>
              <a:cs typeface="Times New Roman"/>
            </a:endParaRPr>
          </a:p>
        </p:txBody>
      </p:sp>
      <p:sp>
        <p:nvSpPr>
          <p:cNvPr id="12" name="object 12"/>
          <p:cNvSpPr txBox="1"/>
          <p:nvPr/>
        </p:nvSpPr>
        <p:spPr>
          <a:xfrm rot="2580000">
            <a:off x="3269470" y="2907171"/>
            <a:ext cx="953700" cy="218008"/>
          </a:xfrm>
          <a:prstGeom prst="rect">
            <a:avLst/>
          </a:prstGeom>
        </p:spPr>
        <p:txBody>
          <a:bodyPr vert="horz" wrap="square" lIns="0" tIns="0" rIns="0" bIns="0" rtlCol="0">
            <a:spAutoFit/>
          </a:bodyPr>
          <a:lstStyle/>
          <a:p>
            <a:pPr>
              <a:lnSpc>
                <a:spcPts val="1694"/>
              </a:lnSpc>
            </a:pPr>
            <a:r>
              <a:rPr sz="1694" dirty="0">
                <a:latin typeface="Times New Roman"/>
                <a:cs typeface="Times New Roman"/>
              </a:rPr>
              <a:t>I</a:t>
            </a:r>
            <a:r>
              <a:rPr sz="1694" spc="-21" dirty="0">
                <a:latin typeface="Times New Roman"/>
                <a:cs typeface="Times New Roman"/>
              </a:rPr>
              <a:t>m</a:t>
            </a:r>
            <a:r>
              <a:rPr sz="1694" spc="4" dirty="0">
                <a:latin typeface="Times New Roman"/>
                <a:cs typeface="Times New Roman"/>
              </a:rPr>
              <a:t>p</a:t>
            </a:r>
            <a:r>
              <a:rPr sz="1694" spc="-13" dirty="0">
                <a:latin typeface="Times New Roman"/>
                <a:cs typeface="Times New Roman"/>
              </a:rPr>
              <a:t>l</a:t>
            </a:r>
            <a:r>
              <a:rPr sz="1694" spc="-4" dirty="0">
                <a:latin typeface="Times New Roman"/>
                <a:cs typeface="Times New Roman"/>
              </a:rPr>
              <a:t>e</a:t>
            </a:r>
            <a:r>
              <a:rPr sz="1694" spc="-34" dirty="0">
                <a:latin typeface="Times New Roman"/>
                <a:cs typeface="Times New Roman"/>
              </a:rPr>
              <a:t>m</a:t>
            </a:r>
            <a:r>
              <a:rPr sz="1694" spc="-4" dirty="0">
                <a:latin typeface="Times New Roman"/>
                <a:cs typeface="Times New Roman"/>
              </a:rPr>
              <a:t>e</a:t>
            </a:r>
            <a:r>
              <a:rPr sz="1694" spc="4" dirty="0">
                <a:latin typeface="Times New Roman"/>
                <a:cs typeface="Times New Roman"/>
              </a:rPr>
              <a:t>n</a:t>
            </a:r>
            <a:r>
              <a:rPr sz="1694" dirty="0">
                <a:latin typeface="Times New Roman"/>
                <a:cs typeface="Times New Roman"/>
              </a:rPr>
              <a:t>t</a:t>
            </a:r>
            <a:endParaRPr sz="1694">
              <a:latin typeface="Times New Roman"/>
              <a:cs typeface="Times New Roman"/>
            </a:endParaRPr>
          </a:p>
        </p:txBody>
      </p:sp>
      <p:sp>
        <p:nvSpPr>
          <p:cNvPr id="13" name="object 13"/>
          <p:cNvSpPr txBox="1"/>
          <p:nvPr/>
        </p:nvSpPr>
        <p:spPr>
          <a:xfrm rot="1860000">
            <a:off x="1989106" y="3941625"/>
            <a:ext cx="717477" cy="218008"/>
          </a:xfrm>
          <a:prstGeom prst="rect">
            <a:avLst/>
          </a:prstGeom>
        </p:spPr>
        <p:txBody>
          <a:bodyPr vert="horz" wrap="square" lIns="0" tIns="0" rIns="0" bIns="0" rtlCol="0">
            <a:spAutoFit/>
          </a:bodyPr>
          <a:lstStyle/>
          <a:p>
            <a:pPr>
              <a:lnSpc>
                <a:spcPts val="1694"/>
              </a:lnSpc>
            </a:pPr>
            <a:r>
              <a:rPr sz="1694" spc="-8" dirty="0">
                <a:latin typeface="Times New Roman"/>
                <a:cs typeface="Times New Roman"/>
              </a:rPr>
              <a:t>R</a:t>
            </a:r>
            <a:r>
              <a:rPr sz="1694" spc="-17" dirty="0">
                <a:latin typeface="Times New Roman"/>
                <a:cs typeface="Times New Roman"/>
              </a:rPr>
              <a:t>e</a:t>
            </a:r>
            <a:r>
              <a:rPr sz="1694" spc="4" dirty="0">
                <a:latin typeface="Times New Roman"/>
                <a:cs typeface="Times New Roman"/>
              </a:rPr>
              <a:t>w</a:t>
            </a:r>
            <a:r>
              <a:rPr sz="1694" spc="-4" dirty="0">
                <a:latin typeface="Times New Roman"/>
                <a:cs typeface="Times New Roman"/>
              </a:rPr>
              <a:t>o</a:t>
            </a:r>
            <a:r>
              <a:rPr sz="1694" dirty="0">
                <a:latin typeface="Times New Roman"/>
                <a:cs typeface="Times New Roman"/>
              </a:rPr>
              <a:t>rk</a:t>
            </a:r>
            <a:endParaRPr sz="1694">
              <a:latin typeface="Times New Roman"/>
              <a:cs typeface="Times New Roman"/>
            </a:endParaRPr>
          </a:p>
        </p:txBody>
      </p:sp>
      <p:sp>
        <p:nvSpPr>
          <p:cNvPr id="14" name="object 14"/>
          <p:cNvSpPr txBox="1"/>
          <p:nvPr/>
        </p:nvSpPr>
        <p:spPr>
          <a:xfrm rot="19680000">
            <a:off x="3553740" y="3833213"/>
            <a:ext cx="682173" cy="218008"/>
          </a:xfrm>
          <a:prstGeom prst="rect">
            <a:avLst/>
          </a:prstGeom>
        </p:spPr>
        <p:txBody>
          <a:bodyPr vert="horz" wrap="square" lIns="0" tIns="0" rIns="0" bIns="0" rtlCol="0">
            <a:spAutoFit/>
          </a:bodyPr>
          <a:lstStyle/>
          <a:p>
            <a:pPr>
              <a:lnSpc>
                <a:spcPts val="1694"/>
              </a:lnSpc>
            </a:pPr>
            <a:r>
              <a:rPr sz="1694" spc="-21" dirty="0">
                <a:latin typeface="Times New Roman"/>
                <a:cs typeface="Times New Roman"/>
              </a:rPr>
              <a:t>C</a:t>
            </a:r>
            <a:r>
              <a:rPr sz="1694" spc="4" dirty="0">
                <a:latin typeface="Times New Roman"/>
                <a:cs typeface="Times New Roman"/>
              </a:rPr>
              <a:t>o</a:t>
            </a:r>
            <a:r>
              <a:rPr sz="1694" spc="-8" dirty="0">
                <a:latin typeface="Times New Roman"/>
                <a:cs typeface="Times New Roman"/>
              </a:rPr>
              <a:t>r</a:t>
            </a:r>
            <a:r>
              <a:rPr sz="1694" dirty="0">
                <a:latin typeface="Times New Roman"/>
                <a:cs typeface="Times New Roman"/>
              </a:rPr>
              <a:t>r</a:t>
            </a:r>
            <a:r>
              <a:rPr sz="1694" spc="-13" dirty="0">
                <a:latin typeface="Times New Roman"/>
                <a:cs typeface="Times New Roman"/>
              </a:rPr>
              <a:t>e</a:t>
            </a:r>
            <a:r>
              <a:rPr sz="1694" spc="-4" dirty="0">
                <a:latin typeface="Times New Roman"/>
                <a:cs typeface="Times New Roman"/>
              </a:rPr>
              <a:t>c</a:t>
            </a:r>
            <a:r>
              <a:rPr sz="1694" dirty="0">
                <a:latin typeface="Times New Roman"/>
                <a:cs typeface="Times New Roman"/>
              </a:rPr>
              <a:t>t</a:t>
            </a:r>
            <a:endParaRPr sz="1694">
              <a:latin typeface="Times New Roman"/>
              <a:cs typeface="Times New Roman"/>
            </a:endParaRPr>
          </a:p>
        </p:txBody>
      </p:sp>
      <p:sp>
        <p:nvSpPr>
          <p:cNvPr id="15" name="object 15"/>
          <p:cNvSpPr txBox="1"/>
          <p:nvPr/>
        </p:nvSpPr>
        <p:spPr>
          <a:xfrm rot="19680000">
            <a:off x="3628255" y="4051293"/>
            <a:ext cx="806702" cy="218008"/>
          </a:xfrm>
          <a:prstGeom prst="rect">
            <a:avLst/>
          </a:prstGeom>
        </p:spPr>
        <p:txBody>
          <a:bodyPr vert="horz" wrap="square" lIns="0" tIns="0" rIns="0" bIns="0" rtlCol="0">
            <a:spAutoFit/>
          </a:bodyPr>
          <a:lstStyle/>
          <a:p>
            <a:pPr>
              <a:lnSpc>
                <a:spcPts val="1694"/>
              </a:lnSpc>
            </a:pPr>
            <a:r>
              <a:rPr sz="1694" spc="-17" dirty="0">
                <a:latin typeface="Times New Roman"/>
                <a:cs typeface="Times New Roman"/>
              </a:rPr>
              <a:t>M</a:t>
            </a:r>
            <a:r>
              <a:rPr sz="1694" spc="-8" dirty="0">
                <a:latin typeface="Times New Roman"/>
                <a:cs typeface="Times New Roman"/>
              </a:rPr>
              <a:t>is</a:t>
            </a:r>
            <a:r>
              <a:rPr sz="1694" spc="-13" dirty="0">
                <a:latin typeface="Times New Roman"/>
                <a:cs typeface="Times New Roman"/>
              </a:rPr>
              <a:t>t</a:t>
            </a:r>
            <a:r>
              <a:rPr sz="1694" spc="-4" dirty="0">
                <a:latin typeface="Times New Roman"/>
                <a:cs typeface="Times New Roman"/>
              </a:rPr>
              <a:t>ak</a:t>
            </a:r>
            <a:r>
              <a:rPr sz="1694" spc="-13" dirty="0">
                <a:latin typeface="Times New Roman"/>
                <a:cs typeface="Times New Roman"/>
              </a:rPr>
              <a:t>e</a:t>
            </a:r>
            <a:r>
              <a:rPr sz="1694" dirty="0">
                <a:latin typeface="Times New Roman"/>
                <a:cs typeface="Times New Roman"/>
              </a:rPr>
              <a:t>s</a:t>
            </a:r>
            <a:endParaRPr sz="1694">
              <a:latin typeface="Times New Roman"/>
              <a:cs typeface="Times New Roman"/>
            </a:endParaRPr>
          </a:p>
        </p:txBody>
      </p:sp>
      <p:sp>
        <p:nvSpPr>
          <p:cNvPr id="16" name="object 16"/>
          <p:cNvSpPr txBox="1"/>
          <p:nvPr/>
        </p:nvSpPr>
        <p:spPr>
          <a:xfrm rot="20280000">
            <a:off x="1924298" y="1621072"/>
            <a:ext cx="691365" cy="218008"/>
          </a:xfrm>
          <a:prstGeom prst="rect">
            <a:avLst/>
          </a:prstGeom>
        </p:spPr>
        <p:txBody>
          <a:bodyPr vert="horz" wrap="square" lIns="0" tIns="0" rIns="0" bIns="0" rtlCol="0">
            <a:spAutoFit/>
          </a:bodyPr>
          <a:lstStyle/>
          <a:p>
            <a:pPr>
              <a:lnSpc>
                <a:spcPts val="1694"/>
              </a:lnSpc>
            </a:pPr>
            <a:r>
              <a:rPr sz="1694" spc="-13" dirty="0">
                <a:latin typeface="Times New Roman"/>
                <a:cs typeface="Times New Roman"/>
              </a:rPr>
              <a:t>R</a:t>
            </a:r>
            <a:r>
              <a:rPr sz="1694" spc="-8" dirty="0">
                <a:latin typeface="Times New Roman"/>
                <a:cs typeface="Times New Roman"/>
              </a:rPr>
              <a:t>e</a:t>
            </a:r>
            <a:r>
              <a:rPr sz="1694" spc="8" dirty="0">
                <a:latin typeface="Times New Roman"/>
                <a:cs typeface="Times New Roman"/>
              </a:rPr>
              <a:t>v</a:t>
            </a:r>
            <a:r>
              <a:rPr sz="1694" spc="-8" dirty="0">
                <a:latin typeface="Times New Roman"/>
                <a:cs typeface="Times New Roman"/>
              </a:rPr>
              <a:t>ie</a:t>
            </a:r>
            <a:r>
              <a:rPr sz="1694" dirty="0">
                <a:latin typeface="Times New Roman"/>
                <a:cs typeface="Times New Roman"/>
              </a:rPr>
              <a:t>w</a:t>
            </a:r>
            <a:endParaRPr sz="1694">
              <a:latin typeface="Times New Roman"/>
              <a:cs typeface="Times New Roman"/>
            </a:endParaRPr>
          </a:p>
        </p:txBody>
      </p:sp>
      <p:sp>
        <p:nvSpPr>
          <p:cNvPr id="17" name="object 17"/>
          <p:cNvSpPr txBox="1"/>
          <p:nvPr/>
        </p:nvSpPr>
        <p:spPr>
          <a:xfrm rot="1620000">
            <a:off x="2376685" y="2085740"/>
            <a:ext cx="602649" cy="218008"/>
          </a:xfrm>
          <a:prstGeom prst="rect">
            <a:avLst/>
          </a:prstGeom>
        </p:spPr>
        <p:txBody>
          <a:bodyPr vert="horz" wrap="square" lIns="0" tIns="0" rIns="0" bIns="0" rtlCol="0">
            <a:spAutoFit/>
          </a:bodyPr>
          <a:lstStyle/>
          <a:p>
            <a:pPr>
              <a:lnSpc>
                <a:spcPts val="1694"/>
              </a:lnSpc>
            </a:pPr>
            <a:r>
              <a:rPr sz="2540" spc="-13" baseline="1388" dirty="0">
                <a:latin typeface="Times New Roman"/>
                <a:cs typeface="Times New Roman"/>
              </a:rPr>
              <a:t>C</a:t>
            </a:r>
            <a:r>
              <a:rPr sz="1694" spc="-13" dirty="0">
                <a:latin typeface="Times New Roman"/>
                <a:cs typeface="Times New Roman"/>
              </a:rPr>
              <a:t>r</a:t>
            </a:r>
            <a:r>
              <a:rPr sz="1694" spc="-8" dirty="0">
                <a:latin typeface="Times New Roman"/>
                <a:cs typeface="Times New Roman"/>
              </a:rPr>
              <a:t>e</a:t>
            </a:r>
            <a:r>
              <a:rPr sz="1694" spc="-13" dirty="0">
                <a:latin typeface="Times New Roman"/>
                <a:cs typeface="Times New Roman"/>
              </a:rPr>
              <a:t>at</a:t>
            </a:r>
            <a:r>
              <a:rPr sz="1694" dirty="0">
                <a:latin typeface="Times New Roman"/>
                <a:cs typeface="Times New Roman"/>
              </a:rPr>
              <a:t>e</a:t>
            </a:r>
            <a:endParaRPr sz="1694">
              <a:latin typeface="Times New Roman"/>
              <a:cs typeface="Times New Roman"/>
            </a:endParaRPr>
          </a:p>
        </p:txBody>
      </p:sp>
      <p:sp>
        <p:nvSpPr>
          <p:cNvPr id="18" name="object 18"/>
          <p:cNvSpPr txBox="1"/>
          <p:nvPr/>
        </p:nvSpPr>
        <p:spPr>
          <a:xfrm rot="1620000">
            <a:off x="2126943" y="2315335"/>
            <a:ext cx="866455" cy="218008"/>
          </a:xfrm>
          <a:prstGeom prst="rect">
            <a:avLst/>
          </a:prstGeom>
        </p:spPr>
        <p:txBody>
          <a:bodyPr vert="horz" wrap="square" lIns="0" tIns="0" rIns="0" bIns="0" rtlCol="0">
            <a:spAutoFit/>
          </a:bodyPr>
          <a:lstStyle/>
          <a:p>
            <a:pPr>
              <a:lnSpc>
                <a:spcPts val="1694"/>
              </a:lnSpc>
            </a:pPr>
            <a:r>
              <a:rPr sz="2540" spc="-19" baseline="1388" dirty="0">
                <a:latin typeface="Times New Roman"/>
                <a:cs typeface="Times New Roman"/>
              </a:rPr>
              <a:t>Pr</a:t>
            </a:r>
            <a:r>
              <a:rPr sz="1694" spc="-13" dirty="0">
                <a:latin typeface="Times New Roman"/>
                <a:cs typeface="Times New Roman"/>
              </a:rPr>
              <a:t>ototype</a:t>
            </a:r>
            <a:endParaRPr sz="1694">
              <a:latin typeface="Times New Roman"/>
              <a:cs typeface="Times New Roman"/>
            </a:endParaRPr>
          </a:p>
        </p:txBody>
      </p:sp>
      <p:sp>
        <p:nvSpPr>
          <p:cNvPr id="19" name="object 19"/>
          <p:cNvSpPr txBox="1"/>
          <p:nvPr/>
        </p:nvSpPr>
        <p:spPr>
          <a:xfrm rot="1380000">
            <a:off x="2945792" y="1694373"/>
            <a:ext cx="726716" cy="218008"/>
          </a:xfrm>
          <a:prstGeom prst="rect">
            <a:avLst/>
          </a:prstGeom>
        </p:spPr>
        <p:txBody>
          <a:bodyPr vert="horz" wrap="square" lIns="0" tIns="0" rIns="0" bIns="0" rtlCol="0">
            <a:spAutoFit/>
          </a:bodyPr>
          <a:lstStyle/>
          <a:p>
            <a:pPr>
              <a:lnSpc>
                <a:spcPts val="1694"/>
              </a:lnSpc>
            </a:pPr>
            <a:r>
              <a:rPr sz="1694" spc="-13" dirty="0">
                <a:latin typeface="Times New Roman"/>
                <a:cs typeface="Times New Roman"/>
              </a:rPr>
              <a:t>M</a:t>
            </a:r>
            <a:r>
              <a:rPr sz="1694" spc="-4" dirty="0">
                <a:latin typeface="Times New Roman"/>
                <a:cs typeface="Times New Roman"/>
              </a:rPr>
              <a:t>a</a:t>
            </a:r>
            <a:r>
              <a:rPr sz="1694" spc="-8" dirty="0">
                <a:latin typeface="Times New Roman"/>
                <a:cs typeface="Times New Roman"/>
              </a:rPr>
              <a:t>n</a:t>
            </a:r>
            <a:r>
              <a:rPr sz="1694" spc="-4" dirty="0">
                <a:latin typeface="Times New Roman"/>
                <a:cs typeface="Times New Roman"/>
              </a:rPr>
              <a:t>ag</a:t>
            </a:r>
            <a:r>
              <a:rPr sz="1694" dirty="0">
                <a:latin typeface="Times New Roman"/>
                <a:cs typeface="Times New Roman"/>
              </a:rPr>
              <a:t>e</a:t>
            </a:r>
            <a:endParaRPr sz="1694">
              <a:latin typeface="Times New Roman"/>
              <a:cs typeface="Times New Roman"/>
            </a:endParaRPr>
          </a:p>
        </p:txBody>
      </p:sp>
      <p:sp>
        <p:nvSpPr>
          <p:cNvPr id="20" name="object 20"/>
          <p:cNvSpPr txBox="1"/>
          <p:nvPr/>
        </p:nvSpPr>
        <p:spPr>
          <a:xfrm rot="1380000">
            <a:off x="2945675" y="1932423"/>
            <a:ext cx="525147" cy="218008"/>
          </a:xfrm>
          <a:prstGeom prst="rect">
            <a:avLst/>
          </a:prstGeom>
        </p:spPr>
        <p:txBody>
          <a:bodyPr vert="horz" wrap="square" lIns="0" tIns="0" rIns="0" bIns="0" rtlCol="0">
            <a:spAutoFit/>
          </a:bodyPr>
          <a:lstStyle/>
          <a:p>
            <a:pPr>
              <a:lnSpc>
                <a:spcPts val="1694"/>
              </a:lnSpc>
            </a:pPr>
            <a:r>
              <a:rPr sz="1694" spc="-17" dirty="0">
                <a:latin typeface="Times New Roman"/>
                <a:cs typeface="Times New Roman"/>
              </a:rPr>
              <a:t>Ri</a:t>
            </a:r>
            <a:r>
              <a:rPr sz="1694" spc="-8" dirty="0">
                <a:latin typeface="Times New Roman"/>
                <a:cs typeface="Times New Roman"/>
              </a:rPr>
              <a:t>s</a:t>
            </a:r>
            <a:r>
              <a:rPr sz="1694" dirty="0">
                <a:latin typeface="Times New Roman"/>
                <a:cs typeface="Times New Roman"/>
              </a:rPr>
              <a:t>ks</a:t>
            </a:r>
            <a:endParaRPr sz="1694">
              <a:latin typeface="Times New Roman"/>
              <a:cs typeface="Times New Roman"/>
            </a:endParaRPr>
          </a:p>
        </p:txBody>
      </p:sp>
      <p:sp>
        <p:nvSpPr>
          <p:cNvPr id="21" name="object 21"/>
          <p:cNvSpPr txBox="1"/>
          <p:nvPr/>
        </p:nvSpPr>
        <p:spPr>
          <a:xfrm rot="18780000">
            <a:off x="2928441" y="3585794"/>
            <a:ext cx="798932" cy="218008"/>
          </a:xfrm>
          <a:prstGeom prst="rect">
            <a:avLst/>
          </a:prstGeom>
        </p:spPr>
        <p:txBody>
          <a:bodyPr vert="horz" wrap="square" lIns="0" tIns="0" rIns="0" bIns="0" rtlCol="0">
            <a:spAutoFit/>
          </a:bodyPr>
          <a:lstStyle/>
          <a:p>
            <a:pPr>
              <a:lnSpc>
                <a:spcPts val="1694"/>
              </a:lnSpc>
            </a:pPr>
            <a:r>
              <a:rPr sz="1694" spc="-21" dirty="0">
                <a:latin typeface="Times New Roman"/>
                <a:cs typeface="Times New Roman"/>
              </a:rPr>
              <a:t>I</a:t>
            </a:r>
            <a:r>
              <a:rPr sz="1694" spc="-17" dirty="0">
                <a:latin typeface="Times New Roman"/>
                <a:cs typeface="Times New Roman"/>
              </a:rPr>
              <a:t>n</a:t>
            </a:r>
            <a:r>
              <a:rPr sz="2540" spc="-57" baseline="1388" dirty="0">
                <a:latin typeface="Times New Roman"/>
                <a:cs typeface="Times New Roman"/>
              </a:rPr>
              <a:t>t</a:t>
            </a:r>
            <a:r>
              <a:rPr sz="2540" spc="-37" baseline="1388" dirty="0">
                <a:latin typeface="Times New Roman"/>
                <a:cs typeface="Times New Roman"/>
              </a:rPr>
              <a:t>e</a:t>
            </a:r>
            <a:r>
              <a:rPr sz="2540" spc="-44" baseline="1388" dirty="0">
                <a:latin typeface="Times New Roman"/>
                <a:cs typeface="Times New Roman"/>
              </a:rPr>
              <a:t>g</a:t>
            </a:r>
            <a:r>
              <a:rPr sz="2540" spc="-31" baseline="1388" dirty="0">
                <a:latin typeface="Times New Roman"/>
                <a:cs typeface="Times New Roman"/>
              </a:rPr>
              <a:t>r</a:t>
            </a:r>
            <a:r>
              <a:rPr sz="2540" spc="-37" baseline="1388" dirty="0">
                <a:latin typeface="Times New Roman"/>
                <a:cs typeface="Times New Roman"/>
              </a:rPr>
              <a:t>a</a:t>
            </a:r>
            <a:r>
              <a:rPr sz="2540" spc="-44" baseline="2777" dirty="0">
                <a:latin typeface="Times New Roman"/>
                <a:cs typeface="Times New Roman"/>
              </a:rPr>
              <a:t>t</a:t>
            </a:r>
            <a:r>
              <a:rPr sz="2540" baseline="2777" dirty="0">
                <a:latin typeface="Times New Roman"/>
                <a:cs typeface="Times New Roman"/>
              </a:rPr>
              <a:t>e</a:t>
            </a:r>
            <a:endParaRPr sz="2540" baseline="2777">
              <a:latin typeface="Times New Roman"/>
              <a:cs typeface="Times New Roman"/>
            </a:endParaRPr>
          </a:p>
        </p:txBody>
      </p:sp>
      <p:sp>
        <p:nvSpPr>
          <p:cNvPr id="22" name="object 22"/>
          <p:cNvSpPr txBox="1"/>
          <p:nvPr/>
        </p:nvSpPr>
        <p:spPr>
          <a:xfrm>
            <a:off x="1835998" y="4610172"/>
            <a:ext cx="2686310" cy="792996"/>
          </a:xfrm>
          <a:prstGeom prst="rect">
            <a:avLst/>
          </a:prstGeom>
        </p:spPr>
        <p:txBody>
          <a:bodyPr vert="horz" wrap="square" lIns="0" tIns="10754" rIns="0" bIns="0" rtlCol="0">
            <a:spAutoFit/>
          </a:bodyPr>
          <a:lstStyle/>
          <a:p>
            <a:pPr marL="10217" marR="4302" algn="ctr">
              <a:spcBef>
                <a:spcPts val="85"/>
              </a:spcBef>
            </a:pPr>
            <a:r>
              <a:rPr sz="1694" dirty="0">
                <a:latin typeface="Times New Roman"/>
                <a:cs typeface="Times New Roman"/>
              </a:rPr>
              <a:t>Developing </a:t>
            </a:r>
            <a:r>
              <a:rPr sz="1694" spc="-4" dirty="0">
                <a:latin typeface="Times New Roman"/>
                <a:cs typeface="Times New Roman"/>
              </a:rPr>
              <a:t>software </a:t>
            </a:r>
            <a:r>
              <a:rPr sz="1694" dirty="0">
                <a:latin typeface="Times New Roman"/>
                <a:cs typeface="Times New Roman"/>
              </a:rPr>
              <a:t>without</a:t>
            </a:r>
            <a:r>
              <a:rPr sz="1694" spc="-51" dirty="0">
                <a:latin typeface="Times New Roman"/>
                <a:cs typeface="Times New Roman"/>
              </a:rPr>
              <a:t> </a:t>
            </a:r>
            <a:r>
              <a:rPr sz="1694" dirty="0">
                <a:latin typeface="Times New Roman"/>
                <a:cs typeface="Times New Roman"/>
              </a:rPr>
              <a:t>a  defined </a:t>
            </a:r>
            <a:r>
              <a:rPr sz="1694" spc="-4" dirty="0">
                <a:latin typeface="Times New Roman"/>
                <a:cs typeface="Times New Roman"/>
              </a:rPr>
              <a:t>process is chaotic </a:t>
            </a:r>
            <a:r>
              <a:rPr sz="1694" dirty="0">
                <a:latin typeface="Times New Roman"/>
                <a:cs typeface="Times New Roman"/>
              </a:rPr>
              <a:t>and  </a:t>
            </a:r>
            <a:r>
              <a:rPr sz="1694" spc="-4" dirty="0">
                <a:latin typeface="Times New Roman"/>
                <a:cs typeface="Times New Roman"/>
              </a:rPr>
              <a:t>inefficient</a:t>
            </a:r>
            <a:endParaRPr sz="1694">
              <a:latin typeface="Times New Roman"/>
              <a:cs typeface="Times New Roman"/>
            </a:endParaRPr>
          </a:p>
        </p:txBody>
      </p:sp>
      <p:sp>
        <p:nvSpPr>
          <p:cNvPr id="23" name="object 23"/>
          <p:cNvSpPr txBox="1"/>
          <p:nvPr/>
        </p:nvSpPr>
        <p:spPr>
          <a:xfrm>
            <a:off x="5456817" y="4610172"/>
            <a:ext cx="2569093" cy="1053709"/>
          </a:xfrm>
          <a:prstGeom prst="rect">
            <a:avLst/>
          </a:prstGeom>
        </p:spPr>
        <p:txBody>
          <a:bodyPr vert="horz" wrap="square" lIns="0" tIns="10754" rIns="0" bIns="0" rtlCol="0">
            <a:spAutoFit/>
          </a:bodyPr>
          <a:lstStyle/>
          <a:p>
            <a:pPr marL="10754" marR="4302" indent="538" algn="ctr">
              <a:spcBef>
                <a:spcPts val="85"/>
              </a:spcBef>
            </a:pPr>
            <a:r>
              <a:rPr sz="1694" spc="-4" dirty="0">
                <a:latin typeface="Times New Roman"/>
                <a:cs typeface="Times New Roman"/>
              </a:rPr>
              <a:t>Following </a:t>
            </a:r>
            <a:r>
              <a:rPr sz="1694" dirty="0">
                <a:latin typeface="Times New Roman"/>
                <a:cs typeface="Times New Roman"/>
              </a:rPr>
              <a:t>a </a:t>
            </a:r>
            <a:r>
              <a:rPr sz="1694" spc="-4" dirty="0">
                <a:latin typeface="Times New Roman"/>
                <a:cs typeface="Times New Roman"/>
              </a:rPr>
              <a:t>defined </a:t>
            </a:r>
            <a:r>
              <a:rPr sz="1694" dirty="0">
                <a:latin typeface="Times New Roman"/>
                <a:cs typeface="Times New Roman"/>
              </a:rPr>
              <a:t>process  </a:t>
            </a:r>
            <a:r>
              <a:rPr sz="1694" spc="-4" dirty="0">
                <a:latin typeface="Times New Roman"/>
                <a:cs typeface="Times New Roman"/>
              </a:rPr>
              <a:t>makes software development  more </a:t>
            </a:r>
            <a:r>
              <a:rPr sz="1694" dirty="0">
                <a:latin typeface="Times New Roman"/>
                <a:cs typeface="Times New Roman"/>
              </a:rPr>
              <a:t>orderly, </a:t>
            </a:r>
            <a:r>
              <a:rPr sz="1694" spc="-4" dirty="0">
                <a:latin typeface="Times New Roman"/>
                <a:cs typeface="Times New Roman"/>
              </a:rPr>
              <a:t>predictable</a:t>
            </a:r>
            <a:r>
              <a:rPr sz="1694" spc="-25" dirty="0">
                <a:latin typeface="Times New Roman"/>
                <a:cs typeface="Times New Roman"/>
              </a:rPr>
              <a:t> </a:t>
            </a:r>
            <a:r>
              <a:rPr sz="1694" spc="-4" dirty="0">
                <a:latin typeface="Times New Roman"/>
                <a:cs typeface="Times New Roman"/>
              </a:rPr>
              <a:t>and  repeatable</a:t>
            </a:r>
            <a:endParaRPr sz="1694">
              <a:latin typeface="Times New Roman"/>
              <a:cs typeface="Times New Roman"/>
            </a:endParaRPr>
          </a:p>
        </p:txBody>
      </p:sp>
      <p:sp>
        <p:nvSpPr>
          <p:cNvPr id="24" name="object 24"/>
          <p:cNvSpPr txBox="1"/>
          <p:nvPr/>
        </p:nvSpPr>
        <p:spPr>
          <a:xfrm>
            <a:off x="5241740" y="1290461"/>
            <a:ext cx="2954081" cy="3267369"/>
          </a:xfrm>
          <a:prstGeom prst="rect">
            <a:avLst/>
          </a:prstGeom>
          <a:ln w="9344">
            <a:solidFill>
              <a:srgbClr val="000000"/>
            </a:solidFill>
          </a:ln>
        </p:spPr>
        <p:txBody>
          <a:bodyPr vert="horz" wrap="square" lIns="0" tIns="0" rIns="0" bIns="0" rtlCol="0">
            <a:spAutoFit/>
          </a:bodyPr>
          <a:lstStyle/>
          <a:p>
            <a:pPr>
              <a:lnSpc>
                <a:spcPct val="100000"/>
              </a:lnSpc>
            </a:pPr>
            <a:endParaRPr sz="2202">
              <a:latin typeface="Times New Roman"/>
              <a:cs typeface="Times New Roman"/>
            </a:endParaRPr>
          </a:p>
          <a:p>
            <a:pPr>
              <a:lnSpc>
                <a:spcPct val="100000"/>
              </a:lnSpc>
            </a:pPr>
            <a:endParaRPr sz="2202">
              <a:latin typeface="Times New Roman"/>
              <a:cs typeface="Times New Roman"/>
            </a:endParaRPr>
          </a:p>
          <a:p>
            <a:pPr>
              <a:lnSpc>
                <a:spcPct val="100000"/>
              </a:lnSpc>
            </a:pPr>
            <a:endParaRPr sz="2202">
              <a:latin typeface="Times New Roman"/>
              <a:cs typeface="Times New Roman"/>
            </a:endParaRPr>
          </a:p>
          <a:p>
            <a:pPr>
              <a:lnSpc>
                <a:spcPct val="100000"/>
              </a:lnSpc>
            </a:pPr>
            <a:endParaRPr sz="2202">
              <a:latin typeface="Times New Roman"/>
              <a:cs typeface="Times New Roman"/>
            </a:endParaRPr>
          </a:p>
          <a:p>
            <a:pPr>
              <a:lnSpc>
                <a:spcPct val="100000"/>
              </a:lnSpc>
            </a:pPr>
            <a:endParaRPr sz="2202">
              <a:latin typeface="Times New Roman"/>
              <a:cs typeface="Times New Roman"/>
            </a:endParaRPr>
          </a:p>
          <a:p>
            <a:pPr>
              <a:lnSpc>
                <a:spcPct val="100000"/>
              </a:lnSpc>
            </a:pPr>
            <a:endParaRPr sz="2202">
              <a:latin typeface="Times New Roman"/>
              <a:cs typeface="Times New Roman"/>
            </a:endParaRPr>
          </a:p>
          <a:p>
            <a:pPr>
              <a:lnSpc>
                <a:spcPct val="100000"/>
              </a:lnSpc>
            </a:pPr>
            <a:endParaRPr sz="2202">
              <a:latin typeface="Times New Roman"/>
              <a:cs typeface="Times New Roman"/>
            </a:endParaRPr>
          </a:p>
          <a:p>
            <a:pPr>
              <a:lnSpc>
                <a:spcPct val="100000"/>
              </a:lnSpc>
            </a:pPr>
            <a:endParaRPr sz="2202">
              <a:latin typeface="Times New Roman"/>
              <a:cs typeface="Times New Roman"/>
            </a:endParaRPr>
          </a:p>
          <a:p>
            <a:pPr marL="579122">
              <a:spcBef>
                <a:spcPts val="1905"/>
              </a:spcBef>
              <a:tabLst>
                <a:tab pos="772700" algn="l"/>
                <a:tab pos="966279" algn="l"/>
                <a:tab pos="2063224" algn="l"/>
                <a:tab pos="2256802" algn="l"/>
                <a:tab pos="2450381" algn="l"/>
              </a:tabLst>
            </a:pPr>
            <a:r>
              <a:rPr sz="2032" dirty="0">
                <a:latin typeface="Times New Roman"/>
                <a:cs typeface="Times New Roman"/>
              </a:rPr>
              <a:t>.	.	.	.	.	.</a:t>
            </a:r>
            <a:endParaRPr sz="2032">
              <a:latin typeface="Times New Roman"/>
              <a:cs typeface="Times New Roman"/>
            </a:endParaRPr>
          </a:p>
        </p:txBody>
      </p:sp>
    </p:spTree>
    <p:extLst>
      <p:ext uri="{BB962C8B-B14F-4D97-AF65-F5344CB8AC3E}">
        <p14:creationId xmlns:p14="http://schemas.microsoft.com/office/powerpoint/2010/main" val="17654922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147" y="82037"/>
            <a:ext cx="6387783" cy="854924"/>
          </a:xfrm>
        </p:spPr>
        <p:txBody>
          <a:bodyPr/>
          <a:lstStyle/>
          <a:p>
            <a:r>
              <a:rPr lang="en-US" dirty="0" smtClean="0"/>
              <a:t>What is Software Process ?</a:t>
            </a:r>
            <a:endParaRPr lang="en-US" dirty="0"/>
          </a:p>
        </p:txBody>
      </p:sp>
      <p:sp>
        <p:nvSpPr>
          <p:cNvPr id="3" name="Content Placeholder 2"/>
          <p:cNvSpPr>
            <a:spLocks noGrp="1"/>
          </p:cNvSpPr>
          <p:nvPr>
            <p:ph idx="1"/>
          </p:nvPr>
        </p:nvSpPr>
        <p:spPr/>
        <p:txBody>
          <a:bodyPr>
            <a:normAutofit fontScale="92500" lnSpcReduction="10000"/>
          </a:bodyPr>
          <a:lstStyle/>
          <a:p>
            <a:pPr>
              <a:lnSpc>
                <a:spcPct val="150000"/>
              </a:lnSpc>
              <a:buFont typeface="Wingdings" charset="2"/>
              <a:buChar char="q"/>
            </a:pPr>
            <a:r>
              <a:rPr lang="en-US" b="0" dirty="0">
                <a:solidFill>
                  <a:schemeClr val="tx1"/>
                </a:solidFill>
                <a:latin typeface="Calibri"/>
                <a:cs typeface="Calibri"/>
              </a:rPr>
              <a:t>Activities and results that produce a software </a:t>
            </a:r>
            <a:r>
              <a:rPr lang="en-US" b="0" dirty="0" smtClean="0">
                <a:solidFill>
                  <a:schemeClr val="tx1"/>
                </a:solidFill>
                <a:latin typeface="Calibri"/>
                <a:cs typeface="Calibri"/>
              </a:rPr>
              <a:t>product</a:t>
            </a:r>
          </a:p>
          <a:p>
            <a:pPr>
              <a:lnSpc>
                <a:spcPct val="150000"/>
              </a:lnSpc>
              <a:buFont typeface="Wingdings" charset="2"/>
              <a:buChar char="q"/>
            </a:pPr>
            <a:r>
              <a:rPr lang="en-US" b="0" dirty="0">
                <a:solidFill>
                  <a:schemeClr val="tx1"/>
                </a:solidFill>
                <a:latin typeface="Calibri"/>
                <a:cs typeface="Calibri"/>
              </a:rPr>
              <a:t>A framework for the activities, actions, and tasks that are required to build high-quality software. </a:t>
            </a:r>
            <a:endParaRPr lang="en-US" b="0" dirty="0" smtClean="0">
              <a:solidFill>
                <a:schemeClr val="tx1"/>
              </a:solidFill>
              <a:latin typeface="Calibri"/>
              <a:cs typeface="Calibri"/>
            </a:endParaRPr>
          </a:p>
          <a:p>
            <a:pPr>
              <a:lnSpc>
                <a:spcPct val="150000"/>
              </a:lnSpc>
              <a:buFont typeface="Wingdings" charset="2"/>
              <a:buChar char="q"/>
            </a:pPr>
            <a:r>
              <a:rPr lang="en-US" b="0" dirty="0" smtClean="0">
                <a:solidFill>
                  <a:schemeClr val="tx1"/>
                </a:solidFill>
                <a:latin typeface="Calibri"/>
                <a:cs typeface="Calibri"/>
              </a:rPr>
              <a:t>A </a:t>
            </a:r>
            <a:r>
              <a:rPr lang="en-US" b="0" dirty="0">
                <a:solidFill>
                  <a:schemeClr val="tx1"/>
                </a:solidFill>
                <a:latin typeface="Calibri"/>
                <a:cs typeface="Calibri"/>
              </a:rPr>
              <a:t>generic process </a:t>
            </a:r>
            <a:r>
              <a:rPr lang="en-US" b="0" dirty="0" smtClean="0">
                <a:solidFill>
                  <a:schemeClr val="tx1"/>
                </a:solidFill>
                <a:latin typeface="Calibri"/>
                <a:cs typeface="Calibri"/>
              </a:rPr>
              <a:t>for </a:t>
            </a:r>
            <a:r>
              <a:rPr lang="en-US" b="0" dirty="0">
                <a:solidFill>
                  <a:schemeClr val="tx1"/>
                </a:solidFill>
                <a:latin typeface="Calibri"/>
                <a:cs typeface="Calibri"/>
              </a:rPr>
              <a:t>software engineering defines five framework </a:t>
            </a:r>
            <a:r>
              <a:rPr lang="en-US" b="0" dirty="0" smtClean="0">
                <a:solidFill>
                  <a:schemeClr val="tx1"/>
                </a:solidFill>
                <a:latin typeface="Calibri"/>
                <a:cs typeface="Calibri"/>
              </a:rPr>
              <a:t>activities</a:t>
            </a:r>
          </a:p>
          <a:p>
            <a:pPr lvl="1">
              <a:lnSpc>
                <a:spcPct val="150000"/>
              </a:lnSpc>
              <a:buFont typeface="Wingdings" charset="2"/>
              <a:buChar char="q"/>
            </a:pPr>
            <a:r>
              <a:rPr lang="en-US" sz="1524" dirty="0">
                <a:solidFill>
                  <a:schemeClr val="tx1"/>
                </a:solidFill>
                <a:latin typeface="Calibri"/>
                <a:cs typeface="Calibri"/>
              </a:rPr>
              <a:t>Communication</a:t>
            </a:r>
          </a:p>
          <a:p>
            <a:pPr lvl="1">
              <a:lnSpc>
                <a:spcPct val="150000"/>
              </a:lnSpc>
              <a:buFont typeface="Wingdings" charset="2"/>
              <a:buChar char="q"/>
            </a:pPr>
            <a:r>
              <a:rPr lang="en-US" sz="1524" dirty="0">
                <a:solidFill>
                  <a:schemeClr val="tx1"/>
                </a:solidFill>
                <a:latin typeface="Calibri"/>
                <a:cs typeface="Calibri"/>
              </a:rPr>
              <a:t> Planning</a:t>
            </a:r>
          </a:p>
          <a:p>
            <a:pPr lvl="1">
              <a:lnSpc>
                <a:spcPct val="150000"/>
              </a:lnSpc>
              <a:buFont typeface="Wingdings" charset="2"/>
              <a:buChar char="q"/>
            </a:pPr>
            <a:r>
              <a:rPr lang="en-US" sz="1524" dirty="0">
                <a:solidFill>
                  <a:schemeClr val="tx1"/>
                </a:solidFill>
                <a:latin typeface="Calibri"/>
                <a:cs typeface="Calibri"/>
              </a:rPr>
              <a:t>Modeling </a:t>
            </a:r>
          </a:p>
          <a:p>
            <a:pPr lvl="1">
              <a:lnSpc>
                <a:spcPct val="150000"/>
              </a:lnSpc>
              <a:buFont typeface="Wingdings" charset="2"/>
              <a:buChar char="q"/>
            </a:pPr>
            <a:r>
              <a:rPr lang="en-US" sz="1524" dirty="0">
                <a:solidFill>
                  <a:schemeClr val="tx1"/>
                </a:solidFill>
                <a:latin typeface="Calibri"/>
                <a:cs typeface="Calibri"/>
              </a:rPr>
              <a:t>Construction</a:t>
            </a:r>
          </a:p>
          <a:p>
            <a:pPr lvl="1">
              <a:lnSpc>
                <a:spcPct val="150000"/>
              </a:lnSpc>
              <a:buFont typeface="Wingdings" charset="2"/>
              <a:buChar char="q"/>
            </a:pPr>
            <a:r>
              <a:rPr lang="en-US" sz="1524" dirty="0">
                <a:solidFill>
                  <a:schemeClr val="tx1"/>
                </a:solidFill>
                <a:latin typeface="Calibri"/>
                <a:cs typeface="Calibri"/>
              </a:rPr>
              <a:t>Deployment</a:t>
            </a:r>
          </a:p>
          <a:p>
            <a:pPr lvl="1">
              <a:lnSpc>
                <a:spcPct val="150000"/>
              </a:lnSpc>
              <a:buFont typeface="Wingdings" charset="2"/>
              <a:buChar char="q"/>
            </a:pPr>
            <a:r>
              <a:rPr lang="en-US" sz="1524" dirty="0">
                <a:solidFill>
                  <a:schemeClr val="tx1"/>
                </a:solidFill>
                <a:latin typeface="Calibri"/>
                <a:cs typeface="Calibri"/>
              </a:rPr>
              <a:t>Software evolution</a:t>
            </a:r>
          </a:p>
        </p:txBody>
      </p:sp>
    </p:spTree>
    <p:extLst>
      <p:ext uri="{BB962C8B-B14F-4D97-AF65-F5344CB8AC3E}">
        <p14:creationId xmlns:p14="http://schemas.microsoft.com/office/powerpoint/2010/main" val="1994171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35" y="1331913"/>
            <a:ext cx="6387783" cy="2321860"/>
          </a:xfrm>
        </p:spPr>
        <p:txBody>
          <a:bodyPr/>
          <a:lstStyle/>
          <a:p>
            <a:pPr algn="ctr"/>
            <a:r>
              <a:rPr lang="en-US" dirty="0" smtClean="0"/>
              <a:t>Software Process Model</a:t>
            </a:r>
            <a:endParaRPr lang="en-US" dirty="0"/>
          </a:p>
        </p:txBody>
      </p:sp>
    </p:spTree>
    <p:extLst>
      <p:ext uri="{BB962C8B-B14F-4D97-AF65-F5344CB8AC3E}">
        <p14:creationId xmlns:p14="http://schemas.microsoft.com/office/powerpoint/2010/main" val="1428515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 Model</a:t>
            </a:r>
            <a:endParaRPr lang="en-US" dirty="0"/>
          </a:p>
        </p:txBody>
      </p:sp>
      <p:sp>
        <p:nvSpPr>
          <p:cNvPr id="3" name="Content Placeholder 2"/>
          <p:cNvSpPr>
            <a:spLocks noGrp="1"/>
          </p:cNvSpPr>
          <p:nvPr>
            <p:ph idx="1"/>
          </p:nvPr>
        </p:nvSpPr>
        <p:spPr/>
        <p:txBody>
          <a:bodyPr>
            <a:noAutofit/>
          </a:bodyPr>
          <a:lstStyle/>
          <a:p>
            <a:pPr>
              <a:lnSpc>
                <a:spcPct val="150000"/>
              </a:lnSpc>
              <a:buFont typeface="Wingdings" charset="2"/>
              <a:buChar char="q"/>
            </a:pPr>
            <a:endParaRPr lang="en-US" sz="1863" b="0" dirty="0" smtClean="0"/>
          </a:p>
          <a:p>
            <a:pPr>
              <a:lnSpc>
                <a:spcPct val="150000"/>
              </a:lnSpc>
              <a:buFont typeface="Wingdings" charset="2"/>
              <a:buChar char="q"/>
            </a:pPr>
            <a:r>
              <a:rPr lang="en-US" sz="1863" b="0" dirty="0" smtClean="0"/>
              <a:t>A </a:t>
            </a:r>
            <a:r>
              <a:rPr lang="en-US" sz="1863" b="0" dirty="0"/>
              <a:t>structured set of activities required to develop a software system.</a:t>
            </a:r>
          </a:p>
          <a:p>
            <a:pPr>
              <a:lnSpc>
                <a:spcPct val="150000"/>
              </a:lnSpc>
              <a:buFont typeface="Wingdings" charset="2"/>
              <a:buChar char="q"/>
            </a:pPr>
            <a:endParaRPr lang="en-US" sz="1863" b="0" dirty="0"/>
          </a:p>
          <a:p>
            <a:pPr>
              <a:lnSpc>
                <a:spcPct val="150000"/>
              </a:lnSpc>
              <a:buFont typeface="Wingdings" charset="2"/>
              <a:buChar char="q"/>
            </a:pPr>
            <a:r>
              <a:rPr lang="en-US" sz="1863" b="0" dirty="0"/>
              <a:t>A software process model is an abstract representation of a process.</a:t>
            </a:r>
          </a:p>
          <a:p>
            <a:pPr>
              <a:lnSpc>
                <a:spcPct val="150000"/>
              </a:lnSpc>
              <a:buFont typeface="Wingdings" charset="2"/>
              <a:buChar char="q"/>
            </a:pPr>
            <a:endParaRPr lang="en-US" sz="1863" b="0" dirty="0"/>
          </a:p>
          <a:p>
            <a:pPr>
              <a:lnSpc>
                <a:spcPct val="150000"/>
              </a:lnSpc>
              <a:buFont typeface="Wingdings" charset="2"/>
              <a:buChar char="q"/>
            </a:pPr>
            <a:r>
              <a:rPr lang="en-US" sz="1863" b="0" dirty="0"/>
              <a:t>It presents a description of a process from some particular perspective. </a:t>
            </a:r>
          </a:p>
          <a:p>
            <a:pPr>
              <a:lnSpc>
                <a:spcPct val="150000"/>
              </a:lnSpc>
            </a:pPr>
            <a:endParaRPr lang="en-US" sz="1863" b="0" dirty="0"/>
          </a:p>
          <a:p>
            <a:pPr marL="0" indent="0">
              <a:lnSpc>
                <a:spcPct val="150000"/>
              </a:lnSpc>
              <a:buNone/>
            </a:pPr>
            <a:r>
              <a:rPr lang="en-US" sz="1863" b="0" dirty="0"/>
              <a:t> </a:t>
            </a:r>
          </a:p>
        </p:txBody>
      </p:sp>
    </p:spTree>
    <p:extLst>
      <p:ext uri="{BB962C8B-B14F-4D97-AF65-F5344CB8AC3E}">
        <p14:creationId xmlns:p14="http://schemas.microsoft.com/office/powerpoint/2010/main" val="19871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a:t>S</a:t>
            </a:r>
            <a:r>
              <a:rPr lang="en-US" dirty="0" smtClean="0"/>
              <a:t>oftware Construction</a:t>
            </a:r>
            <a:endParaRPr lang="en-US" dirty="0"/>
          </a:p>
        </p:txBody>
      </p:sp>
      <p:sp>
        <p:nvSpPr>
          <p:cNvPr id="3" name="Content Placeholder 2"/>
          <p:cNvSpPr>
            <a:spLocks noGrp="1"/>
          </p:cNvSpPr>
          <p:nvPr>
            <p:ph idx="1"/>
          </p:nvPr>
        </p:nvSpPr>
        <p:spPr/>
        <p:txBody>
          <a:bodyPr>
            <a:normAutofit fontScale="92500" lnSpcReduction="10000"/>
          </a:bodyPr>
          <a:lstStyle/>
          <a:p>
            <a:pPr>
              <a:lnSpc>
                <a:spcPct val="150000"/>
              </a:lnSpc>
            </a:pPr>
            <a:r>
              <a:rPr lang="en-US" sz="2400" b="0" dirty="0"/>
              <a:t>The term software construction refers to the detailed creation of working software through a combination of coding, verification, unit testing, integration testing, and debugging. </a:t>
            </a:r>
            <a:endParaRPr lang="en-US" sz="2400" b="0" dirty="0" smtClean="0"/>
          </a:p>
          <a:p>
            <a:pPr>
              <a:lnSpc>
                <a:spcPct val="150000"/>
              </a:lnSpc>
            </a:pPr>
            <a:endParaRPr lang="en-US" sz="2400" b="0" dirty="0" smtClean="0"/>
          </a:p>
          <a:p>
            <a:pPr>
              <a:lnSpc>
                <a:spcPct val="150000"/>
              </a:lnSpc>
            </a:pPr>
            <a:r>
              <a:rPr lang="en-US" sz="2400" b="0" dirty="0"/>
              <a:t>I</a:t>
            </a:r>
            <a:r>
              <a:rPr lang="en-US" sz="2400" b="0" dirty="0" smtClean="0"/>
              <a:t>t </a:t>
            </a:r>
            <a:r>
              <a:rPr lang="en-US" sz="2400" b="0" dirty="0"/>
              <a:t>is most strongly linked to Software Design and Software Testing because the software construction process involves significant software design and </a:t>
            </a:r>
            <a:r>
              <a:rPr lang="en-US" sz="2400" b="0" dirty="0" smtClean="0"/>
              <a:t>testing.</a:t>
            </a:r>
          </a:p>
          <a:p>
            <a:pPr marL="0" indent="0" algn="ctr">
              <a:lnSpc>
                <a:spcPct val="150000"/>
              </a:lnSpc>
              <a:buNone/>
            </a:pPr>
            <a:r>
              <a:rPr lang="en-US" sz="2200" b="0" i="1" dirty="0"/>
              <a:t>(</a:t>
            </a:r>
            <a:r>
              <a:rPr lang="en-US" sz="2200" b="0" i="1" dirty="0" err="1" smtClean="0"/>
              <a:t>swebok</a:t>
            </a:r>
            <a:r>
              <a:rPr lang="en-US" sz="2200" b="0" i="1" dirty="0" smtClean="0"/>
              <a:t>)</a:t>
            </a:r>
            <a:endParaRPr lang="en-US" sz="2200" i="1" dirty="0"/>
          </a:p>
        </p:txBody>
      </p:sp>
    </p:spTree>
    <p:extLst>
      <p:ext uri="{BB962C8B-B14F-4D97-AF65-F5344CB8AC3E}">
        <p14:creationId xmlns:p14="http://schemas.microsoft.com/office/powerpoint/2010/main" val="385879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Flow</a:t>
            </a:r>
          </a:p>
        </p:txBody>
      </p:sp>
      <p:sp>
        <p:nvSpPr>
          <p:cNvPr id="3" name="Content Placeholder 2"/>
          <p:cNvSpPr>
            <a:spLocks noGrp="1"/>
          </p:cNvSpPr>
          <p:nvPr>
            <p:ph idx="1"/>
          </p:nvPr>
        </p:nvSpPr>
        <p:spPr/>
        <p:txBody>
          <a:bodyPr>
            <a:normAutofit/>
          </a:bodyPr>
          <a:lstStyle/>
          <a:p>
            <a:pPr>
              <a:lnSpc>
                <a:spcPct val="200000"/>
              </a:lnSpc>
              <a:buFont typeface="Wingdings" charset="2"/>
              <a:buChar char="q"/>
            </a:pPr>
            <a:r>
              <a:rPr lang="en-US" sz="1863" b="0" dirty="0">
                <a:solidFill>
                  <a:schemeClr val="tx1"/>
                </a:solidFill>
                <a:latin typeface="Calibri"/>
                <a:cs typeface="Calibri"/>
              </a:rPr>
              <a:t>Linear process flow executes each of the five activities in sequence. </a:t>
            </a:r>
          </a:p>
          <a:p>
            <a:pPr>
              <a:lnSpc>
                <a:spcPct val="200000"/>
              </a:lnSpc>
              <a:buFont typeface="Wingdings" charset="2"/>
              <a:buChar char="q"/>
            </a:pPr>
            <a:endParaRPr lang="en-US" sz="1863" b="0" dirty="0" smtClean="0">
              <a:solidFill>
                <a:schemeClr val="tx1"/>
              </a:solidFill>
              <a:latin typeface="Calibri"/>
              <a:cs typeface="Calibri"/>
            </a:endParaRPr>
          </a:p>
          <a:p>
            <a:pPr>
              <a:lnSpc>
                <a:spcPct val="200000"/>
              </a:lnSpc>
              <a:buFont typeface="Wingdings" charset="2"/>
              <a:buChar char="q"/>
            </a:pPr>
            <a:endParaRPr lang="en-US" sz="1863" b="0" dirty="0">
              <a:solidFill>
                <a:schemeClr val="tx1"/>
              </a:solidFill>
              <a:latin typeface="Calibri"/>
              <a:cs typeface="Calibri"/>
            </a:endParaRPr>
          </a:p>
          <a:p>
            <a:pPr>
              <a:lnSpc>
                <a:spcPct val="200000"/>
              </a:lnSpc>
              <a:buFont typeface="Wingdings" charset="2"/>
              <a:buChar char="q"/>
            </a:pPr>
            <a:endParaRPr lang="en-US" sz="1863" b="0" dirty="0">
              <a:solidFill>
                <a:schemeClr val="tx1"/>
              </a:solidFill>
              <a:latin typeface="Calibri"/>
              <a:cs typeface="Calibri"/>
            </a:endParaRPr>
          </a:p>
          <a:p>
            <a:pPr>
              <a:lnSpc>
                <a:spcPct val="200000"/>
              </a:lnSpc>
              <a:buFont typeface="Wingdings" charset="2"/>
              <a:buChar char="q"/>
            </a:pPr>
            <a:endParaRPr lang="en-US" sz="1863" b="0" dirty="0">
              <a:solidFill>
                <a:schemeClr val="tx1"/>
              </a:solidFill>
              <a:latin typeface="Calibri"/>
              <a:cs typeface="Calibri"/>
            </a:endParaRPr>
          </a:p>
        </p:txBody>
      </p:sp>
      <p:pic>
        <p:nvPicPr>
          <p:cNvPr id="4" name="Content Placeholder 3" descr="Process+Flow+Linear+process+flow+Iterative+process+flow.jpg"/>
          <p:cNvPicPr>
            <a:picLocks noChangeAspect="1"/>
          </p:cNvPicPr>
          <p:nvPr/>
        </p:nvPicPr>
        <p:blipFill rotWithShape="1">
          <a:blip r:embed="rId2" cstate="email">
            <a:extLst>
              <a:ext uri="{28A0092B-C50C-407E-A947-70E740481C1C}">
                <a14:useLocalDpi xmlns:a14="http://schemas.microsoft.com/office/drawing/2010/main" val="0"/>
              </a:ext>
            </a:extLst>
          </a:blip>
          <a:srcRect b="52411"/>
          <a:stretch/>
        </p:blipFill>
        <p:spPr>
          <a:xfrm>
            <a:off x="1728603" y="2015550"/>
            <a:ext cx="5670859" cy="2024015"/>
          </a:xfrm>
          <a:prstGeom prst="rect">
            <a:avLst/>
          </a:prstGeom>
        </p:spPr>
      </p:pic>
    </p:spTree>
    <p:extLst>
      <p:ext uri="{BB962C8B-B14F-4D97-AF65-F5344CB8AC3E}">
        <p14:creationId xmlns:p14="http://schemas.microsoft.com/office/powerpoint/2010/main" val="17291873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Flow</a:t>
            </a:r>
          </a:p>
        </p:txBody>
      </p:sp>
      <p:sp>
        <p:nvSpPr>
          <p:cNvPr id="3" name="Content Placeholder 2"/>
          <p:cNvSpPr>
            <a:spLocks noGrp="1"/>
          </p:cNvSpPr>
          <p:nvPr>
            <p:ph idx="1"/>
          </p:nvPr>
        </p:nvSpPr>
        <p:spPr/>
        <p:txBody>
          <a:bodyPr>
            <a:normAutofit/>
          </a:bodyPr>
          <a:lstStyle/>
          <a:p>
            <a:pPr>
              <a:lnSpc>
                <a:spcPct val="200000"/>
              </a:lnSpc>
              <a:buFont typeface="Wingdings" charset="2"/>
              <a:buChar char="q"/>
            </a:pPr>
            <a:r>
              <a:rPr lang="en-US" sz="1863" b="0" dirty="0" smtClean="0">
                <a:solidFill>
                  <a:schemeClr val="tx1"/>
                </a:solidFill>
                <a:latin typeface="Calibri"/>
                <a:cs typeface="Calibri"/>
              </a:rPr>
              <a:t>An </a:t>
            </a:r>
            <a:r>
              <a:rPr lang="en-US" sz="1863" b="0" dirty="0">
                <a:solidFill>
                  <a:schemeClr val="tx1"/>
                </a:solidFill>
                <a:latin typeface="Calibri"/>
                <a:cs typeface="Calibri"/>
              </a:rPr>
              <a:t>iterative process flow repeats one or more of the activities before proceeding to the next.</a:t>
            </a:r>
          </a:p>
          <a:p>
            <a:pPr>
              <a:lnSpc>
                <a:spcPct val="200000"/>
              </a:lnSpc>
              <a:buFont typeface="Wingdings" charset="2"/>
              <a:buChar char="q"/>
            </a:pPr>
            <a:endParaRPr lang="en-US" sz="1863" b="0" dirty="0">
              <a:solidFill>
                <a:schemeClr val="tx1"/>
              </a:solidFill>
              <a:latin typeface="Calibri"/>
              <a:cs typeface="Calibri"/>
            </a:endParaRPr>
          </a:p>
        </p:txBody>
      </p:sp>
      <p:pic>
        <p:nvPicPr>
          <p:cNvPr id="5" name="Content Placeholder 3" descr="Process+Flow+Linear+process+flow+Iterative+process+flow.jpg"/>
          <p:cNvPicPr>
            <a:picLocks noChangeAspect="1"/>
          </p:cNvPicPr>
          <p:nvPr/>
        </p:nvPicPr>
        <p:blipFill rotWithShape="1">
          <a:blip r:embed="rId2" cstate="email">
            <a:extLst>
              <a:ext uri="{28A0092B-C50C-407E-A947-70E740481C1C}">
                <a14:useLocalDpi xmlns:a14="http://schemas.microsoft.com/office/drawing/2010/main" val="0"/>
              </a:ext>
            </a:extLst>
          </a:blip>
          <a:srcRect t="47861"/>
          <a:stretch/>
        </p:blipFill>
        <p:spPr>
          <a:xfrm>
            <a:off x="2031122" y="2673751"/>
            <a:ext cx="5670859" cy="2217556"/>
          </a:xfrm>
          <a:prstGeom prst="rect">
            <a:avLst/>
          </a:prstGeom>
        </p:spPr>
      </p:pic>
    </p:spTree>
    <p:extLst>
      <p:ext uri="{BB962C8B-B14F-4D97-AF65-F5344CB8AC3E}">
        <p14:creationId xmlns:p14="http://schemas.microsoft.com/office/powerpoint/2010/main" val="6883536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Flow</a:t>
            </a:r>
            <a:endParaRPr lang="en-US" dirty="0"/>
          </a:p>
        </p:txBody>
      </p:sp>
      <p:pic>
        <p:nvPicPr>
          <p:cNvPr id="5" name="Content Placeholder 4" descr="ev.jpg"/>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l="15815" t="-44796" b="12955"/>
          <a:stretch/>
        </p:blipFill>
        <p:spPr>
          <a:xfrm>
            <a:off x="2215615" y="1039536"/>
            <a:ext cx="5682463" cy="3094898"/>
          </a:xfrm>
        </p:spPr>
      </p:pic>
      <p:sp>
        <p:nvSpPr>
          <p:cNvPr id="3" name="TextBox 2"/>
          <p:cNvSpPr txBox="1"/>
          <p:nvPr/>
        </p:nvSpPr>
        <p:spPr>
          <a:xfrm>
            <a:off x="3710052" y="4481848"/>
            <a:ext cx="2533386" cy="353045"/>
          </a:xfrm>
          <a:prstGeom prst="rect">
            <a:avLst/>
          </a:prstGeom>
          <a:noFill/>
        </p:spPr>
        <p:txBody>
          <a:bodyPr wrap="none" rtlCol="0">
            <a:spAutoFit/>
          </a:bodyPr>
          <a:lstStyle/>
          <a:p>
            <a:r>
              <a:rPr lang="en-US" sz="1694" b="1" dirty="0"/>
              <a:t>Evolutionary Process Flow</a:t>
            </a:r>
          </a:p>
        </p:txBody>
      </p:sp>
    </p:spTree>
    <p:extLst>
      <p:ext uri="{BB962C8B-B14F-4D97-AF65-F5344CB8AC3E}">
        <p14:creationId xmlns:p14="http://schemas.microsoft.com/office/powerpoint/2010/main" val="5552604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Waterfall Model Process Phases</a:t>
            </a:r>
            <a:endParaRPr lang="en-US" dirty="0"/>
          </a:p>
        </p:txBody>
      </p:sp>
      <p:sp>
        <p:nvSpPr>
          <p:cNvPr id="6" name="Rectangle 5"/>
          <p:cNvSpPr/>
          <p:nvPr/>
        </p:nvSpPr>
        <p:spPr>
          <a:xfrm>
            <a:off x="2056099" y="1512983"/>
            <a:ext cx="1631441" cy="472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86" dirty="0"/>
              <a:t>Gather Requirements</a:t>
            </a:r>
          </a:p>
        </p:txBody>
      </p:sp>
      <p:sp>
        <p:nvSpPr>
          <p:cNvPr id="7" name="Rectangle 6"/>
          <p:cNvSpPr/>
          <p:nvPr/>
        </p:nvSpPr>
        <p:spPr>
          <a:xfrm>
            <a:off x="3213896" y="2201930"/>
            <a:ext cx="1494611" cy="3647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86" dirty="0"/>
              <a:t>Specifications</a:t>
            </a:r>
          </a:p>
        </p:txBody>
      </p:sp>
      <p:sp>
        <p:nvSpPr>
          <p:cNvPr id="8" name="Rectangle 7"/>
          <p:cNvSpPr/>
          <p:nvPr/>
        </p:nvSpPr>
        <p:spPr>
          <a:xfrm>
            <a:off x="3903879" y="2831532"/>
            <a:ext cx="1091235" cy="337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86" dirty="0"/>
              <a:t>Design</a:t>
            </a:r>
          </a:p>
        </p:txBody>
      </p:sp>
      <p:sp>
        <p:nvSpPr>
          <p:cNvPr id="9" name="Rectangle 8"/>
          <p:cNvSpPr/>
          <p:nvPr/>
        </p:nvSpPr>
        <p:spPr>
          <a:xfrm>
            <a:off x="4391042" y="3374241"/>
            <a:ext cx="1091235" cy="337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16" dirty="0"/>
              <a:t>Implementation</a:t>
            </a:r>
          </a:p>
        </p:txBody>
      </p:sp>
      <p:sp>
        <p:nvSpPr>
          <p:cNvPr id="10" name="Rectangle 9"/>
          <p:cNvSpPr/>
          <p:nvPr/>
        </p:nvSpPr>
        <p:spPr>
          <a:xfrm>
            <a:off x="4825525" y="3952167"/>
            <a:ext cx="1091235" cy="337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16" dirty="0"/>
              <a:t>Integration</a:t>
            </a:r>
          </a:p>
        </p:txBody>
      </p:sp>
      <p:sp>
        <p:nvSpPr>
          <p:cNvPr id="11" name="Rectangle 10"/>
          <p:cNvSpPr/>
          <p:nvPr/>
        </p:nvSpPr>
        <p:spPr>
          <a:xfrm>
            <a:off x="5371142" y="4644916"/>
            <a:ext cx="1091235" cy="337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16" dirty="0"/>
              <a:t>Product</a:t>
            </a:r>
          </a:p>
        </p:txBody>
      </p:sp>
      <p:sp>
        <p:nvSpPr>
          <p:cNvPr id="12" name="Rectangle 11"/>
          <p:cNvSpPr/>
          <p:nvPr/>
        </p:nvSpPr>
        <p:spPr>
          <a:xfrm>
            <a:off x="6624135" y="1377894"/>
            <a:ext cx="792034" cy="3093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5" dirty="0"/>
              <a:t>Testing</a:t>
            </a:r>
          </a:p>
        </p:txBody>
      </p:sp>
    </p:spTree>
    <p:extLst>
      <p:ext uri="{BB962C8B-B14F-4D97-AF65-F5344CB8AC3E}">
        <p14:creationId xmlns:p14="http://schemas.microsoft.com/office/powerpoint/2010/main" val="16583405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sz="1694" dirty="0" err="1" smtClean="0"/>
              <a:t>Waterfall</a:t>
            </a:r>
            <a:r>
              <a:rPr lang="pl-PL" sz="1694" dirty="0" smtClean="0"/>
              <a:t> </a:t>
            </a:r>
            <a:r>
              <a:rPr lang="pl-PL" sz="1694" dirty="0"/>
              <a:t>Model </a:t>
            </a:r>
            <a:endParaRPr lang="en-US" sz="1694" dirty="0"/>
          </a:p>
        </p:txBody>
      </p:sp>
      <p:sp>
        <p:nvSpPr>
          <p:cNvPr id="3" name="Content Placeholder 2"/>
          <p:cNvSpPr>
            <a:spLocks noGrp="1"/>
          </p:cNvSpPr>
          <p:nvPr>
            <p:ph idx="1"/>
          </p:nvPr>
        </p:nvSpPr>
        <p:spPr/>
        <p:txBody>
          <a:bodyPr>
            <a:normAutofit/>
          </a:bodyPr>
          <a:lstStyle/>
          <a:p>
            <a:pPr>
              <a:lnSpc>
                <a:spcPct val="250000"/>
              </a:lnSpc>
              <a:buFont typeface="Wingdings" charset="2"/>
              <a:buChar char="q"/>
            </a:pPr>
            <a:r>
              <a:rPr lang="en-US" sz="2032" dirty="0"/>
              <a:t>Each stage leads on to the next</a:t>
            </a:r>
          </a:p>
          <a:p>
            <a:pPr>
              <a:lnSpc>
                <a:spcPct val="250000"/>
              </a:lnSpc>
              <a:buFont typeface="Wingdings" charset="2"/>
              <a:buChar char="q"/>
            </a:pPr>
            <a:r>
              <a:rPr lang="en-US" sz="2032" dirty="0"/>
              <a:t>No iteration or feedback between stages </a:t>
            </a:r>
          </a:p>
          <a:p>
            <a:pPr>
              <a:lnSpc>
                <a:spcPct val="250000"/>
              </a:lnSpc>
              <a:buFont typeface="Wingdings" charset="2"/>
              <a:buChar char="q"/>
            </a:pPr>
            <a:r>
              <a:rPr lang="en-US" sz="2032" dirty="0"/>
              <a:t>There is testing after each phase</a:t>
            </a:r>
          </a:p>
          <a:p>
            <a:pPr>
              <a:lnSpc>
                <a:spcPct val="250000"/>
              </a:lnSpc>
              <a:buFont typeface="Wingdings" charset="2"/>
              <a:buChar char="q"/>
            </a:pPr>
            <a:endParaRPr lang="en-US" sz="2032" dirty="0"/>
          </a:p>
          <a:p>
            <a:pPr>
              <a:lnSpc>
                <a:spcPct val="250000"/>
              </a:lnSpc>
              <a:buFont typeface="Wingdings" charset="2"/>
              <a:buChar char="q"/>
            </a:pPr>
            <a:endParaRPr lang="en-US" sz="2032" dirty="0"/>
          </a:p>
        </p:txBody>
      </p:sp>
    </p:spTree>
    <p:extLst>
      <p:ext uri="{BB962C8B-B14F-4D97-AF65-F5344CB8AC3E}">
        <p14:creationId xmlns:p14="http://schemas.microsoft.com/office/powerpoint/2010/main" val="4852167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Risks With The Waterfall Model</a:t>
            </a:r>
          </a:p>
        </p:txBody>
      </p:sp>
      <p:sp>
        <p:nvSpPr>
          <p:cNvPr id="3" name="Content Placeholder 2"/>
          <p:cNvSpPr>
            <a:spLocks noGrp="1"/>
          </p:cNvSpPr>
          <p:nvPr>
            <p:ph idx="1"/>
          </p:nvPr>
        </p:nvSpPr>
        <p:spPr/>
        <p:txBody>
          <a:bodyPr>
            <a:normAutofit/>
          </a:bodyPr>
          <a:lstStyle/>
          <a:p>
            <a:pPr>
              <a:lnSpc>
                <a:spcPct val="150000"/>
              </a:lnSpc>
              <a:buFont typeface="Wingdings" charset="2"/>
              <a:buChar char="q"/>
            </a:pPr>
            <a:r>
              <a:rPr lang="en-US" b="1" dirty="0"/>
              <a:t>The major risks are: </a:t>
            </a:r>
          </a:p>
          <a:p>
            <a:pPr lvl="1">
              <a:lnSpc>
                <a:spcPct val="150000"/>
              </a:lnSpc>
              <a:buFont typeface="Wingdings" charset="2"/>
              <a:buChar char="q"/>
            </a:pPr>
            <a:r>
              <a:rPr lang="en-US" dirty="0" smtClean="0"/>
              <a:t>Relies heavily on being able to accurately assess requirements </a:t>
            </a:r>
            <a:r>
              <a:rPr lang="en-US" dirty="0"/>
              <a:t>at the start </a:t>
            </a:r>
          </a:p>
          <a:p>
            <a:pPr lvl="2">
              <a:lnSpc>
                <a:spcPct val="150000"/>
              </a:lnSpc>
              <a:buFont typeface="Wingdings" charset="2"/>
              <a:buChar char="q"/>
            </a:pPr>
            <a:r>
              <a:rPr lang="en-US" dirty="0" smtClean="0"/>
              <a:t>Little feed back from users until very late </a:t>
            </a:r>
          </a:p>
          <a:p>
            <a:pPr lvl="3">
              <a:lnSpc>
                <a:spcPct val="150000"/>
              </a:lnSpc>
              <a:buFont typeface="Wingdings" charset="2"/>
              <a:buChar char="q"/>
            </a:pPr>
            <a:r>
              <a:rPr lang="en-US" sz="1355" dirty="0"/>
              <a:t>Unless they understand specification documents </a:t>
            </a:r>
          </a:p>
          <a:p>
            <a:pPr lvl="1">
              <a:lnSpc>
                <a:spcPct val="150000"/>
              </a:lnSpc>
              <a:buFont typeface="Wingdings" charset="2"/>
              <a:buChar char="q"/>
            </a:pPr>
            <a:r>
              <a:rPr lang="en-US" dirty="0" smtClean="0"/>
              <a:t>Problems in the specification may be found very late</a:t>
            </a:r>
            <a:endParaRPr lang="en-US" sz="1355" dirty="0"/>
          </a:p>
          <a:p>
            <a:pPr lvl="1">
              <a:lnSpc>
                <a:spcPct val="150000"/>
              </a:lnSpc>
              <a:buFont typeface="Wingdings" charset="2"/>
              <a:buChar char="q"/>
            </a:pPr>
            <a:r>
              <a:rPr lang="en-US" dirty="0" smtClean="0"/>
              <a:t>Whole process can take along time before the first working </a:t>
            </a:r>
            <a:r>
              <a:rPr lang="en-US" dirty="0"/>
              <a:t>version is </a:t>
            </a:r>
            <a:r>
              <a:rPr lang="en-US" dirty="0" smtClean="0"/>
              <a:t>seen</a:t>
            </a:r>
          </a:p>
          <a:p>
            <a:pPr lvl="1">
              <a:lnSpc>
                <a:spcPct val="150000"/>
              </a:lnSpc>
              <a:buFont typeface="Wingdings" charset="2"/>
              <a:buChar char="q"/>
            </a:pPr>
            <a:r>
              <a:rPr lang="en-US" dirty="0" smtClean="0"/>
              <a:t>Sequential</a:t>
            </a:r>
          </a:p>
          <a:p>
            <a:pPr lvl="2">
              <a:lnSpc>
                <a:spcPct val="150000"/>
              </a:lnSpc>
              <a:buFont typeface="Wingdings" charset="2"/>
              <a:buChar char="q"/>
            </a:pPr>
            <a:r>
              <a:rPr lang="en-US" sz="1355" dirty="0"/>
              <a:t>The programmers have nothing to do until the design is ready </a:t>
            </a:r>
          </a:p>
          <a:p>
            <a:pPr>
              <a:lnSpc>
                <a:spcPct val="150000"/>
              </a:lnSpc>
              <a:buFont typeface="Wingdings" charset="2"/>
              <a:buChar char="q"/>
            </a:pPr>
            <a:endParaRPr lang="en-US" dirty="0"/>
          </a:p>
        </p:txBody>
      </p:sp>
    </p:spTree>
    <p:extLst>
      <p:ext uri="{BB962C8B-B14F-4D97-AF65-F5344CB8AC3E}">
        <p14:creationId xmlns:p14="http://schemas.microsoft.com/office/powerpoint/2010/main" val="17255119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2761" y="2356922"/>
            <a:ext cx="6387783" cy="949972"/>
          </a:xfrm>
        </p:spPr>
        <p:txBody>
          <a:bodyPr>
            <a:normAutofit/>
          </a:bodyPr>
          <a:lstStyle/>
          <a:p>
            <a:pPr algn="ctr"/>
            <a:r>
              <a:rPr lang="en-US" sz="2710" dirty="0"/>
              <a:t>Rapid Application Development (RAD) Model</a:t>
            </a:r>
          </a:p>
        </p:txBody>
      </p:sp>
    </p:spTree>
    <p:extLst>
      <p:ext uri="{BB962C8B-B14F-4D97-AF65-F5344CB8AC3E}">
        <p14:creationId xmlns:p14="http://schemas.microsoft.com/office/powerpoint/2010/main" val="10398275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1" name="Group 3"/>
          <p:cNvGrpSpPr>
            <a:grpSpLocks/>
          </p:cNvGrpSpPr>
          <p:nvPr/>
        </p:nvGrpSpPr>
        <p:grpSpPr bwMode="auto">
          <a:xfrm>
            <a:off x="1808040" y="1484030"/>
            <a:ext cx="3427787" cy="3871383"/>
            <a:chOff x="535" y="1090"/>
            <a:chExt cx="2550" cy="2880"/>
          </a:xfrm>
        </p:grpSpPr>
        <p:grpSp>
          <p:nvGrpSpPr>
            <p:cNvPr id="27813" name="Group 4"/>
            <p:cNvGrpSpPr>
              <a:grpSpLocks/>
            </p:cNvGrpSpPr>
            <p:nvPr/>
          </p:nvGrpSpPr>
          <p:grpSpPr bwMode="auto">
            <a:xfrm>
              <a:off x="579" y="1090"/>
              <a:ext cx="2496" cy="2880"/>
              <a:chOff x="579" y="1090"/>
              <a:chExt cx="2496" cy="2880"/>
            </a:xfrm>
          </p:grpSpPr>
          <p:sp>
            <p:nvSpPr>
              <p:cNvPr id="27827" name="Rectangle 5"/>
              <p:cNvSpPr>
                <a:spLocks noChangeArrowheads="1"/>
              </p:cNvSpPr>
              <p:nvPr/>
            </p:nvSpPr>
            <p:spPr bwMode="auto">
              <a:xfrm>
                <a:off x="579" y="1090"/>
                <a:ext cx="576" cy="576"/>
              </a:xfrm>
              <a:prstGeom prst="rect">
                <a:avLst/>
              </a:prstGeom>
              <a:solidFill>
                <a:schemeClr val="bg1"/>
              </a:solidFill>
              <a:ln w="12700">
                <a:solidFill>
                  <a:schemeClr val="tx1"/>
                </a:solidFill>
                <a:miter lim="800000"/>
                <a:headEnd/>
                <a:tailEnd/>
              </a:ln>
            </p:spPr>
            <p:txBody>
              <a:bodyPr wrap="none" anchor="ctr"/>
              <a:lstStyle/>
              <a:p>
                <a:endParaRPr lang="en-US" sz="1016"/>
              </a:p>
            </p:txBody>
          </p:sp>
          <p:sp>
            <p:nvSpPr>
              <p:cNvPr id="27828" name="Rectangle 6"/>
              <p:cNvSpPr>
                <a:spLocks noChangeArrowheads="1"/>
              </p:cNvSpPr>
              <p:nvPr/>
            </p:nvSpPr>
            <p:spPr bwMode="auto">
              <a:xfrm>
                <a:off x="1059" y="1666"/>
                <a:ext cx="576" cy="576"/>
              </a:xfrm>
              <a:prstGeom prst="rect">
                <a:avLst/>
              </a:prstGeom>
              <a:solidFill>
                <a:schemeClr val="bg1"/>
              </a:solidFill>
              <a:ln w="12700">
                <a:solidFill>
                  <a:schemeClr val="tx1"/>
                </a:solidFill>
                <a:miter lim="800000"/>
                <a:headEnd/>
                <a:tailEnd/>
              </a:ln>
            </p:spPr>
            <p:txBody>
              <a:bodyPr wrap="none" anchor="ctr"/>
              <a:lstStyle/>
              <a:p>
                <a:endParaRPr lang="en-US" sz="1016"/>
              </a:p>
            </p:txBody>
          </p:sp>
          <p:sp>
            <p:nvSpPr>
              <p:cNvPr id="27829" name="Rectangle 7"/>
              <p:cNvSpPr>
                <a:spLocks noChangeArrowheads="1"/>
              </p:cNvSpPr>
              <p:nvPr/>
            </p:nvSpPr>
            <p:spPr bwMode="auto">
              <a:xfrm>
                <a:off x="1539" y="2242"/>
                <a:ext cx="576" cy="576"/>
              </a:xfrm>
              <a:prstGeom prst="rect">
                <a:avLst/>
              </a:prstGeom>
              <a:solidFill>
                <a:schemeClr val="bg1"/>
              </a:solidFill>
              <a:ln w="12700">
                <a:solidFill>
                  <a:schemeClr val="tx1"/>
                </a:solidFill>
                <a:miter lim="800000"/>
                <a:headEnd/>
                <a:tailEnd/>
              </a:ln>
            </p:spPr>
            <p:txBody>
              <a:bodyPr wrap="none" anchor="ctr"/>
              <a:lstStyle/>
              <a:p>
                <a:endParaRPr lang="en-US" sz="1016"/>
              </a:p>
            </p:txBody>
          </p:sp>
          <p:sp>
            <p:nvSpPr>
              <p:cNvPr id="27830" name="Rectangle 8"/>
              <p:cNvSpPr>
                <a:spLocks noChangeArrowheads="1"/>
              </p:cNvSpPr>
              <p:nvPr/>
            </p:nvSpPr>
            <p:spPr bwMode="auto">
              <a:xfrm>
                <a:off x="2019" y="2818"/>
                <a:ext cx="576" cy="576"/>
              </a:xfrm>
              <a:prstGeom prst="rect">
                <a:avLst/>
              </a:prstGeom>
              <a:solidFill>
                <a:schemeClr val="bg1"/>
              </a:solidFill>
              <a:ln w="12700">
                <a:solidFill>
                  <a:schemeClr val="tx1"/>
                </a:solidFill>
                <a:miter lim="800000"/>
                <a:headEnd/>
                <a:tailEnd/>
              </a:ln>
            </p:spPr>
            <p:txBody>
              <a:bodyPr wrap="none" anchor="ctr"/>
              <a:lstStyle/>
              <a:p>
                <a:endParaRPr lang="en-US" sz="1016"/>
              </a:p>
            </p:txBody>
          </p:sp>
          <p:sp>
            <p:nvSpPr>
              <p:cNvPr id="27831" name="Rectangle 9"/>
              <p:cNvSpPr>
                <a:spLocks noChangeArrowheads="1"/>
              </p:cNvSpPr>
              <p:nvPr/>
            </p:nvSpPr>
            <p:spPr bwMode="auto">
              <a:xfrm>
                <a:off x="2499" y="3394"/>
                <a:ext cx="576" cy="576"/>
              </a:xfrm>
              <a:prstGeom prst="rect">
                <a:avLst/>
              </a:prstGeom>
              <a:solidFill>
                <a:schemeClr val="bg1"/>
              </a:solidFill>
              <a:ln w="12700">
                <a:solidFill>
                  <a:schemeClr val="tx1"/>
                </a:solidFill>
                <a:miter lim="800000"/>
                <a:headEnd/>
                <a:tailEnd/>
              </a:ln>
            </p:spPr>
            <p:txBody>
              <a:bodyPr wrap="none" anchor="ctr"/>
              <a:lstStyle/>
              <a:p>
                <a:endParaRPr lang="en-US" sz="1016"/>
              </a:p>
            </p:txBody>
          </p:sp>
        </p:grpSp>
        <p:sp>
          <p:nvSpPr>
            <p:cNvPr id="27814" name="Rectangle 10"/>
            <p:cNvSpPr>
              <a:spLocks noChangeArrowheads="1"/>
            </p:cNvSpPr>
            <p:nvPr/>
          </p:nvSpPr>
          <p:spPr bwMode="auto">
            <a:xfrm>
              <a:off x="535" y="1228"/>
              <a:ext cx="630" cy="2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Business</a:t>
              </a:r>
            </a:p>
            <a:p>
              <a:pPr algn="ctr" eaLnBrk="0" hangingPunct="0">
                <a:spcBef>
                  <a:spcPct val="50000"/>
                </a:spcBef>
              </a:pPr>
              <a:r>
                <a:rPr lang="en-AU" sz="847" b="1">
                  <a:latin typeface="Arial" charset="0"/>
                </a:rPr>
                <a:t>modelling</a:t>
              </a:r>
            </a:p>
          </p:txBody>
        </p:sp>
        <p:sp>
          <p:nvSpPr>
            <p:cNvPr id="27815" name="Rectangle 11"/>
            <p:cNvSpPr>
              <a:spLocks noChangeArrowheads="1"/>
            </p:cNvSpPr>
            <p:nvPr/>
          </p:nvSpPr>
          <p:spPr bwMode="auto">
            <a:xfrm>
              <a:off x="1026" y="1807"/>
              <a:ext cx="63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Data modelling</a:t>
              </a:r>
            </a:p>
          </p:txBody>
        </p:sp>
        <p:sp>
          <p:nvSpPr>
            <p:cNvPr id="27816" name="Rectangle 12"/>
            <p:cNvSpPr>
              <a:spLocks noChangeArrowheads="1"/>
            </p:cNvSpPr>
            <p:nvPr/>
          </p:nvSpPr>
          <p:spPr bwMode="auto">
            <a:xfrm>
              <a:off x="1514" y="2361"/>
              <a:ext cx="63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Process modelling</a:t>
              </a:r>
            </a:p>
          </p:txBody>
        </p:sp>
        <p:sp>
          <p:nvSpPr>
            <p:cNvPr id="27817" name="Rectangle 13"/>
            <p:cNvSpPr>
              <a:spLocks noChangeArrowheads="1"/>
            </p:cNvSpPr>
            <p:nvPr/>
          </p:nvSpPr>
          <p:spPr bwMode="auto">
            <a:xfrm>
              <a:off x="1990" y="2941"/>
              <a:ext cx="630" cy="2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Application</a:t>
              </a:r>
            </a:p>
            <a:p>
              <a:pPr algn="ctr" eaLnBrk="0" hangingPunct="0">
                <a:spcBef>
                  <a:spcPct val="50000"/>
                </a:spcBef>
              </a:pPr>
              <a:r>
                <a:rPr lang="en-AU" sz="847" b="1">
                  <a:latin typeface="Arial" charset="0"/>
                </a:rPr>
                <a:t>generation</a:t>
              </a:r>
            </a:p>
          </p:txBody>
        </p:sp>
        <p:sp>
          <p:nvSpPr>
            <p:cNvPr id="27818" name="Rectangle 14"/>
            <p:cNvSpPr>
              <a:spLocks noChangeArrowheads="1"/>
            </p:cNvSpPr>
            <p:nvPr/>
          </p:nvSpPr>
          <p:spPr bwMode="auto">
            <a:xfrm>
              <a:off x="2455" y="3535"/>
              <a:ext cx="63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Testing and turnover</a:t>
              </a:r>
            </a:p>
          </p:txBody>
        </p:sp>
        <p:sp>
          <p:nvSpPr>
            <p:cNvPr id="27819" name="Line 15"/>
            <p:cNvSpPr>
              <a:spLocks noChangeShapeType="1"/>
            </p:cNvSpPr>
            <p:nvPr/>
          </p:nvSpPr>
          <p:spPr bwMode="auto">
            <a:xfrm>
              <a:off x="1160" y="1364"/>
              <a:ext cx="191"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820" name="Line 16"/>
            <p:cNvSpPr>
              <a:spLocks noChangeShapeType="1"/>
            </p:cNvSpPr>
            <p:nvPr/>
          </p:nvSpPr>
          <p:spPr bwMode="auto">
            <a:xfrm>
              <a:off x="1636" y="1964"/>
              <a:ext cx="191"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821" name="Line 17"/>
            <p:cNvSpPr>
              <a:spLocks noChangeShapeType="1"/>
            </p:cNvSpPr>
            <p:nvPr/>
          </p:nvSpPr>
          <p:spPr bwMode="auto">
            <a:xfrm>
              <a:off x="2122" y="2504"/>
              <a:ext cx="191"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822" name="Line 18"/>
            <p:cNvSpPr>
              <a:spLocks noChangeShapeType="1"/>
            </p:cNvSpPr>
            <p:nvPr/>
          </p:nvSpPr>
          <p:spPr bwMode="auto">
            <a:xfrm>
              <a:off x="2603" y="3103"/>
              <a:ext cx="191"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823" name="Line 19"/>
            <p:cNvSpPr>
              <a:spLocks noChangeShapeType="1"/>
            </p:cNvSpPr>
            <p:nvPr/>
          </p:nvSpPr>
          <p:spPr bwMode="auto">
            <a:xfrm>
              <a:off x="1830" y="1968"/>
              <a:ext cx="0" cy="27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824" name="Line 20"/>
            <p:cNvSpPr>
              <a:spLocks noChangeShapeType="1"/>
            </p:cNvSpPr>
            <p:nvPr/>
          </p:nvSpPr>
          <p:spPr bwMode="auto">
            <a:xfrm>
              <a:off x="2316" y="2508"/>
              <a:ext cx="0" cy="306"/>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825" name="Line 21"/>
            <p:cNvSpPr>
              <a:spLocks noChangeShapeType="1"/>
            </p:cNvSpPr>
            <p:nvPr/>
          </p:nvSpPr>
          <p:spPr bwMode="auto">
            <a:xfrm>
              <a:off x="2802" y="3105"/>
              <a:ext cx="0" cy="285"/>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826" name="Line 22"/>
            <p:cNvSpPr>
              <a:spLocks noChangeShapeType="1"/>
            </p:cNvSpPr>
            <p:nvPr/>
          </p:nvSpPr>
          <p:spPr bwMode="auto">
            <a:xfrm>
              <a:off x="1356" y="1368"/>
              <a:ext cx="0" cy="291"/>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016"/>
            </a:p>
          </p:txBody>
        </p:sp>
      </p:grpSp>
      <p:grpSp>
        <p:nvGrpSpPr>
          <p:cNvPr id="27652" name="Group 23"/>
          <p:cNvGrpSpPr>
            <a:grpSpLocks/>
          </p:cNvGrpSpPr>
          <p:nvPr/>
        </p:nvGrpSpPr>
        <p:grpSpPr bwMode="auto">
          <a:xfrm>
            <a:off x="3957465" y="1692386"/>
            <a:ext cx="2890095" cy="3223464"/>
            <a:chOff x="2127" y="1259"/>
            <a:chExt cx="2150" cy="2398"/>
          </a:xfrm>
        </p:grpSpPr>
        <p:grpSp>
          <p:nvGrpSpPr>
            <p:cNvPr id="27794" name="Group 24"/>
            <p:cNvGrpSpPr>
              <a:grpSpLocks/>
            </p:cNvGrpSpPr>
            <p:nvPr/>
          </p:nvGrpSpPr>
          <p:grpSpPr bwMode="auto">
            <a:xfrm>
              <a:off x="2165" y="1259"/>
              <a:ext cx="2103" cy="2398"/>
              <a:chOff x="2165" y="1259"/>
              <a:chExt cx="2103" cy="2398"/>
            </a:xfrm>
          </p:grpSpPr>
          <p:sp>
            <p:nvSpPr>
              <p:cNvPr id="27808" name="Rectangle 25"/>
              <p:cNvSpPr>
                <a:spLocks noChangeArrowheads="1"/>
              </p:cNvSpPr>
              <p:nvPr/>
            </p:nvSpPr>
            <p:spPr bwMode="auto">
              <a:xfrm>
                <a:off x="2165" y="1259"/>
                <a:ext cx="485" cy="480"/>
              </a:xfrm>
              <a:prstGeom prst="rect">
                <a:avLst/>
              </a:prstGeom>
              <a:solidFill>
                <a:schemeClr val="bg1"/>
              </a:solidFill>
              <a:ln w="12700">
                <a:solidFill>
                  <a:schemeClr val="tx1"/>
                </a:solidFill>
                <a:miter lim="800000"/>
                <a:headEnd/>
                <a:tailEnd/>
              </a:ln>
            </p:spPr>
            <p:txBody>
              <a:bodyPr wrap="none" anchor="ctr"/>
              <a:lstStyle/>
              <a:p>
                <a:endParaRPr lang="en-US" sz="1016"/>
              </a:p>
            </p:txBody>
          </p:sp>
          <p:sp>
            <p:nvSpPr>
              <p:cNvPr id="27809" name="Rectangle 26"/>
              <p:cNvSpPr>
                <a:spLocks noChangeArrowheads="1"/>
              </p:cNvSpPr>
              <p:nvPr/>
            </p:nvSpPr>
            <p:spPr bwMode="auto">
              <a:xfrm>
                <a:off x="2569" y="1739"/>
                <a:ext cx="486" cy="479"/>
              </a:xfrm>
              <a:prstGeom prst="rect">
                <a:avLst/>
              </a:prstGeom>
              <a:solidFill>
                <a:schemeClr val="bg1"/>
              </a:solidFill>
              <a:ln w="12700">
                <a:solidFill>
                  <a:schemeClr val="tx1"/>
                </a:solidFill>
                <a:miter lim="800000"/>
                <a:headEnd/>
                <a:tailEnd/>
              </a:ln>
            </p:spPr>
            <p:txBody>
              <a:bodyPr wrap="none" anchor="ctr"/>
              <a:lstStyle/>
              <a:p>
                <a:endParaRPr lang="en-US" sz="1016"/>
              </a:p>
            </p:txBody>
          </p:sp>
          <p:sp>
            <p:nvSpPr>
              <p:cNvPr id="27810" name="Rectangle 27"/>
              <p:cNvSpPr>
                <a:spLocks noChangeArrowheads="1"/>
              </p:cNvSpPr>
              <p:nvPr/>
            </p:nvSpPr>
            <p:spPr bwMode="auto">
              <a:xfrm>
                <a:off x="2974" y="2218"/>
                <a:ext cx="485" cy="480"/>
              </a:xfrm>
              <a:prstGeom prst="rect">
                <a:avLst/>
              </a:prstGeom>
              <a:solidFill>
                <a:schemeClr val="bg1"/>
              </a:solidFill>
              <a:ln w="12700">
                <a:solidFill>
                  <a:schemeClr val="tx1"/>
                </a:solidFill>
                <a:miter lim="800000"/>
                <a:headEnd/>
                <a:tailEnd/>
              </a:ln>
            </p:spPr>
            <p:txBody>
              <a:bodyPr wrap="none" anchor="ctr"/>
              <a:lstStyle/>
              <a:p>
                <a:endParaRPr lang="en-US" sz="1016"/>
              </a:p>
            </p:txBody>
          </p:sp>
          <p:sp>
            <p:nvSpPr>
              <p:cNvPr id="27811" name="Rectangle 28"/>
              <p:cNvSpPr>
                <a:spLocks noChangeArrowheads="1"/>
              </p:cNvSpPr>
              <p:nvPr/>
            </p:nvSpPr>
            <p:spPr bwMode="auto">
              <a:xfrm>
                <a:off x="3378" y="2698"/>
                <a:ext cx="486" cy="479"/>
              </a:xfrm>
              <a:prstGeom prst="rect">
                <a:avLst/>
              </a:prstGeom>
              <a:solidFill>
                <a:schemeClr val="bg1"/>
              </a:solidFill>
              <a:ln w="12700">
                <a:solidFill>
                  <a:schemeClr val="tx1"/>
                </a:solidFill>
                <a:miter lim="800000"/>
                <a:headEnd/>
                <a:tailEnd/>
              </a:ln>
            </p:spPr>
            <p:txBody>
              <a:bodyPr wrap="none" anchor="ctr"/>
              <a:lstStyle/>
              <a:p>
                <a:endParaRPr lang="en-US" sz="1016"/>
              </a:p>
            </p:txBody>
          </p:sp>
          <p:sp>
            <p:nvSpPr>
              <p:cNvPr id="27812" name="Rectangle 29"/>
              <p:cNvSpPr>
                <a:spLocks noChangeArrowheads="1"/>
              </p:cNvSpPr>
              <p:nvPr/>
            </p:nvSpPr>
            <p:spPr bwMode="auto">
              <a:xfrm>
                <a:off x="3783" y="3177"/>
                <a:ext cx="485" cy="480"/>
              </a:xfrm>
              <a:prstGeom prst="rect">
                <a:avLst/>
              </a:prstGeom>
              <a:solidFill>
                <a:schemeClr val="bg1"/>
              </a:solidFill>
              <a:ln w="12700">
                <a:solidFill>
                  <a:schemeClr val="tx1"/>
                </a:solidFill>
                <a:miter lim="800000"/>
                <a:headEnd/>
                <a:tailEnd/>
              </a:ln>
            </p:spPr>
            <p:txBody>
              <a:bodyPr wrap="none" anchor="ctr"/>
              <a:lstStyle/>
              <a:p>
                <a:endParaRPr lang="en-US" sz="1016"/>
              </a:p>
            </p:txBody>
          </p:sp>
        </p:grpSp>
        <p:sp>
          <p:nvSpPr>
            <p:cNvPr id="27795" name="Rectangle 30"/>
            <p:cNvSpPr>
              <a:spLocks noChangeArrowheads="1"/>
            </p:cNvSpPr>
            <p:nvPr/>
          </p:nvSpPr>
          <p:spPr bwMode="auto">
            <a:xfrm>
              <a:off x="2127" y="1373"/>
              <a:ext cx="532" cy="2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Business</a:t>
              </a:r>
            </a:p>
            <a:p>
              <a:pPr algn="ctr" eaLnBrk="0" hangingPunct="0">
                <a:spcBef>
                  <a:spcPct val="50000"/>
                </a:spcBef>
              </a:pPr>
              <a:r>
                <a:rPr lang="en-AU" sz="847" b="1">
                  <a:latin typeface="Arial" charset="0"/>
                </a:rPr>
                <a:t>modelling</a:t>
              </a:r>
            </a:p>
          </p:txBody>
        </p:sp>
        <p:sp>
          <p:nvSpPr>
            <p:cNvPr id="27796" name="Rectangle 31"/>
            <p:cNvSpPr>
              <a:spLocks noChangeArrowheads="1"/>
            </p:cNvSpPr>
            <p:nvPr/>
          </p:nvSpPr>
          <p:spPr bwMode="auto">
            <a:xfrm>
              <a:off x="2541" y="1856"/>
              <a:ext cx="53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Data modelling</a:t>
              </a:r>
            </a:p>
          </p:txBody>
        </p:sp>
        <p:sp>
          <p:nvSpPr>
            <p:cNvPr id="27797" name="Rectangle 32"/>
            <p:cNvSpPr>
              <a:spLocks noChangeArrowheads="1"/>
            </p:cNvSpPr>
            <p:nvPr/>
          </p:nvSpPr>
          <p:spPr bwMode="auto">
            <a:xfrm>
              <a:off x="2952" y="2317"/>
              <a:ext cx="53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Process modelling</a:t>
              </a:r>
            </a:p>
          </p:txBody>
        </p:sp>
        <p:sp>
          <p:nvSpPr>
            <p:cNvPr id="27798" name="Rectangle 33"/>
            <p:cNvSpPr>
              <a:spLocks noChangeArrowheads="1"/>
            </p:cNvSpPr>
            <p:nvPr/>
          </p:nvSpPr>
          <p:spPr bwMode="auto">
            <a:xfrm>
              <a:off x="3353" y="2800"/>
              <a:ext cx="532" cy="3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Application</a:t>
              </a:r>
            </a:p>
            <a:p>
              <a:pPr algn="ctr" eaLnBrk="0" hangingPunct="0">
                <a:spcBef>
                  <a:spcPct val="50000"/>
                </a:spcBef>
              </a:pPr>
              <a:r>
                <a:rPr lang="en-AU" sz="847" b="1">
                  <a:latin typeface="Arial" charset="0"/>
                </a:rPr>
                <a:t>generation</a:t>
              </a:r>
            </a:p>
          </p:txBody>
        </p:sp>
        <p:sp>
          <p:nvSpPr>
            <p:cNvPr id="27799" name="Rectangle 34"/>
            <p:cNvSpPr>
              <a:spLocks noChangeArrowheads="1"/>
            </p:cNvSpPr>
            <p:nvPr/>
          </p:nvSpPr>
          <p:spPr bwMode="auto">
            <a:xfrm>
              <a:off x="3745" y="3294"/>
              <a:ext cx="532" cy="3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Testing and turnover</a:t>
              </a:r>
            </a:p>
          </p:txBody>
        </p:sp>
        <p:sp>
          <p:nvSpPr>
            <p:cNvPr id="27800" name="Line 35"/>
            <p:cNvSpPr>
              <a:spLocks noChangeShapeType="1"/>
            </p:cNvSpPr>
            <p:nvPr/>
          </p:nvSpPr>
          <p:spPr bwMode="auto">
            <a:xfrm>
              <a:off x="2655" y="1487"/>
              <a:ext cx="16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801" name="Line 36"/>
            <p:cNvSpPr>
              <a:spLocks noChangeShapeType="1"/>
            </p:cNvSpPr>
            <p:nvPr/>
          </p:nvSpPr>
          <p:spPr bwMode="auto">
            <a:xfrm>
              <a:off x="3056" y="1987"/>
              <a:ext cx="16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802" name="Line 37"/>
            <p:cNvSpPr>
              <a:spLocks noChangeShapeType="1"/>
            </p:cNvSpPr>
            <p:nvPr/>
          </p:nvSpPr>
          <p:spPr bwMode="auto">
            <a:xfrm>
              <a:off x="3466" y="2436"/>
              <a:ext cx="159"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803" name="Line 38"/>
            <p:cNvSpPr>
              <a:spLocks noChangeShapeType="1"/>
            </p:cNvSpPr>
            <p:nvPr/>
          </p:nvSpPr>
          <p:spPr bwMode="auto">
            <a:xfrm>
              <a:off x="3871" y="2935"/>
              <a:ext cx="16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804" name="Line 39"/>
            <p:cNvSpPr>
              <a:spLocks noChangeShapeType="1"/>
            </p:cNvSpPr>
            <p:nvPr/>
          </p:nvSpPr>
          <p:spPr bwMode="auto">
            <a:xfrm>
              <a:off x="3219" y="1991"/>
              <a:ext cx="0" cy="223"/>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805" name="Line 40"/>
            <p:cNvSpPr>
              <a:spLocks noChangeShapeType="1"/>
            </p:cNvSpPr>
            <p:nvPr/>
          </p:nvSpPr>
          <p:spPr bwMode="auto">
            <a:xfrm>
              <a:off x="3628" y="2441"/>
              <a:ext cx="0" cy="253"/>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806" name="Line 41"/>
            <p:cNvSpPr>
              <a:spLocks noChangeShapeType="1"/>
            </p:cNvSpPr>
            <p:nvPr/>
          </p:nvSpPr>
          <p:spPr bwMode="auto">
            <a:xfrm>
              <a:off x="4038" y="2938"/>
              <a:ext cx="0" cy="235"/>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807" name="Line 42"/>
            <p:cNvSpPr>
              <a:spLocks noChangeShapeType="1"/>
            </p:cNvSpPr>
            <p:nvPr/>
          </p:nvSpPr>
          <p:spPr bwMode="auto">
            <a:xfrm>
              <a:off x="2819" y="1491"/>
              <a:ext cx="0" cy="241"/>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016"/>
            </a:p>
          </p:txBody>
        </p:sp>
      </p:grpSp>
      <p:sp>
        <p:nvSpPr>
          <p:cNvPr id="27653" name="Rectangle 43"/>
          <p:cNvSpPr>
            <a:spLocks noChangeArrowheads="1"/>
          </p:cNvSpPr>
          <p:nvPr/>
        </p:nvSpPr>
        <p:spPr bwMode="auto">
          <a:xfrm>
            <a:off x="5684799" y="1842940"/>
            <a:ext cx="673460" cy="513496"/>
          </a:xfrm>
          <a:prstGeom prst="rect">
            <a:avLst/>
          </a:prstGeom>
          <a:solidFill>
            <a:schemeClr val="bg1"/>
          </a:solidFill>
          <a:ln w="12700">
            <a:solidFill>
              <a:schemeClr val="tx1"/>
            </a:solidFill>
            <a:miter lim="800000"/>
            <a:headEnd/>
            <a:tailEnd/>
          </a:ln>
        </p:spPr>
        <p:txBody>
          <a:bodyPr wrap="none" anchor="ctr"/>
          <a:lstStyle/>
          <a:p>
            <a:endParaRPr lang="en-US" sz="1016"/>
          </a:p>
        </p:txBody>
      </p:sp>
      <p:sp>
        <p:nvSpPr>
          <p:cNvPr id="27654" name="Rectangle 44"/>
          <p:cNvSpPr>
            <a:spLocks noChangeArrowheads="1"/>
          </p:cNvSpPr>
          <p:nvPr/>
        </p:nvSpPr>
        <p:spPr bwMode="auto">
          <a:xfrm>
            <a:off x="6200984" y="2356436"/>
            <a:ext cx="642542" cy="513496"/>
          </a:xfrm>
          <a:prstGeom prst="rect">
            <a:avLst/>
          </a:prstGeom>
          <a:solidFill>
            <a:schemeClr val="bg1"/>
          </a:solidFill>
          <a:ln w="12700">
            <a:solidFill>
              <a:schemeClr val="tx1"/>
            </a:solidFill>
            <a:miter lim="800000"/>
            <a:headEnd/>
            <a:tailEnd/>
          </a:ln>
        </p:spPr>
        <p:txBody>
          <a:bodyPr wrap="none" anchor="ctr"/>
          <a:lstStyle/>
          <a:p>
            <a:endParaRPr lang="en-US" sz="1016"/>
          </a:p>
        </p:txBody>
      </p:sp>
      <p:sp>
        <p:nvSpPr>
          <p:cNvPr id="27655" name="Rectangle 45"/>
          <p:cNvSpPr>
            <a:spLocks noChangeArrowheads="1"/>
          </p:cNvSpPr>
          <p:nvPr/>
        </p:nvSpPr>
        <p:spPr bwMode="auto">
          <a:xfrm>
            <a:off x="6652646" y="2869932"/>
            <a:ext cx="676148" cy="512151"/>
          </a:xfrm>
          <a:prstGeom prst="rect">
            <a:avLst/>
          </a:prstGeom>
          <a:solidFill>
            <a:schemeClr val="bg1"/>
          </a:solidFill>
          <a:ln w="12700">
            <a:solidFill>
              <a:schemeClr val="tx1"/>
            </a:solidFill>
            <a:miter lim="800000"/>
            <a:headEnd/>
            <a:tailEnd/>
          </a:ln>
        </p:spPr>
        <p:txBody>
          <a:bodyPr wrap="none" anchor="ctr"/>
          <a:lstStyle/>
          <a:p>
            <a:endParaRPr lang="en-US" sz="1016"/>
          </a:p>
        </p:txBody>
      </p:sp>
      <p:sp>
        <p:nvSpPr>
          <p:cNvPr id="27656" name="Rectangle 46"/>
          <p:cNvSpPr>
            <a:spLocks noChangeArrowheads="1"/>
          </p:cNvSpPr>
          <p:nvPr/>
        </p:nvSpPr>
        <p:spPr bwMode="auto">
          <a:xfrm>
            <a:off x="7104307" y="3382083"/>
            <a:ext cx="711098" cy="513496"/>
          </a:xfrm>
          <a:prstGeom prst="rect">
            <a:avLst/>
          </a:prstGeom>
          <a:solidFill>
            <a:schemeClr val="bg1"/>
          </a:solidFill>
          <a:ln w="12700">
            <a:solidFill>
              <a:schemeClr val="tx1"/>
            </a:solidFill>
            <a:miter lim="800000"/>
            <a:headEnd/>
            <a:tailEnd/>
          </a:ln>
        </p:spPr>
        <p:txBody>
          <a:bodyPr wrap="none" anchor="ctr"/>
          <a:lstStyle/>
          <a:p>
            <a:endParaRPr lang="en-US" sz="1016"/>
          </a:p>
        </p:txBody>
      </p:sp>
      <p:sp>
        <p:nvSpPr>
          <p:cNvPr id="27657" name="Rectangle 47"/>
          <p:cNvSpPr>
            <a:spLocks noChangeArrowheads="1"/>
          </p:cNvSpPr>
          <p:nvPr/>
        </p:nvSpPr>
        <p:spPr bwMode="auto">
          <a:xfrm>
            <a:off x="7620491" y="3895579"/>
            <a:ext cx="680181" cy="513496"/>
          </a:xfrm>
          <a:prstGeom prst="rect">
            <a:avLst/>
          </a:prstGeom>
          <a:solidFill>
            <a:schemeClr val="bg1"/>
          </a:solidFill>
          <a:ln w="12700">
            <a:solidFill>
              <a:schemeClr val="tx1"/>
            </a:solidFill>
            <a:miter lim="800000"/>
            <a:headEnd/>
            <a:tailEnd/>
          </a:ln>
        </p:spPr>
        <p:txBody>
          <a:bodyPr wrap="none" anchor="ctr"/>
          <a:lstStyle/>
          <a:p>
            <a:endParaRPr lang="en-US" sz="1016"/>
          </a:p>
        </p:txBody>
      </p:sp>
      <p:sp>
        <p:nvSpPr>
          <p:cNvPr id="27658" name="Rectangle 48"/>
          <p:cNvSpPr>
            <a:spLocks noChangeArrowheads="1"/>
          </p:cNvSpPr>
          <p:nvPr/>
        </p:nvSpPr>
        <p:spPr bwMode="auto">
          <a:xfrm>
            <a:off x="5546344" y="1963921"/>
            <a:ext cx="822669" cy="4019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Business</a:t>
            </a:r>
          </a:p>
          <a:p>
            <a:pPr algn="ctr" eaLnBrk="0" hangingPunct="0">
              <a:spcBef>
                <a:spcPct val="50000"/>
              </a:spcBef>
            </a:pPr>
            <a:r>
              <a:rPr lang="en-AU" sz="847" b="1">
                <a:latin typeface="Arial" charset="0"/>
              </a:rPr>
              <a:t>modelling</a:t>
            </a:r>
          </a:p>
        </p:txBody>
      </p:sp>
      <p:sp>
        <p:nvSpPr>
          <p:cNvPr id="27659" name="Rectangle 49"/>
          <p:cNvSpPr>
            <a:spLocks noChangeArrowheads="1"/>
          </p:cNvSpPr>
          <p:nvPr/>
        </p:nvSpPr>
        <p:spPr bwMode="auto">
          <a:xfrm>
            <a:off x="6127052" y="2480105"/>
            <a:ext cx="737982" cy="3367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Data modelling</a:t>
            </a:r>
          </a:p>
        </p:txBody>
      </p:sp>
      <p:sp>
        <p:nvSpPr>
          <p:cNvPr id="27660" name="Rectangle 50"/>
          <p:cNvSpPr>
            <a:spLocks noChangeArrowheads="1"/>
          </p:cNvSpPr>
          <p:nvPr/>
        </p:nvSpPr>
        <p:spPr bwMode="auto">
          <a:xfrm>
            <a:off x="6578714" y="2973437"/>
            <a:ext cx="780997" cy="3367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Process modelling</a:t>
            </a:r>
          </a:p>
        </p:txBody>
      </p:sp>
      <p:sp>
        <p:nvSpPr>
          <p:cNvPr id="27661" name="Rectangle 51"/>
          <p:cNvSpPr>
            <a:spLocks noChangeArrowheads="1"/>
          </p:cNvSpPr>
          <p:nvPr/>
        </p:nvSpPr>
        <p:spPr bwMode="auto">
          <a:xfrm>
            <a:off x="7030375" y="3490967"/>
            <a:ext cx="810570" cy="4019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Application</a:t>
            </a:r>
          </a:p>
          <a:p>
            <a:pPr algn="ctr" eaLnBrk="0" hangingPunct="0">
              <a:spcBef>
                <a:spcPct val="50000"/>
              </a:spcBef>
            </a:pPr>
            <a:r>
              <a:rPr lang="en-AU" sz="847" b="1">
                <a:latin typeface="Arial" charset="0"/>
              </a:rPr>
              <a:t>generation</a:t>
            </a:r>
          </a:p>
        </p:txBody>
      </p:sp>
      <p:sp>
        <p:nvSpPr>
          <p:cNvPr id="27662" name="Rectangle 52"/>
          <p:cNvSpPr>
            <a:spLocks noChangeArrowheads="1"/>
          </p:cNvSpPr>
          <p:nvPr/>
        </p:nvSpPr>
        <p:spPr bwMode="auto">
          <a:xfrm>
            <a:off x="7671572" y="3956070"/>
            <a:ext cx="639854" cy="4670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Testing and turnover</a:t>
            </a:r>
          </a:p>
        </p:txBody>
      </p:sp>
      <p:sp>
        <p:nvSpPr>
          <p:cNvPr id="27663" name="Line 53"/>
          <p:cNvSpPr>
            <a:spLocks noChangeShapeType="1"/>
          </p:cNvSpPr>
          <p:nvPr/>
        </p:nvSpPr>
        <p:spPr bwMode="auto">
          <a:xfrm>
            <a:off x="6363637" y="2087590"/>
            <a:ext cx="190881"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664" name="Line 54"/>
          <p:cNvSpPr>
            <a:spLocks noChangeShapeType="1"/>
          </p:cNvSpPr>
          <p:nvPr/>
        </p:nvSpPr>
        <p:spPr bwMode="auto">
          <a:xfrm>
            <a:off x="6846214" y="2621249"/>
            <a:ext cx="1895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665" name="Line 55"/>
          <p:cNvSpPr>
            <a:spLocks noChangeShapeType="1"/>
          </p:cNvSpPr>
          <p:nvPr/>
        </p:nvSpPr>
        <p:spPr bwMode="auto">
          <a:xfrm>
            <a:off x="7338203" y="3102483"/>
            <a:ext cx="1895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666" name="Line 56"/>
          <p:cNvSpPr>
            <a:spLocks noChangeShapeType="1"/>
          </p:cNvSpPr>
          <p:nvPr/>
        </p:nvSpPr>
        <p:spPr bwMode="auto">
          <a:xfrm>
            <a:off x="7824814" y="3636143"/>
            <a:ext cx="1895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667" name="Line 57"/>
          <p:cNvSpPr>
            <a:spLocks noChangeShapeType="1"/>
          </p:cNvSpPr>
          <p:nvPr/>
        </p:nvSpPr>
        <p:spPr bwMode="auto">
          <a:xfrm>
            <a:off x="7041128" y="2627970"/>
            <a:ext cx="0" cy="23524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668" name="Line 58"/>
          <p:cNvSpPr>
            <a:spLocks noChangeShapeType="1"/>
          </p:cNvSpPr>
          <p:nvPr/>
        </p:nvSpPr>
        <p:spPr bwMode="auto">
          <a:xfrm>
            <a:off x="7531772" y="3107860"/>
            <a:ext cx="0" cy="268846"/>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669" name="Line 59"/>
          <p:cNvSpPr>
            <a:spLocks noChangeShapeType="1"/>
          </p:cNvSpPr>
          <p:nvPr/>
        </p:nvSpPr>
        <p:spPr bwMode="auto">
          <a:xfrm>
            <a:off x="8023760" y="3640176"/>
            <a:ext cx="0" cy="250027"/>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670" name="Line 60"/>
          <p:cNvSpPr>
            <a:spLocks noChangeShapeType="1"/>
          </p:cNvSpPr>
          <p:nvPr/>
        </p:nvSpPr>
        <p:spPr bwMode="auto">
          <a:xfrm>
            <a:off x="6561238" y="2092967"/>
            <a:ext cx="0" cy="255404"/>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671" name="Rectangle 61"/>
          <p:cNvSpPr>
            <a:spLocks noChangeArrowheads="1"/>
          </p:cNvSpPr>
          <p:nvPr/>
        </p:nvSpPr>
        <p:spPr bwMode="auto">
          <a:xfrm>
            <a:off x="2040592" y="1180234"/>
            <a:ext cx="1002796" cy="310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eaLnBrk="0" hangingPunct="0">
              <a:spcBef>
                <a:spcPct val="50000"/>
              </a:spcBef>
            </a:pPr>
            <a:r>
              <a:rPr lang="en-AU" sz="1524" b="1">
                <a:latin typeface="Arial" charset="0"/>
              </a:rPr>
              <a:t>Team 1</a:t>
            </a:r>
          </a:p>
        </p:txBody>
      </p:sp>
      <p:sp>
        <p:nvSpPr>
          <p:cNvPr id="27672" name="Rectangle 62"/>
          <p:cNvSpPr>
            <a:spLocks noChangeArrowheads="1"/>
          </p:cNvSpPr>
          <p:nvPr/>
        </p:nvSpPr>
        <p:spPr bwMode="auto">
          <a:xfrm>
            <a:off x="3902350" y="1250134"/>
            <a:ext cx="1002796" cy="310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eaLnBrk="0" hangingPunct="0">
              <a:spcBef>
                <a:spcPct val="50000"/>
              </a:spcBef>
            </a:pPr>
            <a:r>
              <a:rPr lang="en-AU" sz="1524" b="1">
                <a:latin typeface="Arial" charset="0"/>
              </a:rPr>
              <a:t>Team 2</a:t>
            </a:r>
          </a:p>
        </p:txBody>
      </p:sp>
      <p:sp>
        <p:nvSpPr>
          <p:cNvPr id="27673" name="Rectangle 63"/>
          <p:cNvSpPr>
            <a:spLocks noChangeArrowheads="1"/>
          </p:cNvSpPr>
          <p:nvPr/>
        </p:nvSpPr>
        <p:spPr bwMode="auto">
          <a:xfrm>
            <a:off x="5714373" y="1259544"/>
            <a:ext cx="1002796" cy="310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eaLnBrk="0" hangingPunct="0">
              <a:spcBef>
                <a:spcPct val="50000"/>
              </a:spcBef>
            </a:pPr>
            <a:r>
              <a:rPr lang="en-AU" sz="1524" b="1">
                <a:latin typeface="Arial" charset="0"/>
              </a:rPr>
              <a:t>Team 3</a:t>
            </a:r>
          </a:p>
        </p:txBody>
      </p:sp>
      <p:grpSp>
        <p:nvGrpSpPr>
          <p:cNvPr id="27674" name="Group 64"/>
          <p:cNvGrpSpPr>
            <a:grpSpLocks/>
          </p:cNvGrpSpPr>
          <p:nvPr/>
        </p:nvGrpSpPr>
        <p:grpSpPr bwMode="auto">
          <a:xfrm>
            <a:off x="1787877" y="1469244"/>
            <a:ext cx="3427787" cy="3871383"/>
            <a:chOff x="535" y="1090"/>
            <a:chExt cx="2550" cy="2880"/>
          </a:xfrm>
        </p:grpSpPr>
        <p:grpSp>
          <p:nvGrpSpPr>
            <p:cNvPr id="27775" name="Group 65"/>
            <p:cNvGrpSpPr>
              <a:grpSpLocks/>
            </p:cNvGrpSpPr>
            <p:nvPr/>
          </p:nvGrpSpPr>
          <p:grpSpPr bwMode="auto">
            <a:xfrm>
              <a:off x="579" y="1090"/>
              <a:ext cx="2496" cy="2880"/>
              <a:chOff x="579" y="1090"/>
              <a:chExt cx="2496" cy="2880"/>
            </a:xfrm>
          </p:grpSpPr>
          <p:sp>
            <p:nvSpPr>
              <p:cNvPr id="27789" name="Rectangle 66"/>
              <p:cNvSpPr>
                <a:spLocks noChangeArrowheads="1"/>
              </p:cNvSpPr>
              <p:nvPr/>
            </p:nvSpPr>
            <p:spPr bwMode="auto">
              <a:xfrm>
                <a:off x="579" y="1090"/>
                <a:ext cx="576" cy="576"/>
              </a:xfrm>
              <a:prstGeom prst="rect">
                <a:avLst/>
              </a:prstGeom>
              <a:solidFill>
                <a:schemeClr val="bg1"/>
              </a:solidFill>
              <a:ln w="12700">
                <a:solidFill>
                  <a:schemeClr val="tx1"/>
                </a:solidFill>
                <a:miter lim="800000"/>
                <a:headEnd/>
                <a:tailEnd/>
              </a:ln>
            </p:spPr>
            <p:txBody>
              <a:bodyPr wrap="none" anchor="ctr"/>
              <a:lstStyle/>
              <a:p>
                <a:endParaRPr lang="en-US" sz="1016"/>
              </a:p>
            </p:txBody>
          </p:sp>
          <p:sp>
            <p:nvSpPr>
              <p:cNvPr id="27790" name="Rectangle 67"/>
              <p:cNvSpPr>
                <a:spLocks noChangeArrowheads="1"/>
              </p:cNvSpPr>
              <p:nvPr/>
            </p:nvSpPr>
            <p:spPr bwMode="auto">
              <a:xfrm>
                <a:off x="1059" y="1666"/>
                <a:ext cx="576" cy="576"/>
              </a:xfrm>
              <a:prstGeom prst="rect">
                <a:avLst/>
              </a:prstGeom>
              <a:solidFill>
                <a:schemeClr val="bg1"/>
              </a:solidFill>
              <a:ln w="12700">
                <a:solidFill>
                  <a:schemeClr val="tx1"/>
                </a:solidFill>
                <a:miter lim="800000"/>
                <a:headEnd/>
                <a:tailEnd/>
              </a:ln>
            </p:spPr>
            <p:txBody>
              <a:bodyPr wrap="none" anchor="ctr"/>
              <a:lstStyle/>
              <a:p>
                <a:endParaRPr lang="en-US" sz="1016"/>
              </a:p>
            </p:txBody>
          </p:sp>
          <p:sp>
            <p:nvSpPr>
              <p:cNvPr id="27791" name="Rectangle 68"/>
              <p:cNvSpPr>
                <a:spLocks noChangeArrowheads="1"/>
              </p:cNvSpPr>
              <p:nvPr/>
            </p:nvSpPr>
            <p:spPr bwMode="auto">
              <a:xfrm>
                <a:off x="1539" y="2242"/>
                <a:ext cx="576" cy="576"/>
              </a:xfrm>
              <a:prstGeom prst="rect">
                <a:avLst/>
              </a:prstGeom>
              <a:solidFill>
                <a:schemeClr val="bg1"/>
              </a:solidFill>
              <a:ln w="12700">
                <a:solidFill>
                  <a:schemeClr val="tx1"/>
                </a:solidFill>
                <a:miter lim="800000"/>
                <a:headEnd/>
                <a:tailEnd/>
              </a:ln>
            </p:spPr>
            <p:txBody>
              <a:bodyPr wrap="none" anchor="ctr"/>
              <a:lstStyle/>
              <a:p>
                <a:endParaRPr lang="en-US" sz="1016"/>
              </a:p>
            </p:txBody>
          </p:sp>
          <p:sp>
            <p:nvSpPr>
              <p:cNvPr id="27792" name="Rectangle 69"/>
              <p:cNvSpPr>
                <a:spLocks noChangeArrowheads="1"/>
              </p:cNvSpPr>
              <p:nvPr/>
            </p:nvSpPr>
            <p:spPr bwMode="auto">
              <a:xfrm>
                <a:off x="2019" y="2818"/>
                <a:ext cx="576" cy="576"/>
              </a:xfrm>
              <a:prstGeom prst="rect">
                <a:avLst/>
              </a:prstGeom>
              <a:solidFill>
                <a:schemeClr val="bg1"/>
              </a:solidFill>
              <a:ln w="12700">
                <a:solidFill>
                  <a:schemeClr val="tx1"/>
                </a:solidFill>
                <a:miter lim="800000"/>
                <a:headEnd/>
                <a:tailEnd/>
              </a:ln>
            </p:spPr>
            <p:txBody>
              <a:bodyPr wrap="none" anchor="ctr"/>
              <a:lstStyle/>
              <a:p>
                <a:endParaRPr lang="en-US" sz="1016"/>
              </a:p>
            </p:txBody>
          </p:sp>
          <p:sp>
            <p:nvSpPr>
              <p:cNvPr id="27793" name="Rectangle 70"/>
              <p:cNvSpPr>
                <a:spLocks noChangeArrowheads="1"/>
              </p:cNvSpPr>
              <p:nvPr/>
            </p:nvSpPr>
            <p:spPr bwMode="auto">
              <a:xfrm>
                <a:off x="2499" y="3394"/>
                <a:ext cx="576" cy="576"/>
              </a:xfrm>
              <a:prstGeom prst="rect">
                <a:avLst/>
              </a:prstGeom>
              <a:solidFill>
                <a:schemeClr val="bg1"/>
              </a:solidFill>
              <a:ln w="12700">
                <a:solidFill>
                  <a:schemeClr val="tx1"/>
                </a:solidFill>
                <a:miter lim="800000"/>
                <a:headEnd/>
                <a:tailEnd/>
              </a:ln>
            </p:spPr>
            <p:txBody>
              <a:bodyPr wrap="none" anchor="ctr"/>
              <a:lstStyle/>
              <a:p>
                <a:endParaRPr lang="en-US" sz="1016"/>
              </a:p>
            </p:txBody>
          </p:sp>
        </p:grpSp>
        <p:sp>
          <p:nvSpPr>
            <p:cNvPr id="27776" name="Rectangle 71"/>
            <p:cNvSpPr>
              <a:spLocks noChangeArrowheads="1"/>
            </p:cNvSpPr>
            <p:nvPr/>
          </p:nvSpPr>
          <p:spPr bwMode="auto">
            <a:xfrm>
              <a:off x="535" y="1228"/>
              <a:ext cx="630" cy="2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Business</a:t>
              </a:r>
            </a:p>
            <a:p>
              <a:pPr algn="ctr" eaLnBrk="0" hangingPunct="0">
                <a:spcBef>
                  <a:spcPct val="50000"/>
                </a:spcBef>
              </a:pPr>
              <a:r>
                <a:rPr lang="en-AU" sz="847" b="1">
                  <a:latin typeface="Arial" charset="0"/>
                </a:rPr>
                <a:t>modelling</a:t>
              </a:r>
            </a:p>
          </p:txBody>
        </p:sp>
        <p:sp>
          <p:nvSpPr>
            <p:cNvPr id="27777" name="Rectangle 72"/>
            <p:cNvSpPr>
              <a:spLocks noChangeArrowheads="1"/>
            </p:cNvSpPr>
            <p:nvPr/>
          </p:nvSpPr>
          <p:spPr bwMode="auto">
            <a:xfrm>
              <a:off x="1026" y="1807"/>
              <a:ext cx="63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Data modelling</a:t>
              </a:r>
            </a:p>
          </p:txBody>
        </p:sp>
        <p:sp>
          <p:nvSpPr>
            <p:cNvPr id="27778" name="Rectangle 73"/>
            <p:cNvSpPr>
              <a:spLocks noChangeArrowheads="1"/>
            </p:cNvSpPr>
            <p:nvPr/>
          </p:nvSpPr>
          <p:spPr bwMode="auto">
            <a:xfrm>
              <a:off x="1514" y="2361"/>
              <a:ext cx="63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Process modelling</a:t>
              </a:r>
            </a:p>
          </p:txBody>
        </p:sp>
        <p:sp>
          <p:nvSpPr>
            <p:cNvPr id="27779" name="Rectangle 74"/>
            <p:cNvSpPr>
              <a:spLocks noChangeArrowheads="1"/>
            </p:cNvSpPr>
            <p:nvPr/>
          </p:nvSpPr>
          <p:spPr bwMode="auto">
            <a:xfrm>
              <a:off x="1990" y="2941"/>
              <a:ext cx="630" cy="2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Application</a:t>
              </a:r>
            </a:p>
            <a:p>
              <a:pPr algn="ctr" eaLnBrk="0" hangingPunct="0">
                <a:spcBef>
                  <a:spcPct val="50000"/>
                </a:spcBef>
              </a:pPr>
              <a:r>
                <a:rPr lang="en-AU" sz="847" b="1">
                  <a:latin typeface="Arial" charset="0"/>
                </a:rPr>
                <a:t>generation</a:t>
              </a:r>
            </a:p>
          </p:txBody>
        </p:sp>
        <p:sp>
          <p:nvSpPr>
            <p:cNvPr id="27780" name="Rectangle 75"/>
            <p:cNvSpPr>
              <a:spLocks noChangeArrowheads="1"/>
            </p:cNvSpPr>
            <p:nvPr/>
          </p:nvSpPr>
          <p:spPr bwMode="auto">
            <a:xfrm>
              <a:off x="2455" y="3535"/>
              <a:ext cx="63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Testing and turnover</a:t>
              </a:r>
            </a:p>
          </p:txBody>
        </p:sp>
        <p:sp>
          <p:nvSpPr>
            <p:cNvPr id="27781" name="Line 76"/>
            <p:cNvSpPr>
              <a:spLocks noChangeShapeType="1"/>
            </p:cNvSpPr>
            <p:nvPr/>
          </p:nvSpPr>
          <p:spPr bwMode="auto">
            <a:xfrm>
              <a:off x="1160" y="1364"/>
              <a:ext cx="191"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782" name="Line 77"/>
            <p:cNvSpPr>
              <a:spLocks noChangeShapeType="1"/>
            </p:cNvSpPr>
            <p:nvPr/>
          </p:nvSpPr>
          <p:spPr bwMode="auto">
            <a:xfrm>
              <a:off x="1636" y="1964"/>
              <a:ext cx="191"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783" name="Line 78"/>
            <p:cNvSpPr>
              <a:spLocks noChangeShapeType="1"/>
            </p:cNvSpPr>
            <p:nvPr/>
          </p:nvSpPr>
          <p:spPr bwMode="auto">
            <a:xfrm>
              <a:off x="2122" y="2504"/>
              <a:ext cx="191"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784" name="Line 79"/>
            <p:cNvSpPr>
              <a:spLocks noChangeShapeType="1"/>
            </p:cNvSpPr>
            <p:nvPr/>
          </p:nvSpPr>
          <p:spPr bwMode="auto">
            <a:xfrm>
              <a:off x="2603" y="3103"/>
              <a:ext cx="191"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785" name="Line 80"/>
            <p:cNvSpPr>
              <a:spLocks noChangeShapeType="1"/>
            </p:cNvSpPr>
            <p:nvPr/>
          </p:nvSpPr>
          <p:spPr bwMode="auto">
            <a:xfrm>
              <a:off x="1830" y="1968"/>
              <a:ext cx="0" cy="27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786" name="Line 81"/>
            <p:cNvSpPr>
              <a:spLocks noChangeShapeType="1"/>
            </p:cNvSpPr>
            <p:nvPr/>
          </p:nvSpPr>
          <p:spPr bwMode="auto">
            <a:xfrm>
              <a:off x="2316" y="2508"/>
              <a:ext cx="0" cy="306"/>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787" name="Line 82"/>
            <p:cNvSpPr>
              <a:spLocks noChangeShapeType="1"/>
            </p:cNvSpPr>
            <p:nvPr/>
          </p:nvSpPr>
          <p:spPr bwMode="auto">
            <a:xfrm>
              <a:off x="2802" y="3105"/>
              <a:ext cx="0" cy="285"/>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788" name="Line 83"/>
            <p:cNvSpPr>
              <a:spLocks noChangeShapeType="1"/>
            </p:cNvSpPr>
            <p:nvPr/>
          </p:nvSpPr>
          <p:spPr bwMode="auto">
            <a:xfrm>
              <a:off x="1356" y="1368"/>
              <a:ext cx="0" cy="291"/>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016"/>
            </a:p>
          </p:txBody>
        </p:sp>
      </p:grpSp>
      <p:grpSp>
        <p:nvGrpSpPr>
          <p:cNvPr id="27675" name="Group 84"/>
          <p:cNvGrpSpPr>
            <a:grpSpLocks/>
          </p:cNvGrpSpPr>
          <p:nvPr/>
        </p:nvGrpSpPr>
        <p:grpSpPr bwMode="auto">
          <a:xfrm>
            <a:off x="3937301" y="1677600"/>
            <a:ext cx="2890095" cy="3223464"/>
            <a:chOff x="2127" y="1259"/>
            <a:chExt cx="2150" cy="2398"/>
          </a:xfrm>
        </p:grpSpPr>
        <p:grpSp>
          <p:nvGrpSpPr>
            <p:cNvPr id="27756" name="Group 85"/>
            <p:cNvGrpSpPr>
              <a:grpSpLocks/>
            </p:cNvGrpSpPr>
            <p:nvPr/>
          </p:nvGrpSpPr>
          <p:grpSpPr bwMode="auto">
            <a:xfrm>
              <a:off x="2165" y="1259"/>
              <a:ext cx="2103" cy="2398"/>
              <a:chOff x="2165" y="1259"/>
              <a:chExt cx="2103" cy="2398"/>
            </a:xfrm>
          </p:grpSpPr>
          <p:sp>
            <p:nvSpPr>
              <p:cNvPr id="27770" name="Rectangle 86"/>
              <p:cNvSpPr>
                <a:spLocks noChangeArrowheads="1"/>
              </p:cNvSpPr>
              <p:nvPr/>
            </p:nvSpPr>
            <p:spPr bwMode="auto">
              <a:xfrm>
                <a:off x="2165" y="1259"/>
                <a:ext cx="485" cy="480"/>
              </a:xfrm>
              <a:prstGeom prst="rect">
                <a:avLst/>
              </a:prstGeom>
              <a:solidFill>
                <a:schemeClr val="bg1"/>
              </a:solidFill>
              <a:ln w="12700">
                <a:solidFill>
                  <a:schemeClr val="tx1"/>
                </a:solidFill>
                <a:miter lim="800000"/>
                <a:headEnd/>
                <a:tailEnd/>
              </a:ln>
            </p:spPr>
            <p:txBody>
              <a:bodyPr wrap="none" anchor="ctr"/>
              <a:lstStyle/>
              <a:p>
                <a:endParaRPr lang="en-US" sz="1016"/>
              </a:p>
            </p:txBody>
          </p:sp>
          <p:sp>
            <p:nvSpPr>
              <p:cNvPr id="27771" name="Rectangle 87"/>
              <p:cNvSpPr>
                <a:spLocks noChangeArrowheads="1"/>
              </p:cNvSpPr>
              <p:nvPr/>
            </p:nvSpPr>
            <p:spPr bwMode="auto">
              <a:xfrm>
                <a:off x="2569" y="1739"/>
                <a:ext cx="486" cy="479"/>
              </a:xfrm>
              <a:prstGeom prst="rect">
                <a:avLst/>
              </a:prstGeom>
              <a:solidFill>
                <a:schemeClr val="bg1"/>
              </a:solidFill>
              <a:ln w="12700">
                <a:solidFill>
                  <a:schemeClr val="tx1"/>
                </a:solidFill>
                <a:miter lim="800000"/>
                <a:headEnd/>
                <a:tailEnd/>
              </a:ln>
            </p:spPr>
            <p:txBody>
              <a:bodyPr wrap="none" anchor="ctr"/>
              <a:lstStyle/>
              <a:p>
                <a:endParaRPr lang="en-US" sz="1016"/>
              </a:p>
            </p:txBody>
          </p:sp>
          <p:sp>
            <p:nvSpPr>
              <p:cNvPr id="27772" name="Rectangle 88"/>
              <p:cNvSpPr>
                <a:spLocks noChangeArrowheads="1"/>
              </p:cNvSpPr>
              <p:nvPr/>
            </p:nvSpPr>
            <p:spPr bwMode="auto">
              <a:xfrm>
                <a:off x="2974" y="2218"/>
                <a:ext cx="485" cy="480"/>
              </a:xfrm>
              <a:prstGeom prst="rect">
                <a:avLst/>
              </a:prstGeom>
              <a:solidFill>
                <a:schemeClr val="bg1"/>
              </a:solidFill>
              <a:ln w="12700">
                <a:solidFill>
                  <a:schemeClr val="tx1"/>
                </a:solidFill>
                <a:miter lim="800000"/>
                <a:headEnd/>
                <a:tailEnd/>
              </a:ln>
            </p:spPr>
            <p:txBody>
              <a:bodyPr wrap="none" anchor="ctr"/>
              <a:lstStyle/>
              <a:p>
                <a:endParaRPr lang="en-US" sz="1016"/>
              </a:p>
            </p:txBody>
          </p:sp>
          <p:sp>
            <p:nvSpPr>
              <p:cNvPr id="27773" name="Rectangle 89"/>
              <p:cNvSpPr>
                <a:spLocks noChangeArrowheads="1"/>
              </p:cNvSpPr>
              <p:nvPr/>
            </p:nvSpPr>
            <p:spPr bwMode="auto">
              <a:xfrm>
                <a:off x="3378" y="2698"/>
                <a:ext cx="486" cy="479"/>
              </a:xfrm>
              <a:prstGeom prst="rect">
                <a:avLst/>
              </a:prstGeom>
              <a:solidFill>
                <a:schemeClr val="bg1"/>
              </a:solidFill>
              <a:ln w="12700">
                <a:solidFill>
                  <a:schemeClr val="tx1"/>
                </a:solidFill>
                <a:miter lim="800000"/>
                <a:headEnd/>
                <a:tailEnd/>
              </a:ln>
            </p:spPr>
            <p:txBody>
              <a:bodyPr wrap="none" anchor="ctr"/>
              <a:lstStyle/>
              <a:p>
                <a:endParaRPr lang="en-US" sz="1016"/>
              </a:p>
            </p:txBody>
          </p:sp>
          <p:sp>
            <p:nvSpPr>
              <p:cNvPr id="27774" name="Rectangle 90"/>
              <p:cNvSpPr>
                <a:spLocks noChangeArrowheads="1"/>
              </p:cNvSpPr>
              <p:nvPr/>
            </p:nvSpPr>
            <p:spPr bwMode="auto">
              <a:xfrm>
                <a:off x="3783" y="3177"/>
                <a:ext cx="485" cy="480"/>
              </a:xfrm>
              <a:prstGeom prst="rect">
                <a:avLst/>
              </a:prstGeom>
              <a:solidFill>
                <a:schemeClr val="bg1"/>
              </a:solidFill>
              <a:ln w="12700">
                <a:solidFill>
                  <a:schemeClr val="tx1"/>
                </a:solidFill>
                <a:miter lim="800000"/>
                <a:headEnd/>
                <a:tailEnd/>
              </a:ln>
            </p:spPr>
            <p:txBody>
              <a:bodyPr wrap="none" anchor="ctr"/>
              <a:lstStyle/>
              <a:p>
                <a:endParaRPr lang="en-US" sz="1016"/>
              </a:p>
            </p:txBody>
          </p:sp>
        </p:grpSp>
        <p:sp>
          <p:nvSpPr>
            <p:cNvPr id="27757" name="Rectangle 91"/>
            <p:cNvSpPr>
              <a:spLocks noChangeArrowheads="1"/>
            </p:cNvSpPr>
            <p:nvPr/>
          </p:nvSpPr>
          <p:spPr bwMode="auto">
            <a:xfrm>
              <a:off x="2127" y="1373"/>
              <a:ext cx="532" cy="2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Business</a:t>
              </a:r>
            </a:p>
            <a:p>
              <a:pPr algn="ctr" eaLnBrk="0" hangingPunct="0">
                <a:spcBef>
                  <a:spcPct val="50000"/>
                </a:spcBef>
              </a:pPr>
              <a:r>
                <a:rPr lang="en-AU" sz="847" b="1">
                  <a:latin typeface="Arial" charset="0"/>
                </a:rPr>
                <a:t>modelling</a:t>
              </a:r>
            </a:p>
          </p:txBody>
        </p:sp>
        <p:sp>
          <p:nvSpPr>
            <p:cNvPr id="27758" name="Rectangle 92"/>
            <p:cNvSpPr>
              <a:spLocks noChangeArrowheads="1"/>
            </p:cNvSpPr>
            <p:nvPr/>
          </p:nvSpPr>
          <p:spPr bwMode="auto">
            <a:xfrm>
              <a:off x="2541" y="1856"/>
              <a:ext cx="53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Data modelling</a:t>
              </a:r>
            </a:p>
          </p:txBody>
        </p:sp>
        <p:sp>
          <p:nvSpPr>
            <p:cNvPr id="27759" name="Rectangle 93"/>
            <p:cNvSpPr>
              <a:spLocks noChangeArrowheads="1"/>
            </p:cNvSpPr>
            <p:nvPr/>
          </p:nvSpPr>
          <p:spPr bwMode="auto">
            <a:xfrm>
              <a:off x="2952" y="2317"/>
              <a:ext cx="53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Process modelling</a:t>
              </a:r>
            </a:p>
          </p:txBody>
        </p:sp>
        <p:sp>
          <p:nvSpPr>
            <p:cNvPr id="27760" name="Rectangle 94"/>
            <p:cNvSpPr>
              <a:spLocks noChangeArrowheads="1"/>
            </p:cNvSpPr>
            <p:nvPr/>
          </p:nvSpPr>
          <p:spPr bwMode="auto">
            <a:xfrm>
              <a:off x="3353" y="2800"/>
              <a:ext cx="532" cy="3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Application</a:t>
              </a:r>
            </a:p>
            <a:p>
              <a:pPr algn="ctr" eaLnBrk="0" hangingPunct="0">
                <a:spcBef>
                  <a:spcPct val="50000"/>
                </a:spcBef>
              </a:pPr>
              <a:r>
                <a:rPr lang="en-AU" sz="847" b="1">
                  <a:latin typeface="Arial" charset="0"/>
                </a:rPr>
                <a:t>generation</a:t>
              </a:r>
            </a:p>
          </p:txBody>
        </p:sp>
        <p:sp>
          <p:nvSpPr>
            <p:cNvPr id="27761" name="Rectangle 95"/>
            <p:cNvSpPr>
              <a:spLocks noChangeArrowheads="1"/>
            </p:cNvSpPr>
            <p:nvPr/>
          </p:nvSpPr>
          <p:spPr bwMode="auto">
            <a:xfrm>
              <a:off x="3745" y="3294"/>
              <a:ext cx="532" cy="3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Testing and turnover</a:t>
              </a:r>
            </a:p>
          </p:txBody>
        </p:sp>
        <p:sp>
          <p:nvSpPr>
            <p:cNvPr id="27762" name="Line 96"/>
            <p:cNvSpPr>
              <a:spLocks noChangeShapeType="1"/>
            </p:cNvSpPr>
            <p:nvPr/>
          </p:nvSpPr>
          <p:spPr bwMode="auto">
            <a:xfrm>
              <a:off x="2655" y="1487"/>
              <a:ext cx="16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763" name="Line 97"/>
            <p:cNvSpPr>
              <a:spLocks noChangeShapeType="1"/>
            </p:cNvSpPr>
            <p:nvPr/>
          </p:nvSpPr>
          <p:spPr bwMode="auto">
            <a:xfrm>
              <a:off x="3056" y="1987"/>
              <a:ext cx="16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764" name="Line 98"/>
            <p:cNvSpPr>
              <a:spLocks noChangeShapeType="1"/>
            </p:cNvSpPr>
            <p:nvPr/>
          </p:nvSpPr>
          <p:spPr bwMode="auto">
            <a:xfrm>
              <a:off x="3466" y="2436"/>
              <a:ext cx="159"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765" name="Line 99"/>
            <p:cNvSpPr>
              <a:spLocks noChangeShapeType="1"/>
            </p:cNvSpPr>
            <p:nvPr/>
          </p:nvSpPr>
          <p:spPr bwMode="auto">
            <a:xfrm>
              <a:off x="3871" y="2935"/>
              <a:ext cx="16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766" name="Line 100"/>
            <p:cNvSpPr>
              <a:spLocks noChangeShapeType="1"/>
            </p:cNvSpPr>
            <p:nvPr/>
          </p:nvSpPr>
          <p:spPr bwMode="auto">
            <a:xfrm>
              <a:off x="3219" y="1991"/>
              <a:ext cx="0" cy="223"/>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767" name="Line 101"/>
            <p:cNvSpPr>
              <a:spLocks noChangeShapeType="1"/>
            </p:cNvSpPr>
            <p:nvPr/>
          </p:nvSpPr>
          <p:spPr bwMode="auto">
            <a:xfrm>
              <a:off x="3628" y="2441"/>
              <a:ext cx="0" cy="253"/>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768" name="Line 102"/>
            <p:cNvSpPr>
              <a:spLocks noChangeShapeType="1"/>
            </p:cNvSpPr>
            <p:nvPr/>
          </p:nvSpPr>
          <p:spPr bwMode="auto">
            <a:xfrm>
              <a:off x="4038" y="2938"/>
              <a:ext cx="0" cy="235"/>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769" name="Line 103"/>
            <p:cNvSpPr>
              <a:spLocks noChangeShapeType="1"/>
            </p:cNvSpPr>
            <p:nvPr/>
          </p:nvSpPr>
          <p:spPr bwMode="auto">
            <a:xfrm>
              <a:off x="2819" y="1491"/>
              <a:ext cx="0" cy="241"/>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016"/>
            </a:p>
          </p:txBody>
        </p:sp>
      </p:grpSp>
      <p:grpSp>
        <p:nvGrpSpPr>
          <p:cNvPr id="27676" name="Group 105"/>
          <p:cNvGrpSpPr>
            <a:grpSpLocks/>
          </p:cNvGrpSpPr>
          <p:nvPr/>
        </p:nvGrpSpPr>
        <p:grpSpPr bwMode="auto">
          <a:xfrm>
            <a:off x="1782500" y="1500161"/>
            <a:ext cx="3427787" cy="3871383"/>
            <a:chOff x="535" y="1090"/>
            <a:chExt cx="2550" cy="2880"/>
          </a:xfrm>
        </p:grpSpPr>
        <p:grpSp>
          <p:nvGrpSpPr>
            <p:cNvPr id="27737" name="Group 106"/>
            <p:cNvGrpSpPr>
              <a:grpSpLocks/>
            </p:cNvGrpSpPr>
            <p:nvPr/>
          </p:nvGrpSpPr>
          <p:grpSpPr bwMode="auto">
            <a:xfrm>
              <a:off x="579" y="1090"/>
              <a:ext cx="2496" cy="2880"/>
              <a:chOff x="579" y="1090"/>
              <a:chExt cx="2496" cy="2880"/>
            </a:xfrm>
          </p:grpSpPr>
          <p:sp>
            <p:nvSpPr>
              <p:cNvPr id="27751" name="Rectangle 107"/>
              <p:cNvSpPr>
                <a:spLocks noChangeArrowheads="1"/>
              </p:cNvSpPr>
              <p:nvPr/>
            </p:nvSpPr>
            <p:spPr bwMode="auto">
              <a:xfrm>
                <a:off x="579" y="1090"/>
                <a:ext cx="576" cy="576"/>
              </a:xfrm>
              <a:prstGeom prst="rect">
                <a:avLst/>
              </a:prstGeom>
              <a:solidFill>
                <a:schemeClr val="bg1"/>
              </a:solidFill>
              <a:ln w="12700">
                <a:solidFill>
                  <a:schemeClr val="tx1"/>
                </a:solidFill>
                <a:miter lim="800000"/>
                <a:headEnd/>
                <a:tailEnd/>
              </a:ln>
            </p:spPr>
            <p:txBody>
              <a:bodyPr wrap="none" anchor="ctr"/>
              <a:lstStyle/>
              <a:p>
                <a:endParaRPr lang="en-US" sz="1016"/>
              </a:p>
            </p:txBody>
          </p:sp>
          <p:sp>
            <p:nvSpPr>
              <p:cNvPr id="27752" name="Rectangle 108"/>
              <p:cNvSpPr>
                <a:spLocks noChangeArrowheads="1"/>
              </p:cNvSpPr>
              <p:nvPr/>
            </p:nvSpPr>
            <p:spPr bwMode="auto">
              <a:xfrm>
                <a:off x="1059" y="1666"/>
                <a:ext cx="576" cy="576"/>
              </a:xfrm>
              <a:prstGeom prst="rect">
                <a:avLst/>
              </a:prstGeom>
              <a:solidFill>
                <a:schemeClr val="bg1"/>
              </a:solidFill>
              <a:ln w="12700">
                <a:solidFill>
                  <a:schemeClr val="tx1"/>
                </a:solidFill>
                <a:miter lim="800000"/>
                <a:headEnd/>
                <a:tailEnd/>
              </a:ln>
            </p:spPr>
            <p:txBody>
              <a:bodyPr wrap="none" anchor="ctr"/>
              <a:lstStyle/>
              <a:p>
                <a:endParaRPr lang="en-US" sz="1016"/>
              </a:p>
            </p:txBody>
          </p:sp>
          <p:sp>
            <p:nvSpPr>
              <p:cNvPr id="27753" name="Rectangle 109"/>
              <p:cNvSpPr>
                <a:spLocks noChangeArrowheads="1"/>
              </p:cNvSpPr>
              <p:nvPr/>
            </p:nvSpPr>
            <p:spPr bwMode="auto">
              <a:xfrm>
                <a:off x="1539" y="2242"/>
                <a:ext cx="576" cy="576"/>
              </a:xfrm>
              <a:prstGeom prst="rect">
                <a:avLst/>
              </a:prstGeom>
              <a:solidFill>
                <a:schemeClr val="bg1"/>
              </a:solidFill>
              <a:ln w="12700">
                <a:solidFill>
                  <a:schemeClr val="tx1"/>
                </a:solidFill>
                <a:miter lim="800000"/>
                <a:headEnd/>
                <a:tailEnd/>
              </a:ln>
            </p:spPr>
            <p:txBody>
              <a:bodyPr wrap="none" anchor="ctr"/>
              <a:lstStyle/>
              <a:p>
                <a:endParaRPr lang="en-US" sz="1016"/>
              </a:p>
            </p:txBody>
          </p:sp>
          <p:sp>
            <p:nvSpPr>
              <p:cNvPr id="27754" name="Rectangle 110"/>
              <p:cNvSpPr>
                <a:spLocks noChangeArrowheads="1"/>
              </p:cNvSpPr>
              <p:nvPr/>
            </p:nvSpPr>
            <p:spPr bwMode="auto">
              <a:xfrm>
                <a:off x="2019" y="2818"/>
                <a:ext cx="576" cy="576"/>
              </a:xfrm>
              <a:prstGeom prst="rect">
                <a:avLst/>
              </a:prstGeom>
              <a:solidFill>
                <a:schemeClr val="bg1"/>
              </a:solidFill>
              <a:ln w="12700">
                <a:solidFill>
                  <a:schemeClr val="tx1"/>
                </a:solidFill>
                <a:miter lim="800000"/>
                <a:headEnd/>
                <a:tailEnd/>
              </a:ln>
            </p:spPr>
            <p:txBody>
              <a:bodyPr wrap="none" anchor="ctr"/>
              <a:lstStyle/>
              <a:p>
                <a:endParaRPr lang="en-US" sz="1016"/>
              </a:p>
            </p:txBody>
          </p:sp>
          <p:sp>
            <p:nvSpPr>
              <p:cNvPr id="27755" name="Rectangle 111"/>
              <p:cNvSpPr>
                <a:spLocks noChangeArrowheads="1"/>
              </p:cNvSpPr>
              <p:nvPr/>
            </p:nvSpPr>
            <p:spPr bwMode="auto">
              <a:xfrm>
                <a:off x="2499" y="3394"/>
                <a:ext cx="576" cy="576"/>
              </a:xfrm>
              <a:prstGeom prst="rect">
                <a:avLst/>
              </a:prstGeom>
              <a:solidFill>
                <a:schemeClr val="bg1"/>
              </a:solidFill>
              <a:ln w="12700">
                <a:solidFill>
                  <a:schemeClr val="tx1"/>
                </a:solidFill>
                <a:miter lim="800000"/>
                <a:headEnd/>
                <a:tailEnd/>
              </a:ln>
            </p:spPr>
            <p:txBody>
              <a:bodyPr wrap="none" anchor="ctr"/>
              <a:lstStyle/>
              <a:p>
                <a:endParaRPr lang="en-US" sz="1016"/>
              </a:p>
            </p:txBody>
          </p:sp>
        </p:grpSp>
        <p:sp>
          <p:nvSpPr>
            <p:cNvPr id="27738" name="Rectangle 112"/>
            <p:cNvSpPr>
              <a:spLocks noChangeArrowheads="1"/>
            </p:cNvSpPr>
            <p:nvPr/>
          </p:nvSpPr>
          <p:spPr bwMode="auto">
            <a:xfrm>
              <a:off x="535" y="1228"/>
              <a:ext cx="630" cy="2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Business</a:t>
              </a:r>
            </a:p>
            <a:p>
              <a:pPr algn="ctr" eaLnBrk="0" hangingPunct="0">
                <a:spcBef>
                  <a:spcPct val="50000"/>
                </a:spcBef>
              </a:pPr>
              <a:r>
                <a:rPr lang="en-AU" sz="847" b="1">
                  <a:latin typeface="Arial" charset="0"/>
                </a:rPr>
                <a:t>modelling</a:t>
              </a:r>
            </a:p>
          </p:txBody>
        </p:sp>
        <p:sp>
          <p:nvSpPr>
            <p:cNvPr id="27739" name="Rectangle 113"/>
            <p:cNvSpPr>
              <a:spLocks noChangeArrowheads="1"/>
            </p:cNvSpPr>
            <p:nvPr/>
          </p:nvSpPr>
          <p:spPr bwMode="auto">
            <a:xfrm>
              <a:off x="1026" y="1807"/>
              <a:ext cx="63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Data modelling</a:t>
              </a:r>
            </a:p>
          </p:txBody>
        </p:sp>
        <p:sp>
          <p:nvSpPr>
            <p:cNvPr id="27740" name="Rectangle 114"/>
            <p:cNvSpPr>
              <a:spLocks noChangeArrowheads="1"/>
            </p:cNvSpPr>
            <p:nvPr/>
          </p:nvSpPr>
          <p:spPr bwMode="auto">
            <a:xfrm>
              <a:off x="1514" y="2361"/>
              <a:ext cx="63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Process modelling</a:t>
              </a:r>
            </a:p>
          </p:txBody>
        </p:sp>
        <p:sp>
          <p:nvSpPr>
            <p:cNvPr id="27741" name="Rectangle 115"/>
            <p:cNvSpPr>
              <a:spLocks noChangeArrowheads="1"/>
            </p:cNvSpPr>
            <p:nvPr/>
          </p:nvSpPr>
          <p:spPr bwMode="auto">
            <a:xfrm>
              <a:off x="1990" y="2941"/>
              <a:ext cx="630" cy="2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Application</a:t>
              </a:r>
            </a:p>
            <a:p>
              <a:pPr algn="ctr" eaLnBrk="0" hangingPunct="0">
                <a:spcBef>
                  <a:spcPct val="50000"/>
                </a:spcBef>
              </a:pPr>
              <a:r>
                <a:rPr lang="en-AU" sz="847" b="1">
                  <a:latin typeface="Arial" charset="0"/>
                </a:rPr>
                <a:t>generation</a:t>
              </a:r>
            </a:p>
          </p:txBody>
        </p:sp>
        <p:sp>
          <p:nvSpPr>
            <p:cNvPr id="27742" name="Rectangle 116"/>
            <p:cNvSpPr>
              <a:spLocks noChangeArrowheads="1"/>
            </p:cNvSpPr>
            <p:nvPr/>
          </p:nvSpPr>
          <p:spPr bwMode="auto">
            <a:xfrm>
              <a:off x="2455" y="3535"/>
              <a:ext cx="63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Testing and turnover</a:t>
              </a:r>
            </a:p>
          </p:txBody>
        </p:sp>
        <p:sp>
          <p:nvSpPr>
            <p:cNvPr id="27743" name="Line 117"/>
            <p:cNvSpPr>
              <a:spLocks noChangeShapeType="1"/>
            </p:cNvSpPr>
            <p:nvPr/>
          </p:nvSpPr>
          <p:spPr bwMode="auto">
            <a:xfrm>
              <a:off x="1160" y="1364"/>
              <a:ext cx="191"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744" name="Line 118"/>
            <p:cNvSpPr>
              <a:spLocks noChangeShapeType="1"/>
            </p:cNvSpPr>
            <p:nvPr/>
          </p:nvSpPr>
          <p:spPr bwMode="auto">
            <a:xfrm>
              <a:off x="1636" y="1964"/>
              <a:ext cx="191"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745" name="Line 119"/>
            <p:cNvSpPr>
              <a:spLocks noChangeShapeType="1"/>
            </p:cNvSpPr>
            <p:nvPr/>
          </p:nvSpPr>
          <p:spPr bwMode="auto">
            <a:xfrm>
              <a:off x="2122" y="2504"/>
              <a:ext cx="191"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746" name="Line 120"/>
            <p:cNvSpPr>
              <a:spLocks noChangeShapeType="1"/>
            </p:cNvSpPr>
            <p:nvPr/>
          </p:nvSpPr>
          <p:spPr bwMode="auto">
            <a:xfrm>
              <a:off x="2603" y="3103"/>
              <a:ext cx="191"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747" name="Line 121"/>
            <p:cNvSpPr>
              <a:spLocks noChangeShapeType="1"/>
            </p:cNvSpPr>
            <p:nvPr/>
          </p:nvSpPr>
          <p:spPr bwMode="auto">
            <a:xfrm>
              <a:off x="1830" y="1968"/>
              <a:ext cx="0" cy="27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748" name="Line 122"/>
            <p:cNvSpPr>
              <a:spLocks noChangeShapeType="1"/>
            </p:cNvSpPr>
            <p:nvPr/>
          </p:nvSpPr>
          <p:spPr bwMode="auto">
            <a:xfrm>
              <a:off x="2316" y="2508"/>
              <a:ext cx="0" cy="306"/>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749" name="Line 123"/>
            <p:cNvSpPr>
              <a:spLocks noChangeShapeType="1"/>
            </p:cNvSpPr>
            <p:nvPr/>
          </p:nvSpPr>
          <p:spPr bwMode="auto">
            <a:xfrm>
              <a:off x="2802" y="3105"/>
              <a:ext cx="0" cy="285"/>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750" name="Line 124"/>
            <p:cNvSpPr>
              <a:spLocks noChangeShapeType="1"/>
            </p:cNvSpPr>
            <p:nvPr/>
          </p:nvSpPr>
          <p:spPr bwMode="auto">
            <a:xfrm>
              <a:off x="1356" y="1368"/>
              <a:ext cx="0" cy="291"/>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016"/>
            </a:p>
          </p:txBody>
        </p:sp>
      </p:grpSp>
      <p:grpSp>
        <p:nvGrpSpPr>
          <p:cNvPr id="27677" name="Group 125"/>
          <p:cNvGrpSpPr>
            <a:grpSpLocks/>
          </p:cNvGrpSpPr>
          <p:nvPr/>
        </p:nvGrpSpPr>
        <p:grpSpPr bwMode="auto">
          <a:xfrm>
            <a:off x="3931924" y="1708517"/>
            <a:ext cx="2890095" cy="3223464"/>
            <a:chOff x="2127" y="1259"/>
            <a:chExt cx="2150" cy="2398"/>
          </a:xfrm>
        </p:grpSpPr>
        <p:grpSp>
          <p:nvGrpSpPr>
            <p:cNvPr id="27718" name="Group 126"/>
            <p:cNvGrpSpPr>
              <a:grpSpLocks/>
            </p:cNvGrpSpPr>
            <p:nvPr/>
          </p:nvGrpSpPr>
          <p:grpSpPr bwMode="auto">
            <a:xfrm>
              <a:off x="2165" y="1259"/>
              <a:ext cx="2103" cy="2398"/>
              <a:chOff x="2165" y="1259"/>
              <a:chExt cx="2103" cy="2398"/>
            </a:xfrm>
          </p:grpSpPr>
          <p:sp>
            <p:nvSpPr>
              <p:cNvPr id="27732" name="Rectangle 127"/>
              <p:cNvSpPr>
                <a:spLocks noChangeArrowheads="1"/>
              </p:cNvSpPr>
              <p:nvPr/>
            </p:nvSpPr>
            <p:spPr bwMode="auto">
              <a:xfrm>
                <a:off x="2165" y="1259"/>
                <a:ext cx="485" cy="480"/>
              </a:xfrm>
              <a:prstGeom prst="rect">
                <a:avLst/>
              </a:prstGeom>
              <a:solidFill>
                <a:schemeClr val="bg1"/>
              </a:solidFill>
              <a:ln w="12700">
                <a:solidFill>
                  <a:schemeClr val="tx1"/>
                </a:solidFill>
                <a:miter lim="800000"/>
                <a:headEnd/>
                <a:tailEnd/>
              </a:ln>
            </p:spPr>
            <p:txBody>
              <a:bodyPr wrap="none" anchor="ctr"/>
              <a:lstStyle/>
              <a:p>
                <a:endParaRPr lang="en-US" sz="1016"/>
              </a:p>
            </p:txBody>
          </p:sp>
          <p:sp>
            <p:nvSpPr>
              <p:cNvPr id="27733" name="Rectangle 128"/>
              <p:cNvSpPr>
                <a:spLocks noChangeArrowheads="1"/>
              </p:cNvSpPr>
              <p:nvPr/>
            </p:nvSpPr>
            <p:spPr bwMode="auto">
              <a:xfrm>
                <a:off x="2569" y="1739"/>
                <a:ext cx="486" cy="479"/>
              </a:xfrm>
              <a:prstGeom prst="rect">
                <a:avLst/>
              </a:prstGeom>
              <a:solidFill>
                <a:schemeClr val="bg1"/>
              </a:solidFill>
              <a:ln w="12700">
                <a:solidFill>
                  <a:schemeClr val="tx1"/>
                </a:solidFill>
                <a:miter lim="800000"/>
                <a:headEnd/>
                <a:tailEnd/>
              </a:ln>
            </p:spPr>
            <p:txBody>
              <a:bodyPr wrap="none" anchor="ctr"/>
              <a:lstStyle/>
              <a:p>
                <a:endParaRPr lang="en-US" sz="1016"/>
              </a:p>
            </p:txBody>
          </p:sp>
          <p:sp>
            <p:nvSpPr>
              <p:cNvPr id="27734" name="Rectangle 129"/>
              <p:cNvSpPr>
                <a:spLocks noChangeArrowheads="1"/>
              </p:cNvSpPr>
              <p:nvPr/>
            </p:nvSpPr>
            <p:spPr bwMode="auto">
              <a:xfrm>
                <a:off x="2974" y="2218"/>
                <a:ext cx="485" cy="480"/>
              </a:xfrm>
              <a:prstGeom prst="rect">
                <a:avLst/>
              </a:prstGeom>
              <a:solidFill>
                <a:schemeClr val="bg1"/>
              </a:solidFill>
              <a:ln w="12700">
                <a:solidFill>
                  <a:schemeClr val="tx1"/>
                </a:solidFill>
                <a:miter lim="800000"/>
                <a:headEnd/>
                <a:tailEnd/>
              </a:ln>
            </p:spPr>
            <p:txBody>
              <a:bodyPr wrap="none" anchor="ctr"/>
              <a:lstStyle/>
              <a:p>
                <a:endParaRPr lang="en-US" sz="1016"/>
              </a:p>
            </p:txBody>
          </p:sp>
          <p:sp>
            <p:nvSpPr>
              <p:cNvPr id="27735" name="Rectangle 130"/>
              <p:cNvSpPr>
                <a:spLocks noChangeArrowheads="1"/>
              </p:cNvSpPr>
              <p:nvPr/>
            </p:nvSpPr>
            <p:spPr bwMode="auto">
              <a:xfrm>
                <a:off x="3378" y="2698"/>
                <a:ext cx="486" cy="479"/>
              </a:xfrm>
              <a:prstGeom prst="rect">
                <a:avLst/>
              </a:prstGeom>
              <a:solidFill>
                <a:schemeClr val="bg1"/>
              </a:solidFill>
              <a:ln w="12700">
                <a:solidFill>
                  <a:schemeClr val="tx1"/>
                </a:solidFill>
                <a:miter lim="800000"/>
                <a:headEnd/>
                <a:tailEnd/>
              </a:ln>
            </p:spPr>
            <p:txBody>
              <a:bodyPr wrap="none" anchor="ctr"/>
              <a:lstStyle/>
              <a:p>
                <a:endParaRPr lang="en-US" sz="1016"/>
              </a:p>
            </p:txBody>
          </p:sp>
          <p:sp>
            <p:nvSpPr>
              <p:cNvPr id="27736" name="Rectangle 131"/>
              <p:cNvSpPr>
                <a:spLocks noChangeArrowheads="1"/>
              </p:cNvSpPr>
              <p:nvPr/>
            </p:nvSpPr>
            <p:spPr bwMode="auto">
              <a:xfrm>
                <a:off x="3783" y="3177"/>
                <a:ext cx="485" cy="480"/>
              </a:xfrm>
              <a:prstGeom prst="rect">
                <a:avLst/>
              </a:prstGeom>
              <a:solidFill>
                <a:schemeClr val="bg1"/>
              </a:solidFill>
              <a:ln w="12700">
                <a:solidFill>
                  <a:schemeClr val="tx1"/>
                </a:solidFill>
                <a:miter lim="800000"/>
                <a:headEnd/>
                <a:tailEnd/>
              </a:ln>
            </p:spPr>
            <p:txBody>
              <a:bodyPr wrap="none" anchor="ctr"/>
              <a:lstStyle/>
              <a:p>
                <a:endParaRPr lang="en-US" sz="1016"/>
              </a:p>
            </p:txBody>
          </p:sp>
        </p:grpSp>
        <p:sp>
          <p:nvSpPr>
            <p:cNvPr id="27719" name="Rectangle 132"/>
            <p:cNvSpPr>
              <a:spLocks noChangeArrowheads="1"/>
            </p:cNvSpPr>
            <p:nvPr/>
          </p:nvSpPr>
          <p:spPr bwMode="auto">
            <a:xfrm>
              <a:off x="2127" y="1373"/>
              <a:ext cx="532" cy="2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Business</a:t>
              </a:r>
            </a:p>
            <a:p>
              <a:pPr algn="ctr" eaLnBrk="0" hangingPunct="0">
                <a:spcBef>
                  <a:spcPct val="50000"/>
                </a:spcBef>
              </a:pPr>
              <a:r>
                <a:rPr lang="en-AU" sz="847" b="1">
                  <a:latin typeface="Arial" charset="0"/>
                </a:rPr>
                <a:t>modelling</a:t>
              </a:r>
            </a:p>
          </p:txBody>
        </p:sp>
        <p:sp>
          <p:nvSpPr>
            <p:cNvPr id="27720" name="Rectangle 133"/>
            <p:cNvSpPr>
              <a:spLocks noChangeArrowheads="1"/>
            </p:cNvSpPr>
            <p:nvPr/>
          </p:nvSpPr>
          <p:spPr bwMode="auto">
            <a:xfrm>
              <a:off x="2541" y="1856"/>
              <a:ext cx="53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Data modelling</a:t>
              </a:r>
            </a:p>
          </p:txBody>
        </p:sp>
        <p:sp>
          <p:nvSpPr>
            <p:cNvPr id="27721" name="Rectangle 134"/>
            <p:cNvSpPr>
              <a:spLocks noChangeArrowheads="1"/>
            </p:cNvSpPr>
            <p:nvPr/>
          </p:nvSpPr>
          <p:spPr bwMode="auto">
            <a:xfrm>
              <a:off x="2952" y="2317"/>
              <a:ext cx="53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Process modelling</a:t>
              </a:r>
            </a:p>
          </p:txBody>
        </p:sp>
        <p:sp>
          <p:nvSpPr>
            <p:cNvPr id="27722" name="Rectangle 135"/>
            <p:cNvSpPr>
              <a:spLocks noChangeArrowheads="1"/>
            </p:cNvSpPr>
            <p:nvPr/>
          </p:nvSpPr>
          <p:spPr bwMode="auto">
            <a:xfrm>
              <a:off x="3353" y="2800"/>
              <a:ext cx="532" cy="3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Application</a:t>
              </a:r>
            </a:p>
            <a:p>
              <a:pPr algn="ctr" eaLnBrk="0" hangingPunct="0">
                <a:spcBef>
                  <a:spcPct val="50000"/>
                </a:spcBef>
              </a:pPr>
              <a:r>
                <a:rPr lang="en-AU" sz="847" b="1">
                  <a:latin typeface="Arial" charset="0"/>
                </a:rPr>
                <a:t>generation</a:t>
              </a:r>
            </a:p>
          </p:txBody>
        </p:sp>
        <p:sp>
          <p:nvSpPr>
            <p:cNvPr id="27723" name="Rectangle 136"/>
            <p:cNvSpPr>
              <a:spLocks noChangeArrowheads="1"/>
            </p:cNvSpPr>
            <p:nvPr/>
          </p:nvSpPr>
          <p:spPr bwMode="auto">
            <a:xfrm>
              <a:off x="3745" y="3294"/>
              <a:ext cx="532" cy="3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Testing and turnover</a:t>
              </a:r>
            </a:p>
          </p:txBody>
        </p:sp>
        <p:sp>
          <p:nvSpPr>
            <p:cNvPr id="27724" name="Line 137"/>
            <p:cNvSpPr>
              <a:spLocks noChangeShapeType="1"/>
            </p:cNvSpPr>
            <p:nvPr/>
          </p:nvSpPr>
          <p:spPr bwMode="auto">
            <a:xfrm>
              <a:off x="2655" y="1487"/>
              <a:ext cx="16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725" name="Line 138"/>
            <p:cNvSpPr>
              <a:spLocks noChangeShapeType="1"/>
            </p:cNvSpPr>
            <p:nvPr/>
          </p:nvSpPr>
          <p:spPr bwMode="auto">
            <a:xfrm>
              <a:off x="3056" y="1987"/>
              <a:ext cx="16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726" name="Line 139"/>
            <p:cNvSpPr>
              <a:spLocks noChangeShapeType="1"/>
            </p:cNvSpPr>
            <p:nvPr/>
          </p:nvSpPr>
          <p:spPr bwMode="auto">
            <a:xfrm>
              <a:off x="3466" y="2436"/>
              <a:ext cx="159"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727" name="Line 140"/>
            <p:cNvSpPr>
              <a:spLocks noChangeShapeType="1"/>
            </p:cNvSpPr>
            <p:nvPr/>
          </p:nvSpPr>
          <p:spPr bwMode="auto">
            <a:xfrm>
              <a:off x="3871" y="2935"/>
              <a:ext cx="16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728" name="Line 141"/>
            <p:cNvSpPr>
              <a:spLocks noChangeShapeType="1"/>
            </p:cNvSpPr>
            <p:nvPr/>
          </p:nvSpPr>
          <p:spPr bwMode="auto">
            <a:xfrm>
              <a:off x="3219" y="1991"/>
              <a:ext cx="0" cy="223"/>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729" name="Line 142"/>
            <p:cNvSpPr>
              <a:spLocks noChangeShapeType="1"/>
            </p:cNvSpPr>
            <p:nvPr/>
          </p:nvSpPr>
          <p:spPr bwMode="auto">
            <a:xfrm>
              <a:off x="3628" y="2441"/>
              <a:ext cx="0" cy="253"/>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730" name="Line 143"/>
            <p:cNvSpPr>
              <a:spLocks noChangeShapeType="1"/>
            </p:cNvSpPr>
            <p:nvPr/>
          </p:nvSpPr>
          <p:spPr bwMode="auto">
            <a:xfrm>
              <a:off x="4038" y="2938"/>
              <a:ext cx="0" cy="235"/>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731" name="Line 144"/>
            <p:cNvSpPr>
              <a:spLocks noChangeShapeType="1"/>
            </p:cNvSpPr>
            <p:nvPr/>
          </p:nvSpPr>
          <p:spPr bwMode="auto">
            <a:xfrm>
              <a:off x="2819" y="1491"/>
              <a:ext cx="0" cy="241"/>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016"/>
            </a:p>
          </p:txBody>
        </p:sp>
      </p:grpSp>
      <p:grpSp>
        <p:nvGrpSpPr>
          <p:cNvPr id="27678" name="Group 147"/>
          <p:cNvGrpSpPr>
            <a:grpSpLocks/>
          </p:cNvGrpSpPr>
          <p:nvPr/>
        </p:nvGrpSpPr>
        <p:grpSpPr bwMode="auto">
          <a:xfrm>
            <a:off x="1808040" y="1548553"/>
            <a:ext cx="3427787" cy="3871383"/>
            <a:chOff x="535" y="1090"/>
            <a:chExt cx="2550" cy="2880"/>
          </a:xfrm>
        </p:grpSpPr>
        <p:grpSp>
          <p:nvGrpSpPr>
            <p:cNvPr id="27699" name="Group 148"/>
            <p:cNvGrpSpPr>
              <a:grpSpLocks/>
            </p:cNvGrpSpPr>
            <p:nvPr/>
          </p:nvGrpSpPr>
          <p:grpSpPr bwMode="auto">
            <a:xfrm>
              <a:off x="579" y="1090"/>
              <a:ext cx="2496" cy="2880"/>
              <a:chOff x="579" y="1090"/>
              <a:chExt cx="2496" cy="2880"/>
            </a:xfrm>
          </p:grpSpPr>
          <p:sp>
            <p:nvSpPr>
              <p:cNvPr id="27713" name="Rectangle 149"/>
              <p:cNvSpPr>
                <a:spLocks noChangeArrowheads="1"/>
              </p:cNvSpPr>
              <p:nvPr/>
            </p:nvSpPr>
            <p:spPr bwMode="auto">
              <a:xfrm>
                <a:off x="579" y="1090"/>
                <a:ext cx="576" cy="576"/>
              </a:xfrm>
              <a:prstGeom prst="rect">
                <a:avLst/>
              </a:prstGeom>
              <a:solidFill>
                <a:schemeClr val="bg1"/>
              </a:solidFill>
              <a:ln w="12700">
                <a:solidFill>
                  <a:schemeClr val="tx1"/>
                </a:solidFill>
                <a:miter lim="800000"/>
                <a:headEnd/>
                <a:tailEnd/>
              </a:ln>
            </p:spPr>
            <p:txBody>
              <a:bodyPr wrap="none" anchor="ctr"/>
              <a:lstStyle/>
              <a:p>
                <a:endParaRPr lang="en-US" sz="1016"/>
              </a:p>
            </p:txBody>
          </p:sp>
          <p:sp>
            <p:nvSpPr>
              <p:cNvPr id="27714" name="Rectangle 150"/>
              <p:cNvSpPr>
                <a:spLocks noChangeArrowheads="1"/>
              </p:cNvSpPr>
              <p:nvPr/>
            </p:nvSpPr>
            <p:spPr bwMode="auto">
              <a:xfrm>
                <a:off x="1059" y="1666"/>
                <a:ext cx="576" cy="576"/>
              </a:xfrm>
              <a:prstGeom prst="rect">
                <a:avLst/>
              </a:prstGeom>
              <a:solidFill>
                <a:schemeClr val="bg1"/>
              </a:solidFill>
              <a:ln w="12700">
                <a:solidFill>
                  <a:schemeClr val="tx1"/>
                </a:solidFill>
                <a:miter lim="800000"/>
                <a:headEnd/>
                <a:tailEnd/>
              </a:ln>
            </p:spPr>
            <p:txBody>
              <a:bodyPr wrap="none" anchor="ctr"/>
              <a:lstStyle/>
              <a:p>
                <a:endParaRPr lang="en-US" sz="1016"/>
              </a:p>
            </p:txBody>
          </p:sp>
          <p:sp>
            <p:nvSpPr>
              <p:cNvPr id="27715" name="Rectangle 151"/>
              <p:cNvSpPr>
                <a:spLocks noChangeArrowheads="1"/>
              </p:cNvSpPr>
              <p:nvPr/>
            </p:nvSpPr>
            <p:spPr bwMode="auto">
              <a:xfrm>
                <a:off x="1539" y="2242"/>
                <a:ext cx="576" cy="576"/>
              </a:xfrm>
              <a:prstGeom prst="rect">
                <a:avLst/>
              </a:prstGeom>
              <a:solidFill>
                <a:schemeClr val="bg1"/>
              </a:solidFill>
              <a:ln w="12700">
                <a:solidFill>
                  <a:schemeClr val="tx1"/>
                </a:solidFill>
                <a:miter lim="800000"/>
                <a:headEnd/>
                <a:tailEnd/>
              </a:ln>
            </p:spPr>
            <p:txBody>
              <a:bodyPr wrap="none" anchor="ctr"/>
              <a:lstStyle/>
              <a:p>
                <a:endParaRPr lang="en-US" sz="1016"/>
              </a:p>
            </p:txBody>
          </p:sp>
          <p:sp>
            <p:nvSpPr>
              <p:cNvPr id="27716" name="Rectangle 152"/>
              <p:cNvSpPr>
                <a:spLocks noChangeArrowheads="1"/>
              </p:cNvSpPr>
              <p:nvPr/>
            </p:nvSpPr>
            <p:spPr bwMode="auto">
              <a:xfrm>
                <a:off x="2019" y="2818"/>
                <a:ext cx="576" cy="576"/>
              </a:xfrm>
              <a:prstGeom prst="rect">
                <a:avLst/>
              </a:prstGeom>
              <a:solidFill>
                <a:schemeClr val="bg1"/>
              </a:solidFill>
              <a:ln w="12700">
                <a:solidFill>
                  <a:schemeClr val="tx1"/>
                </a:solidFill>
                <a:miter lim="800000"/>
                <a:headEnd/>
                <a:tailEnd/>
              </a:ln>
            </p:spPr>
            <p:txBody>
              <a:bodyPr wrap="none" anchor="ctr"/>
              <a:lstStyle/>
              <a:p>
                <a:endParaRPr lang="en-US" sz="1016"/>
              </a:p>
            </p:txBody>
          </p:sp>
          <p:sp>
            <p:nvSpPr>
              <p:cNvPr id="27717" name="Rectangle 153"/>
              <p:cNvSpPr>
                <a:spLocks noChangeArrowheads="1"/>
              </p:cNvSpPr>
              <p:nvPr/>
            </p:nvSpPr>
            <p:spPr bwMode="auto">
              <a:xfrm>
                <a:off x="2499" y="3394"/>
                <a:ext cx="576" cy="576"/>
              </a:xfrm>
              <a:prstGeom prst="rect">
                <a:avLst/>
              </a:prstGeom>
              <a:solidFill>
                <a:schemeClr val="bg1"/>
              </a:solidFill>
              <a:ln w="12700">
                <a:solidFill>
                  <a:schemeClr val="tx1"/>
                </a:solidFill>
                <a:miter lim="800000"/>
                <a:headEnd/>
                <a:tailEnd/>
              </a:ln>
            </p:spPr>
            <p:txBody>
              <a:bodyPr wrap="none" anchor="ctr"/>
              <a:lstStyle/>
              <a:p>
                <a:endParaRPr lang="en-US" sz="1016"/>
              </a:p>
            </p:txBody>
          </p:sp>
        </p:grpSp>
        <p:sp>
          <p:nvSpPr>
            <p:cNvPr id="27700" name="Rectangle 154"/>
            <p:cNvSpPr>
              <a:spLocks noChangeArrowheads="1"/>
            </p:cNvSpPr>
            <p:nvPr/>
          </p:nvSpPr>
          <p:spPr bwMode="auto">
            <a:xfrm>
              <a:off x="535" y="1228"/>
              <a:ext cx="630" cy="2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Business</a:t>
              </a:r>
            </a:p>
            <a:p>
              <a:pPr algn="ctr" eaLnBrk="0" hangingPunct="0">
                <a:spcBef>
                  <a:spcPct val="50000"/>
                </a:spcBef>
              </a:pPr>
              <a:r>
                <a:rPr lang="en-AU" sz="847" b="1">
                  <a:latin typeface="Arial" charset="0"/>
                </a:rPr>
                <a:t>modelling</a:t>
              </a:r>
            </a:p>
          </p:txBody>
        </p:sp>
        <p:sp>
          <p:nvSpPr>
            <p:cNvPr id="27701" name="Rectangle 155"/>
            <p:cNvSpPr>
              <a:spLocks noChangeArrowheads="1"/>
            </p:cNvSpPr>
            <p:nvPr/>
          </p:nvSpPr>
          <p:spPr bwMode="auto">
            <a:xfrm>
              <a:off x="1026" y="1807"/>
              <a:ext cx="63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Data modelling</a:t>
              </a:r>
            </a:p>
          </p:txBody>
        </p:sp>
        <p:sp>
          <p:nvSpPr>
            <p:cNvPr id="27702" name="Rectangle 156"/>
            <p:cNvSpPr>
              <a:spLocks noChangeArrowheads="1"/>
            </p:cNvSpPr>
            <p:nvPr/>
          </p:nvSpPr>
          <p:spPr bwMode="auto">
            <a:xfrm>
              <a:off x="1514" y="2361"/>
              <a:ext cx="63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Process modelling</a:t>
              </a:r>
            </a:p>
          </p:txBody>
        </p:sp>
        <p:sp>
          <p:nvSpPr>
            <p:cNvPr id="27703" name="Rectangle 157"/>
            <p:cNvSpPr>
              <a:spLocks noChangeArrowheads="1"/>
            </p:cNvSpPr>
            <p:nvPr/>
          </p:nvSpPr>
          <p:spPr bwMode="auto">
            <a:xfrm>
              <a:off x="1990" y="2941"/>
              <a:ext cx="630" cy="2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Application</a:t>
              </a:r>
            </a:p>
            <a:p>
              <a:pPr algn="ctr" eaLnBrk="0" hangingPunct="0">
                <a:spcBef>
                  <a:spcPct val="50000"/>
                </a:spcBef>
              </a:pPr>
              <a:r>
                <a:rPr lang="en-AU" sz="847" b="1">
                  <a:latin typeface="Arial" charset="0"/>
                </a:rPr>
                <a:t>generation</a:t>
              </a:r>
            </a:p>
          </p:txBody>
        </p:sp>
        <p:sp>
          <p:nvSpPr>
            <p:cNvPr id="27704" name="Rectangle 158"/>
            <p:cNvSpPr>
              <a:spLocks noChangeArrowheads="1"/>
            </p:cNvSpPr>
            <p:nvPr/>
          </p:nvSpPr>
          <p:spPr bwMode="auto">
            <a:xfrm>
              <a:off x="2455" y="3535"/>
              <a:ext cx="63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Testing and turnover</a:t>
              </a:r>
            </a:p>
          </p:txBody>
        </p:sp>
        <p:sp>
          <p:nvSpPr>
            <p:cNvPr id="27705" name="Line 159"/>
            <p:cNvSpPr>
              <a:spLocks noChangeShapeType="1"/>
            </p:cNvSpPr>
            <p:nvPr/>
          </p:nvSpPr>
          <p:spPr bwMode="auto">
            <a:xfrm>
              <a:off x="1160" y="1364"/>
              <a:ext cx="191"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706" name="Line 160"/>
            <p:cNvSpPr>
              <a:spLocks noChangeShapeType="1"/>
            </p:cNvSpPr>
            <p:nvPr/>
          </p:nvSpPr>
          <p:spPr bwMode="auto">
            <a:xfrm>
              <a:off x="1636" y="1964"/>
              <a:ext cx="191"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707" name="Line 161"/>
            <p:cNvSpPr>
              <a:spLocks noChangeShapeType="1"/>
            </p:cNvSpPr>
            <p:nvPr/>
          </p:nvSpPr>
          <p:spPr bwMode="auto">
            <a:xfrm>
              <a:off x="2122" y="2504"/>
              <a:ext cx="191"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708" name="Line 162"/>
            <p:cNvSpPr>
              <a:spLocks noChangeShapeType="1"/>
            </p:cNvSpPr>
            <p:nvPr/>
          </p:nvSpPr>
          <p:spPr bwMode="auto">
            <a:xfrm>
              <a:off x="2603" y="3103"/>
              <a:ext cx="191"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709" name="Line 163"/>
            <p:cNvSpPr>
              <a:spLocks noChangeShapeType="1"/>
            </p:cNvSpPr>
            <p:nvPr/>
          </p:nvSpPr>
          <p:spPr bwMode="auto">
            <a:xfrm>
              <a:off x="1830" y="1968"/>
              <a:ext cx="0" cy="27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710" name="Line 164"/>
            <p:cNvSpPr>
              <a:spLocks noChangeShapeType="1"/>
            </p:cNvSpPr>
            <p:nvPr/>
          </p:nvSpPr>
          <p:spPr bwMode="auto">
            <a:xfrm>
              <a:off x="2316" y="2508"/>
              <a:ext cx="0" cy="306"/>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711" name="Line 165"/>
            <p:cNvSpPr>
              <a:spLocks noChangeShapeType="1"/>
            </p:cNvSpPr>
            <p:nvPr/>
          </p:nvSpPr>
          <p:spPr bwMode="auto">
            <a:xfrm>
              <a:off x="2802" y="3105"/>
              <a:ext cx="0" cy="285"/>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712" name="Line 166"/>
            <p:cNvSpPr>
              <a:spLocks noChangeShapeType="1"/>
            </p:cNvSpPr>
            <p:nvPr/>
          </p:nvSpPr>
          <p:spPr bwMode="auto">
            <a:xfrm>
              <a:off x="1356" y="1368"/>
              <a:ext cx="0" cy="291"/>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016"/>
            </a:p>
          </p:txBody>
        </p:sp>
      </p:grpSp>
      <p:grpSp>
        <p:nvGrpSpPr>
          <p:cNvPr id="27679" name="Group 167"/>
          <p:cNvGrpSpPr>
            <a:grpSpLocks/>
          </p:cNvGrpSpPr>
          <p:nvPr/>
        </p:nvGrpSpPr>
        <p:grpSpPr bwMode="auto">
          <a:xfrm>
            <a:off x="3926547" y="1736746"/>
            <a:ext cx="2890095" cy="3223464"/>
            <a:chOff x="2127" y="1259"/>
            <a:chExt cx="2150" cy="2398"/>
          </a:xfrm>
        </p:grpSpPr>
        <p:grpSp>
          <p:nvGrpSpPr>
            <p:cNvPr id="27680" name="Group 168"/>
            <p:cNvGrpSpPr>
              <a:grpSpLocks/>
            </p:cNvGrpSpPr>
            <p:nvPr/>
          </p:nvGrpSpPr>
          <p:grpSpPr bwMode="auto">
            <a:xfrm>
              <a:off x="2165" y="1259"/>
              <a:ext cx="2103" cy="2398"/>
              <a:chOff x="2165" y="1259"/>
              <a:chExt cx="2103" cy="2398"/>
            </a:xfrm>
          </p:grpSpPr>
          <p:sp>
            <p:nvSpPr>
              <p:cNvPr id="27694" name="Rectangle 169"/>
              <p:cNvSpPr>
                <a:spLocks noChangeArrowheads="1"/>
              </p:cNvSpPr>
              <p:nvPr/>
            </p:nvSpPr>
            <p:spPr bwMode="auto">
              <a:xfrm>
                <a:off x="2165" y="1259"/>
                <a:ext cx="485" cy="480"/>
              </a:xfrm>
              <a:prstGeom prst="rect">
                <a:avLst/>
              </a:prstGeom>
              <a:solidFill>
                <a:schemeClr val="bg1"/>
              </a:solidFill>
              <a:ln w="12700">
                <a:solidFill>
                  <a:schemeClr val="tx1"/>
                </a:solidFill>
                <a:miter lim="800000"/>
                <a:headEnd/>
                <a:tailEnd/>
              </a:ln>
            </p:spPr>
            <p:txBody>
              <a:bodyPr wrap="none" anchor="ctr"/>
              <a:lstStyle/>
              <a:p>
                <a:endParaRPr lang="en-US" sz="1016"/>
              </a:p>
            </p:txBody>
          </p:sp>
          <p:sp>
            <p:nvSpPr>
              <p:cNvPr id="27695" name="Rectangle 170"/>
              <p:cNvSpPr>
                <a:spLocks noChangeArrowheads="1"/>
              </p:cNvSpPr>
              <p:nvPr/>
            </p:nvSpPr>
            <p:spPr bwMode="auto">
              <a:xfrm>
                <a:off x="2569" y="1739"/>
                <a:ext cx="486" cy="479"/>
              </a:xfrm>
              <a:prstGeom prst="rect">
                <a:avLst/>
              </a:prstGeom>
              <a:solidFill>
                <a:schemeClr val="bg1"/>
              </a:solidFill>
              <a:ln w="12700">
                <a:solidFill>
                  <a:schemeClr val="tx1"/>
                </a:solidFill>
                <a:miter lim="800000"/>
                <a:headEnd/>
                <a:tailEnd/>
              </a:ln>
            </p:spPr>
            <p:txBody>
              <a:bodyPr wrap="none" anchor="ctr"/>
              <a:lstStyle/>
              <a:p>
                <a:endParaRPr lang="en-US" sz="1016"/>
              </a:p>
            </p:txBody>
          </p:sp>
          <p:sp>
            <p:nvSpPr>
              <p:cNvPr id="27696" name="Rectangle 171"/>
              <p:cNvSpPr>
                <a:spLocks noChangeArrowheads="1"/>
              </p:cNvSpPr>
              <p:nvPr/>
            </p:nvSpPr>
            <p:spPr bwMode="auto">
              <a:xfrm>
                <a:off x="2974" y="2218"/>
                <a:ext cx="485" cy="480"/>
              </a:xfrm>
              <a:prstGeom prst="rect">
                <a:avLst/>
              </a:prstGeom>
              <a:solidFill>
                <a:schemeClr val="bg1"/>
              </a:solidFill>
              <a:ln w="12700">
                <a:solidFill>
                  <a:schemeClr val="tx1"/>
                </a:solidFill>
                <a:miter lim="800000"/>
                <a:headEnd/>
                <a:tailEnd/>
              </a:ln>
            </p:spPr>
            <p:txBody>
              <a:bodyPr wrap="none" anchor="ctr"/>
              <a:lstStyle/>
              <a:p>
                <a:endParaRPr lang="en-US" sz="1016"/>
              </a:p>
            </p:txBody>
          </p:sp>
          <p:sp>
            <p:nvSpPr>
              <p:cNvPr id="27697" name="Rectangle 172"/>
              <p:cNvSpPr>
                <a:spLocks noChangeArrowheads="1"/>
              </p:cNvSpPr>
              <p:nvPr/>
            </p:nvSpPr>
            <p:spPr bwMode="auto">
              <a:xfrm>
                <a:off x="3378" y="2698"/>
                <a:ext cx="486" cy="479"/>
              </a:xfrm>
              <a:prstGeom prst="rect">
                <a:avLst/>
              </a:prstGeom>
              <a:solidFill>
                <a:schemeClr val="bg1"/>
              </a:solidFill>
              <a:ln w="12700">
                <a:solidFill>
                  <a:schemeClr val="tx1"/>
                </a:solidFill>
                <a:miter lim="800000"/>
                <a:headEnd/>
                <a:tailEnd/>
              </a:ln>
            </p:spPr>
            <p:txBody>
              <a:bodyPr wrap="none" anchor="ctr"/>
              <a:lstStyle/>
              <a:p>
                <a:endParaRPr lang="en-US" sz="1016"/>
              </a:p>
            </p:txBody>
          </p:sp>
          <p:sp>
            <p:nvSpPr>
              <p:cNvPr id="27698" name="Rectangle 173"/>
              <p:cNvSpPr>
                <a:spLocks noChangeArrowheads="1"/>
              </p:cNvSpPr>
              <p:nvPr/>
            </p:nvSpPr>
            <p:spPr bwMode="auto">
              <a:xfrm>
                <a:off x="3783" y="3177"/>
                <a:ext cx="485" cy="480"/>
              </a:xfrm>
              <a:prstGeom prst="rect">
                <a:avLst/>
              </a:prstGeom>
              <a:solidFill>
                <a:schemeClr val="bg1"/>
              </a:solidFill>
              <a:ln w="12700">
                <a:solidFill>
                  <a:schemeClr val="tx1"/>
                </a:solidFill>
                <a:miter lim="800000"/>
                <a:headEnd/>
                <a:tailEnd/>
              </a:ln>
            </p:spPr>
            <p:txBody>
              <a:bodyPr wrap="none" anchor="ctr"/>
              <a:lstStyle/>
              <a:p>
                <a:endParaRPr lang="en-US" sz="1016"/>
              </a:p>
            </p:txBody>
          </p:sp>
        </p:grpSp>
        <p:sp>
          <p:nvSpPr>
            <p:cNvPr id="27681" name="Rectangle 174"/>
            <p:cNvSpPr>
              <a:spLocks noChangeArrowheads="1"/>
            </p:cNvSpPr>
            <p:nvPr/>
          </p:nvSpPr>
          <p:spPr bwMode="auto">
            <a:xfrm>
              <a:off x="2127" y="1373"/>
              <a:ext cx="532" cy="2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Business</a:t>
              </a:r>
            </a:p>
            <a:p>
              <a:pPr algn="ctr" eaLnBrk="0" hangingPunct="0">
                <a:spcBef>
                  <a:spcPct val="50000"/>
                </a:spcBef>
              </a:pPr>
              <a:r>
                <a:rPr lang="en-AU" sz="847" b="1">
                  <a:latin typeface="Arial" charset="0"/>
                </a:rPr>
                <a:t>modelling</a:t>
              </a:r>
            </a:p>
          </p:txBody>
        </p:sp>
        <p:sp>
          <p:nvSpPr>
            <p:cNvPr id="27682" name="Rectangle 175"/>
            <p:cNvSpPr>
              <a:spLocks noChangeArrowheads="1"/>
            </p:cNvSpPr>
            <p:nvPr/>
          </p:nvSpPr>
          <p:spPr bwMode="auto">
            <a:xfrm>
              <a:off x="2541" y="1856"/>
              <a:ext cx="53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Data modelling</a:t>
              </a:r>
            </a:p>
          </p:txBody>
        </p:sp>
        <p:sp>
          <p:nvSpPr>
            <p:cNvPr id="27683" name="Rectangle 176"/>
            <p:cNvSpPr>
              <a:spLocks noChangeArrowheads="1"/>
            </p:cNvSpPr>
            <p:nvPr/>
          </p:nvSpPr>
          <p:spPr bwMode="auto">
            <a:xfrm>
              <a:off x="2952" y="2317"/>
              <a:ext cx="53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Process modelling</a:t>
              </a:r>
            </a:p>
          </p:txBody>
        </p:sp>
        <p:sp>
          <p:nvSpPr>
            <p:cNvPr id="27684" name="Rectangle 177"/>
            <p:cNvSpPr>
              <a:spLocks noChangeArrowheads="1"/>
            </p:cNvSpPr>
            <p:nvPr/>
          </p:nvSpPr>
          <p:spPr bwMode="auto">
            <a:xfrm>
              <a:off x="3353" y="2800"/>
              <a:ext cx="532" cy="3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Application</a:t>
              </a:r>
            </a:p>
            <a:p>
              <a:pPr algn="ctr" eaLnBrk="0" hangingPunct="0">
                <a:spcBef>
                  <a:spcPct val="50000"/>
                </a:spcBef>
              </a:pPr>
              <a:r>
                <a:rPr lang="en-AU" sz="847" b="1">
                  <a:latin typeface="Arial" charset="0"/>
                </a:rPr>
                <a:t>generation</a:t>
              </a:r>
            </a:p>
          </p:txBody>
        </p:sp>
        <p:sp>
          <p:nvSpPr>
            <p:cNvPr id="27685" name="Rectangle 178"/>
            <p:cNvSpPr>
              <a:spLocks noChangeArrowheads="1"/>
            </p:cNvSpPr>
            <p:nvPr/>
          </p:nvSpPr>
          <p:spPr bwMode="auto">
            <a:xfrm>
              <a:off x="3745" y="3294"/>
              <a:ext cx="532" cy="3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76622" tIns="37638" rIns="76622" bIns="37638">
              <a:spAutoFit/>
            </a:bodyPr>
            <a:lstStyle/>
            <a:p>
              <a:pPr algn="ctr" eaLnBrk="0" hangingPunct="0">
                <a:spcBef>
                  <a:spcPct val="50000"/>
                </a:spcBef>
              </a:pPr>
              <a:r>
                <a:rPr lang="en-AU" sz="847" b="1">
                  <a:latin typeface="Arial" charset="0"/>
                </a:rPr>
                <a:t>Testing and turnover</a:t>
              </a:r>
            </a:p>
          </p:txBody>
        </p:sp>
        <p:sp>
          <p:nvSpPr>
            <p:cNvPr id="27686" name="Line 179"/>
            <p:cNvSpPr>
              <a:spLocks noChangeShapeType="1"/>
            </p:cNvSpPr>
            <p:nvPr/>
          </p:nvSpPr>
          <p:spPr bwMode="auto">
            <a:xfrm>
              <a:off x="2655" y="1487"/>
              <a:ext cx="16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687" name="Line 180"/>
            <p:cNvSpPr>
              <a:spLocks noChangeShapeType="1"/>
            </p:cNvSpPr>
            <p:nvPr/>
          </p:nvSpPr>
          <p:spPr bwMode="auto">
            <a:xfrm>
              <a:off x="3056" y="1987"/>
              <a:ext cx="16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688" name="Line 181"/>
            <p:cNvSpPr>
              <a:spLocks noChangeShapeType="1"/>
            </p:cNvSpPr>
            <p:nvPr/>
          </p:nvSpPr>
          <p:spPr bwMode="auto">
            <a:xfrm>
              <a:off x="3466" y="2436"/>
              <a:ext cx="159"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689" name="Line 182"/>
            <p:cNvSpPr>
              <a:spLocks noChangeShapeType="1"/>
            </p:cNvSpPr>
            <p:nvPr/>
          </p:nvSpPr>
          <p:spPr bwMode="auto">
            <a:xfrm>
              <a:off x="3871" y="2935"/>
              <a:ext cx="16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690" name="Line 183"/>
            <p:cNvSpPr>
              <a:spLocks noChangeShapeType="1"/>
            </p:cNvSpPr>
            <p:nvPr/>
          </p:nvSpPr>
          <p:spPr bwMode="auto">
            <a:xfrm>
              <a:off x="3219" y="1991"/>
              <a:ext cx="0" cy="223"/>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691" name="Line 184"/>
            <p:cNvSpPr>
              <a:spLocks noChangeShapeType="1"/>
            </p:cNvSpPr>
            <p:nvPr/>
          </p:nvSpPr>
          <p:spPr bwMode="auto">
            <a:xfrm>
              <a:off x="3628" y="2441"/>
              <a:ext cx="0" cy="253"/>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692" name="Line 185"/>
            <p:cNvSpPr>
              <a:spLocks noChangeShapeType="1"/>
            </p:cNvSpPr>
            <p:nvPr/>
          </p:nvSpPr>
          <p:spPr bwMode="auto">
            <a:xfrm>
              <a:off x="4038" y="2938"/>
              <a:ext cx="0" cy="235"/>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016"/>
            </a:p>
          </p:txBody>
        </p:sp>
        <p:sp>
          <p:nvSpPr>
            <p:cNvPr id="27693" name="Line 186"/>
            <p:cNvSpPr>
              <a:spLocks noChangeShapeType="1"/>
            </p:cNvSpPr>
            <p:nvPr/>
          </p:nvSpPr>
          <p:spPr bwMode="auto">
            <a:xfrm>
              <a:off x="2819" y="1491"/>
              <a:ext cx="0" cy="241"/>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016"/>
            </a:p>
          </p:txBody>
        </p:sp>
      </p:grpSp>
      <p:sp>
        <p:nvSpPr>
          <p:cNvPr id="2" name="Title 1"/>
          <p:cNvSpPr>
            <a:spLocks noGrp="1"/>
          </p:cNvSpPr>
          <p:nvPr>
            <p:ph type="title"/>
          </p:nvPr>
        </p:nvSpPr>
        <p:spPr/>
        <p:txBody>
          <a:bodyPr/>
          <a:lstStyle/>
          <a:p>
            <a:r>
              <a:rPr lang="en-US" dirty="0" smtClean="0"/>
              <a:t>Rapid Application Development (RAD)</a:t>
            </a:r>
            <a:endParaRPr lang="en-US" dirty="0"/>
          </a:p>
        </p:txBody>
      </p:sp>
    </p:spTree>
    <p:extLst>
      <p:ext uri="{BB962C8B-B14F-4D97-AF65-F5344CB8AC3E}">
        <p14:creationId xmlns:p14="http://schemas.microsoft.com/office/powerpoint/2010/main" val="159327003"/>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716362" y="314321"/>
            <a:ext cx="6774920" cy="576769"/>
          </a:xfrm>
        </p:spPr>
        <p:txBody>
          <a:bodyPr>
            <a:normAutofit/>
          </a:bodyPr>
          <a:lstStyle/>
          <a:p>
            <a:r>
              <a:rPr lang="en-US" altLang="ja-JP" sz="2371" dirty="0" smtClean="0">
                <a:latin typeface="Calibri"/>
                <a:ea typeface="MS PGothic" charset="0"/>
                <a:cs typeface="Calibri"/>
              </a:rPr>
              <a:t>RAD </a:t>
            </a:r>
            <a:r>
              <a:rPr lang="en-US" altLang="ja-JP" sz="2371" dirty="0">
                <a:latin typeface="Calibri"/>
                <a:ea typeface="MS PGothic" charset="0"/>
                <a:cs typeface="Calibri"/>
              </a:rPr>
              <a:t>Model</a:t>
            </a:r>
            <a:endParaRPr lang="en-US" altLang="ja-JP" sz="4065" dirty="0">
              <a:solidFill>
                <a:schemeClr val="tx1"/>
              </a:solidFill>
              <a:latin typeface="Times New Roman" charset="0"/>
              <a:ea typeface="MS PGothic" charset="0"/>
              <a:cs typeface="MS PGothic" charset="0"/>
            </a:endParaRPr>
          </a:p>
        </p:txBody>
      </p:sp>
      <p:sp>
        <p:nvSpPr>
          <p:cNvPr id="26627" name="Rectangle 3"/>
          <p:cNvSpPr>
            <a:spLocks noGrp="1" noChangeArrowheads="1"/>
          </p:cNvSpPr>
          <p:nvPr>
            <p:ph idx="1"/>
          </p:nvPr>
        </p:nvSpPr>
        <p:spPr>
          <a:xfrm>
            <a:off x="865720" y="1057091"/>
            <a:ext cx="8417176" cy="4146204"/>
          </a:xfrm>
        </p:spPr>
        <p:txBody>
          <a:bodyPr>
            <a:noAutofit/>
          </a:bodyPr>
          <a:lstStyle/>
          <a:p>
            <a:pPr>
              <a:lnSpc>
                <a:spcPct val="200000"/>
              </a:lnSpc>
              <a:buFont typeface="Wingdings" charset="2"/>
              <a:buChar char="q"/>
            </a:pPr>
            <a:r>
              <a:rPr lang="en-US" altLang="ja-JP" sz="2032" b="0" dirty="0">
                <a:latin typeface="Calibri"/>
                <a:ea typeface="MS PGothic" charset="0"/>
                <a:cs typeface="Calibri"/>
              </a:rPr>
              <a:t>In RAD model the components or functions are developed in parallel as if they were mini projects.</a:t>
            </a:r>
          </a:p>
          <a:p>
            <a:pPr>
              <a:lnSpc>
                <a:spcPct val="200000"/>
              </a:lnSpc>
              <a:buFont typeface="Wingdings" charset="2"/>
              <a:buChar char="q"/>
            </a:pPr>
            <a:r>
              <a:rPr lang="en-US" altLang="ja-JP" sz="2032" b="0" dirty="0">
                <a:latin typeface="Calibri"/>
                <a:ea typeface="MS PGothic" charset="0"/>
                <a:cs typeface="Calibri"/>
              </a:rPr>
              <a:t>The developments are time boxed, delivered and then assembled into a working prototype.</a:t>
            </a:r>
          </a:p>
          <a:p>
            <a:pPr>
              <a:lnSpc>
                <a:spcPct val="200000"/>
              </a:lnSpc>
              <a:buFont typeface="Wingdings" charset="2"/>
              <a:buChar char="q"/>
            </a:pPr>
            <a:r>
              <a:rPr lang="en-US" altLang="ja-JP" sz="2032" b="0" dirty="0">
                <a:latin typeface="Calibri"/>
                <a:ea typeface="MS PGothic" charset="0"/>
                <a:cs typeface="Calibri"/>
              </a:rPr>
              <a:t>This can quickly give the customer something to see, use and to provide feedback regarding the delivery and their requirements.</a:t>
            </a:r>
          </a:p>
        </p:txBody>
      </p:sp>
    </p:spTree>
    <p:extLst>
      <p:ext uri="{BB962C8B-B14F-4D97-AF65-F5344CB8AC3E}">
        <p14:creationId xmlns:p14="http://schemas.microsoft.com/office/powerpoint/2010/main" val="20121346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762780" y="532007"/>
            <a:ext cx="1818223" cy="409690"/>
          </a:xfrm>
          <a:extLst>
            <a:ext uri="{91240B29-F687-4f45-9708-019B960494DF}">
              <a14:hiddenLine xmlns:a14="http://schemas.microsoft.com/office/drawing/2010/main" xmlns="" w="12700">
                <a:solidFill>
                  <a:schemeClr val="tx1"/>
                </a:solidFill>
                <a:miter lim="800000"/>
                <a:headEnd/>
                <a:tailEnd/>
              </a14:hiddenLine>
            </a:ext>
          </a:extLst>
        </p:spPr>
        <p:txBody>
          <a:bodyPr vert="horz" wrap="none" lIns="53769" tIns="21508" rIns="53769" bIns="21508" rtlCol="0" anchor="t">
            <a:spAutoFit/>
          </a:bodyPr>
          <a:lstStyle/>
          <a:p>
            <a:r>
              <a:rPr lang="en-US" sz="2800" dirty="0">
                <a:latin typeface="Calibri"/>
                <a:cs typeface="Calibri"/>
              </a:rPr>
              <a:t>Prototyping</a:t>
            </a:r>
            <a:endParaRPr lang="en-US" sz="2800" dirty="0">
              <a:latin typeface="Impact" charset="0"/>
            </a:endParaRPr>
          </a:p>
        </p:txBody>
      </p:sp>
      <p:sp>
        <p:nvSpPr>
          <p:cNvPr id="182284" name="Text Box 12"/>
          <p:cNvSpPr txBox="1">
            <a:spLocks noChangeArrowheads="1"/>
          </p:cNvSpPr>
          <p:nvPr/>
        </p:nvSpPr>
        <p:spPr bwMode="auto">
          <a:xfrm>
            <a:off x="5618026" y="3919777"/>
            <a:ext cx="917239" cy="3736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spAutoFit/>
          </a:bodyPr>
          <a:lstStyle/>
          <a:p>
            <a:pPr algn="ctr">
              <a:lnSpc>
                <a:spcPct val="90000"/>
              </a:lnSpc>
              <a:defRPr/>
            </a:pPr>
            <a:r>
              <a:rPr lang="en-US" sz="1016">
                <a:solidFill>
                  <a:schemeClr val="bg2"/>
                </a:solidFill>
                <a:latin typeface="Helvetica" charset="0"/>
              </a:rPr>
              <a:t>Construction</a:t>
            </a:r>
          </a:p>
          <a:p>
            <a:pPr algn="ctr">
              <a:lnSpc>
                <a:spcPct val="90000"/>
              </a:lnSpc>
              <a:defRPr/>
            </a:pPr>
            <a:r>
              <a:rPr lang="en-US" sz="1016">
                <a:solidFill>
                  <a:schemeClr val="bg2"/>
                </a:solidFill>
                <a:latin typeface="Helvetica" charset="0"/>
              </a:rPr>
              <a:t>of prototype</a:t>
            </a:r>
          </a:p>
        </p:txBody>
      </p:sp>
      <p:grpSp>
        <p:nvGrpSpPr>
          <p:cNvPr id="37892" name="Group 27"/>
          <p:cNvGrpSpPr>
            <a:grpSpLocks/>
          </p:cNvGrpSpPr>
          <p:nvPr/>
        </p:nvGrpSpPr>
        <p:grpSpPr bwMode="auto">
          <a:xfrm>
            <a:off x="3030904" y="1742123"/>
            <a:ext cx="3742337" cy="3484245"/>
            <a:chOff x="1536" y="1152"/>
            <a:chExt cx="2920" cy="2864"/>
          </a:xfrm>
        </p:grpSpPr>
        <p:pic>
          <p:nvPicPr>
            <p:cNvPr id="182287" name="Picture 15"/>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36" y="1152"/>
              <a:ext cx="2920" cy="2864"/>
            </a:xfrm>
            <a:prstGeom prst="rect">
              <a:avLst/>
            </a:prstGeom>
            <a:solidFill>
              <a:srgbClr val="96E3FE"/>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sp>
          <p:nvSpPr>
            <p:cNvPr id="182288" name="Rectangle 16"/>
            <p:cNvSpPr>
              <a:spLocks noChangeArrowheads="1"/>
            </p:cNvSpPr>
            <p:nvPr/>
          </p:nvSpPr>
          <p:spPr bwMode="auto">
            <a:xfrm>
              <a:off x="1894" y="1675"/>
              <a:ext cx="662" cy="367"/>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lgn="ctr">
                <a:lnSpc>
                  <a:spcPct val="90000"/>
                </a:lnSpc>
                <a:defRPr/>
              </a:pPr>
              <a:endParaRPr lang="en-US" sz="1524" b="1">
                <a:latin typeface="Helvetica" charset="0"/>
              </a:endParaRPr>
            </a:p>
          </p:txBody>
        </p:sp>
        <p:sp>
          <p:nvSpPr>
            <p:cNvPr id="182289" name="Text Box 17"/>
            <p:cNvSpPr txBox="1">
              <a:spLocks noChangeArrowheads="1"/>
            </p:cNvSpPr>
            <p:nvPr/>
          </p:nvSpPr>
          <p:spPr bwMode="auto">
            <a:xfrm>
              <a:off x="1849" y="1772"/>
              <a:ext cx="82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nSpc>
                  <a:spcPct val="90000"/>
                </a:lnSpc>
                <a:defRPr/>
              </a:pPr>
              <a:r>
                <a:rPr lang="en-US" sz="1016">
                  <a:solidFill>
                    <a:schemeClr val="bg2"/>
                  </a:solidFill>
                  <a:latin typeface="Helvetica" charset="0"/>
                </a:rPr>
                <a:t>communication</a:t>
              </a:r>
              <a:endParaRPr lang="en-US" sz="1524" b="1">
                <a:latin typeface="Helvetica" charset="0"/>
              </a:endParaRPr>
            </a:p>
          </p:txBody>
        </p:sp>
        <p:sp>
          <p:nvSpPr>
            <p:cNvPr id="182290" name="Rectangle 18"/>
            <p:cNvSpPr>
              <a:spLocks noChangeArrowheads="1"/>
            </p:cNvSpPr>
            <p:nvPr/>
          </p:nvSpPr>
          <p:spPr bwMode="auto">
            <a:xfrm>
              <a:off x="3357" y="1532"/>
              <a:ext cx="492" cy="27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sz="1016"/>
            </a:p>
          </p:txBody>
        </p:sp>
        <p:sp>
          <p:nvSpPr>
            <p:cNvPr id="182291" name="Text Box 19"/>
            <p:cNvSpPr txBox="1">
              <a:spLocks noChangeArrowheads="1"/>
            </p:cNvSpPr>
            <p:nvPr/>
          </p:nvSpPr>
          <p:spPr bwMode="auto">
            <a:xfrm>
              <a:off x="3408" y="1532"/>
              <a:ext cx="404" cy="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spAutoFit/>
            </a:bodyPr>
            <a:lstStyle/>
            <a:p>
              <a:pPr algn="ctr">
                <a:lnSpc>
                  <a:spcPct val="90000"/>
                </a:lnSpc>
                <a:defRPr/>
              </a:pPr>
              <a:r>
                <a:rPr lang="en-US" sz="1016">
                  <a:solidFill>
                    <a:schemeClr val="bg2"/>
                  </a:solidFill>
                  <a:latin typeface="Helvetica" charset="0"/>
                </a:rPr>
                <a:t>Quick</a:t>
              </a:r>
            </a:p>
            <a:p>
              <a:pPr algn="ctr">
                <a:lnSpc>
                  <a:spcPct val="90000"/>
                </a:lnSpc>
                <a:defRPr/>
              </a:pPr>
              <a:r>
                <a:rPr lang="en-US" sz="1016">
                  <a:solidFill>
                    <a:schemeClr val="bg2"/>
                  </a:solidFill>
                  <a:latin typeface="Helvetica" charset="0"/>
                </a:rPr>
                <a:t>plan</a:t>
              </a:r>
            </a:p>
          </p:txBody>
        </p:sp>
        <p:sp>
          <p:nvSpPr>
            <p:cNvPr id="182292" name="Rectangle 20"/>
            <p:cNvSpPr>
              <a:spLocks noChangeArrowheads="1"/>
            </p:cNvSpPr>
            <p:nvPr/>
          </p:nvSpPr>
          <p:spPr bwMode="auto">
            <a:xfrm>
              <a:off x="3713" y="1983"/>
              <a:ext cx="540" cy="315"/>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sz="1016"/>
            </a:p>
          </p:txBody>
        </p:sp>
        <p:sp>
          <p:nvSpPr>
            <p:cNvPr id="182293" name="Rectangle 21"/>
            <p:cNvSpPr>
              <a:spLocks noChangeArrowheads="1"/>
            </p:cNvSpPr>
            <p:nvPr/>
          </p:nvSpPr>
          <p:spPr bwMode="auto">
            <a:xfrm>
              <a:off x="4301" y="2053"/>
              <a:ext cx="41" cy="183"/>
            </a:xfrm>
            <a:prstGeom prst="rect">
              <a:avLst/>
            </a:prstGeom>
            <a:solidFill>
              <a:srgbClr val="96E3FE"/>
            </a:solidFill>
            <a:ln w="12700">
              <a:solidFill>
                <a:srgbClr val="96E3FE"/>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sz="1016"/>
            </a:p>
          </p:txBody>
        </p:sp>
        <p:sp>
          <p:nvSpPr>
            <p:cNvPr id="182294" name="Text Box 22"/>
            <p:cNvSpPr txBox="1">
              <a:spLocks noChangeArrowheads="1"/>
            </p:cNvSpPr>
            <p:nvPr/>
          </p:nvSpPr>
          <p:spPr bwMode="auto">
            <a:xfrm>
              <a:off x="3626" y="2004"/>
              <a:ext cx="732" cy="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spAutoFit/>
            </a:bodyPr>
            <a:lstStyle/>
            <a:p>
              <a:pPr algn="ctr">
                <a:lnSpc>
                  <a:spcPct val="90000"/>
                </a:lnSpc>
                <a:defRPr/>
              </a:pPr>
              <a:r>
                <a:rPr lang="en-US" sz="1016">
                  <a:solidFill>
                    <a:schemeClr val="bg2"/>
                  </a:solidFill>
                  <a:latin typeface="Helvetica" charset="0"/>
                </a:rPr>
                <a:t>Modeling</a:t>
              </a:r>
            </a:p>
            <a:p>
              <a:pPr algn="ctr">
                <a:lnSpc>
                  <a:spcPct val="90000"/>
                </a:lnSpc>
                <a:defRPr/>
              </a:pPr>
              <a:r>
                <a:rPr lang="en-US" sz="1016">
                  <a:solidFill>
                    <a:schemeClr val="bg2"/>
                  </a:solidFill>
                  <a:latin typeface="Helvetica" charset="0"/>
                </a:rPr>
                <a:t>Quick design</a:t>
              </a:r>
            </a:p>
          </p:txBody>
        </p:sp>
        <p:sp>
          <p:nvSpPr>
            <p:cNvPr id="182295" name="Rectangle 23"/>
            <p:cNvSpPr>
              <a:spLocks noChangeArrowheads="1"/>
            </p:cNvSpPr>
            <p:nvPr/>
          </p:nvSpPr>
          <p:spPr bwMode="auto">
            <a:xfrm>
              <a:off x="3508" y="3091"/>
              <a:ext cx="637" cy="390"/>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sz="1016"/>
            </a:p>
          </p:txBody>
        </p:sp>
        <p:sp>
          <p:nvSpPr>
            <p:cNvPr id="182296" name="Text Box 24"/>
            <p:cNvSpPr txBox="1">
              <a:spLocks noChangeArrowheads="1"/>
            </p:cNvSpPr>
            <p:nvPr/>
          </p:nvSpPr>
          <p:spPr bwMode="auto">
            <a:xfrm>
              <a:off x="3461" y="3153"/>
              <a:ext cx="716" cy="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spAutoFit/>
            </a:bodyPr>
            <a:lstStyle/>
            <a:p>
              <a:pPr algn="ctr">
                <a:lnSpc>
                  <a:spcPct val="90000"/>
                </a:lnSpc>
                <a:defRPr/>
              </a:pPr>
              <a:r>
                <a:rPr lang="en-US" sz="1016">
                  <a:solidFill>
                    <a:schemeClr val="bg2"/>
                  </a:solidFill>
                  <a:latin typeface="Helvetica" charset="0"/>
                </a:rPr>
                <a:t>Construction</a:t>
              </a:r>
            </a:p>
            <a:p>
              <a:pPr algn="ctr">
                <a:lnSpc>
                  <a:spcPct val="90000"/>
                </a:lnSpc>
                <a:defRPr/>
              </a:pPr>
              <a:r>
                <a:rPr lang="en-US" sz="1016">
                  <a:solidFill>
                    <a:schemeClr val="bg2"/>
                  </a:solidFill>
                  <a:latin typeface="Helvetica" charset="0"/>
                </a:rPr>
                <a:t>of prototype</a:t>
              </a:r>
            </a:p>
          </p:txBody>
        </p:sp>
        <p:sp>
          <p:nvSpPr>
            <p:cNvPr id="182297" name="Rectangle 25"/>
            <p:cNvSpPr>
              <a:spLocks noChangeArrowheads="1"/>
            </p:cNvSpPr>
            <p:nvPr/>
          </p:nvSpPr>
          <p:spPr bwMode="auto">
            <a:xfrm>
              <a:off x="1819" y="2934"/>
              <a:ext cx="642" cy="402"/>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sz="1016"/>
            </a:p>
          </p:txBody>
        </p:sp>
        <p:sp>
          <p:nvSpPr>
            <p:cNvPr id="182298" name="Text Box 26"/>
            <p:cNvSpPr txBox="1">
              <a:spLocks noChangeArrowheads="1"/>
            </p:cNvSpPr>
            <p:nvPr/>
          </p:nvSpPr>
          <p:spPr bwMode="auto">
            <a:xfrm>
              <a:off x="1799" y="2961"/>
              <a:ext cx="687" cy="4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spAutoFit/>
            </a:bodyPr>
            <a:lstStyle/>
            <a:p>
              <a:pPr algn="ctr">
                <a:lnSpc>
                  <a:spcPct val="90000"/>
                </a:lnSpc>
                <a:defRPr/>
              </a:pPr>
              <a:r>
                <a:rPr lang="en-US" sz="1016">
                  <a:solidFill>
                    <a:schemeClr val="bg2"/>
                  </a:solidFill>
                  <a:latin typeface="Helvetica" charset="0"/>
                </a:rPr>
                <a:t>Deployment</a:t>
              </a:r>
            </a:p>
            <a:p>
              <a:pPr algn="ctr">
                <a:lnSpc>
                  <a:spcPct val="90000"/>
                </a:lnSpc>
                <a:defRPr/>
              </a:pPr>
              <a:r>
                <a:rPr lang="en-US" sz="1016">
                  <a:solidFill>
                    <a:schemeClr val="bg2"/>
                  </a:solidFill>
                  <a:latin typeface="Helvetica" charset="0"/>
                </a:rPr>
                <a:t>delivery &amp;</a:t>
              </a:r>
            </a:p>
            <a:p>
              <a:pPr algn="ctr">
                <a:lnSpc>
                  <a:spcPct val="90000"/>
                </a:lnSpc>
                <a:defRPr/>
              </a:pPr>
              <a:r>
                <a:rPr lang="en-US" sz="1016">
                  <a:solidFill>
                    <a:schemeClr val="bg2"/>
                  </a:solidFill>
                  <a:latin typeface="Helvetica" charset="0"/>
                </a:rPr>
                <a:t>feedback</a:t>
              </a:r>
            </a:p>
          </p:txBody>
        </p:sp>
      </p:grpSp>
    </p:spTree>
    <p:extLst>
      <p:ext uri="{BB962C8B-B14F-4D97-AF65-F5344CB8AC3E}">
        <p14:creationId xmlns:p14="http://schemas.microsoft.com/office/powerpoint/2010/main" val="76356081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5" name="Content Placeholder 2"/>
          <p:cNvSpPr txBox="1">
            <a:spLocks/>
          </p:cNvSpPr>
          <p:nvPr/>
        </p:nvSpPr>
        <p:spPr>
          <a:xfrm>
            <a:off x="766575" y="1116833"/>
            <a:ext cx="7949162" cy="4381142"/>
          </a:xfrm>
          <a:prstGeom prst="rect">
            <a:avLst/>
          </a:prstGeom>
        </p:spPr>
        <p:txBody>
          <a:bodyPr vert="horz" lIns="0" tIns="32441" rIns="0" bIns="32441" rtlCol="0">
            <a:normAutofit/>
          </a:bodyPr>
          <a:lstStyle>
            <a:lvl1pPr marL="64882" indent="-64882" algn="l" defTabSz="648822" rtl="0" eaLnBrk="1" latinLnBrk="0" hangingPunct="1">
              <a:lnSpc>
                <a:spcPct val="90000"/>
              </a:lnSpc>
              <a:spcBef>
                <a:spcPts val="851"/>
              </a:spcBef>
              <a:spcAft>
                <a:spcPts val="142"/>
              </a:spcAft>
              <a:buClr>
                <a:schemeClr val="accent1"/>
              </a:buClr>
              <a:buSzPct val="100000"/>
              <a:buFont typeface="Wingdings" charset="2"/>
              <a:buChar char="q"/>
              <a:defRPr sz="2000" b="1" kern="1200">
                <a:solidFill>
                  <a:schemeClr val="tx1">
                    <a:lumMod val="75000"/>
                    <a:lumOff val="25000"/>
                  </a:schemeClr>
                </a:solidFill>
                <a:latin typeface="+mn-lt"/>
                <a:ea typeface="+mn-ea"/>
                <a:cs typeface="+mn-cs"/>
              </a:defRPr>
            </a:lvl1pPr>
            <a:lvl2pPr marL="272505" indent="-129765" algn="l" defTabSz="648822" rtl="0" eaLnBrk="1" latinLnBrk="0" hangingPunct="1">
              <a:lnSpc>
                <a:spcPct val="90000"/>
              </a:lnSpc>
              <a:spcBef>
                <a:spcPts val="142"/>
              </a:spcBef>
              <a:spcAft>
                <a:spcPts val="283"/>
              </a:spcAft>
              <a:buClr>
                <a:schemeClr val="accent1"/>
              </a:buClr>
              <a:buFont typeface="Wingdings" charset="2"/>
              <a:buChar char="q"/>
              <a:defRPr sz="2000" kern="1200">
                <a:solidFill>
                  <a:schemeClr val="tx1">
                    <a:lumMod val="75000"/>
                    <a:lumOff val="25000"/>
                  </a:schemeClr>
                </a:solidFill>
                <a:latin typeface="+mn-lt"/>
                <a:ea typeface="+mn-ea"/>
                <a:cs typeface="+mn-cs"/>
              </a:defRPr>
            </a:lvl2pPr>
            <a:lvl3pPr marL="402269" indent="-129765" algn="l" defTabSz="648822" rtl="0" eaLnBrk="1" latinLnBrk="0" hangingPunct="1">
              <a:lnSpc>
                <a:spcPct val="90000"/>
              </a:lnSpc>
              <a:spcBef>
                <a:spcPts val="142"/>
              </a:spcBef>
              <a:spcAft>
                <a:spcPts val="283"/>
              </a:spcAft>
              <a:buClr>
                <a:schemeClr val="accent1"/>
              </a:buClr>
              <a:buFont typeface="Wingdings" charset="2"/>
              <a:buChar char="q"/>
              <a:defRPr sz="1800" kern="1200">
                <a:solidFill>
                  <a:schemeClr val="tx1">
                    <a:lumMod val="75000"/>
                    <a:lumOff val="25000"/>
                  </a:schemeClr>
                </a:solidFill>
                <a:latin typeface="+mn-lt"/>
                <a:ea typeface="+mn-ea"/>
                <a:cs typeface="+mn-cs"/>
              </a:defRPr>
            </a:lvl3pPr>
            <a:lvl4pPr marL="532034" indent="-129765" algn="l" defTabSz="648822" rtl="0" eaLnBrk="1" latinLnBrk="0" hangingPunct="1">
              <a:lnSpc>
                <a:spcPct val="90000"/>
              </a:lnSpc>
              <a:spcBef>
                <a:spcPts val="142"/>
              </a:spcBef>
              <a:spcAft>
                <a:spcPts val="283"/>
              </a:spcAft>
              <a:buClr>
                <a:schemeClr val="accent1"/>
              </a:buClr>
              <a:buFont typeface="Wingdings" charset="2"/>
              <a:buChar char="q"/>
              <a:defRPr sz="1600" kern="1200">
                <a:solidFill>
                  <a:schemeClr val="tx1">
                    <a:lumMod val="75000"/>
                    <a:lumOff val="25000"/>
                  </a:schemeClr>
                </a:solidFill>
                <a:latin typeface="+mn-lt"/>
                <a:ea typeface="+mn-ea"/>
                <a:cs typeface="+mn-cs"/>
              </a:defRPr>
            </a:lvl4pPr>
            <a:lvl5pPr marL="661798" indent="-129765" algn="l" defTabSz="648822" rtl="0" eaLnBrk="1" latinLnBrk="0" hangingPunct="1">
              <a:lnSpc>
                <a:spcPct val="90000"/>
              </a:lnSpc>
              <a:spcBef>
                <a:spcPts val="142"/>
              </a:spcBef>
              <a:spcAft>
                <a:spcPts val="283"/>
              </a:spcAft>
              <a:buClr>
                <a:schemeClr val="accent1"/>
              </a:buClr>
              <a:buFont typeface="Wingdings" charset="2"/>
              <a:buChar char="q"/>
              <a:defRPr sz="1600" kern="1200">
                <a:solidFill>
                  <a:schemeClr val="tx1">
                    <a:lumMod val="75000"/>
                    <a:lumOff val="25000"/>
                  </a:schemeClr>
                </a:solidFill>
                <a:latin typeface="+mn-lt"/>
                <a:ea typeface="+mn-ea"/>
                <a:cs typeface="+mn-cs"/>
              </a:defRPr>
            </a:lvl5pPr>
            <a:lvl6pPr marL="780516" indent="-162206" algn="l" defTabSz="648822" rtl="0" eaLnBrk="1" latinLnBrk="0" hangingPunct="1">
              <a:lnSpc>
                <a:spcPct val="90000"/>
              </a:lnSpc>
              <a:spcBef>
                <a:spcPts val="142"/>
              </a:spcBef>
              <a:spcAft>
                <a:spcPts val="283"/>
              </a:spcAft>
              <a:buClr>
                <a:schemeClr val="accent1"/>
              </a:buClr>
              <a:buFont typeface="Calibri" pitchFamily="34" charset="0"/>
              <a:buChar char="◦"/>
              <a:defRPr sz="1000" kern="1200">
                <a:solidFill>
                  <a:schemeClr val="tx1">
                    <a:lumMod val="75000"/>
                    <a:lumOff val="25000"/>
                  </a:schemeClr>
                </a:solidFill>
                <a:latin typeface="+mn-lt"/>
                <a:ea typeface="+mn-ea"/>
                <a:cs typeface="+mn-cs"/>
              </a:defRPr>
            </a:lvl6pPr>
            <a:lvl7pPr marL="922428" indent="-162206" algn="l" defTabSz="648822" rtl="0" eaLnBrk="1" latinLnBrk="0" hangingPunct="1">
              <a:lnSpc>
                <a:spcPct val="90000"/>
              </a:lnSpc>
              <a:spcBef>
                <a:spcPts val="142"/>
              </a:spcBef>
              <a:spcAft>
                <a:spcPts val="283"/>
              </a:spcAft>
              <a:buClr>
                <a:schemeClr val="accent1"/>
              </a:buClr>
              <a:buFont typeface="Calibri" pitchFamily="34" charset="0"/>
              <a:buChar char="◦"/>
              <a:defRPr sz="1000" kern="1200">
                <a:solidFill>
                  <a:schemeClr val="tx1">
                    <a:lumMod val="75000"/>
                    <a:lumOff val="25000"/>
                  </a:schemeClr>
                </a:solidFill>
                <a:latin typeface="+mn-lt"/>
                <a:ea typeface="+mn-ea"/>
                <a:cs typeface="+mn-cs"/>
              </a:defRPr>
            </a:lvl7pPr>
            <a:lvl8pPr marL="1064340" indent="-162206" algn="l" defTabSz="648822" rtl="0" eaLnBrk="1" latinLnBrk="0" hangingPunct="1">
              <a:lnSpc>
                <a:spcPct val="90000"/>
              </a:lnSpc>
              <a:spcBef>
                <a:spcPts val="142"/>
              </a:spcBef>
              <a:spcAft>
                <a:spcPts val="283"/>
              </a:spcAft>
              <a:buClr>
                <a:schemeClr val="accent1"/>
              </a:buClr>
              <a:buFont typeface="Calibri" pitchFamily="34" charset="0"/>
              <a:buChar char="◦"/>
              <a:defRPr sz="1000" kern="1200">
                <a:solidFill>
                  <a:schemeClr val="tx1">
                    <a:lumMod val="75000"/>
                    <a:lumOff val="25000"/>
                  </a:schemeClr>
                </a:solidFill>
                <a:latin typeface="+mn-lt"/>
                <a:ea typeface="+mn-ea"/>
                <a:cs typeface="+mn-cs"/>
              </a:defRPr>
            </a:lvl8pPr>
            <a:lvl9pPr marL="1206252" indent="-162206" algn="l" defTabSz="648822" rtl="0" eaLnBrk="1" latinLnBrk="0" hangingPunct="1">
              <a:lnSpc>
                <a:spcPct val="90000"/>
              </a:lnSpc>
              <a:spcBef>
                <a:spcPts val="142"/>
              </a:spcBef>
              <a:spcAft>
                <a:spcPts val="283"/>
              </a:spcAft>
              <a:buClr>
                <a:schemeClr val="accent1"/>
              </a:buClr>
              <a:buFont typeface="Calibri" pitchFamily="34" charset="0"/>
              <a:buChar char="◦"/>
              <a:defRPr sz="1000" kern="1200">
                <a:solidFill>
                  <a:schemeClr val="tx1">
                    <a:lumMod val="75000"/>
                    <a:lumOff val="25000"/>
                  </a:schemeClr>
                </a:solidFill>
                <a:latin typeface="+mn-lt"/>
                <a:ea typeface="+mn-ea"/>
                <a:cs typeface="+mn-cs"/>
              </a:defRPr>
            </a:lvl9pPr>
          </a:lstStyle>
          <a:p>
            <a:pPr>
              <a:lnSpc>
                <a:spcPct val="150000"/>
              </a:lnSpc>
            </a:pPr>
            <a:r>
              <a:rPr lang="en-US" dirty="0" smtClean="0"/>
              <a:t>Software construction closely tied to </a:t>
            </a:r>
          </a:p>
          <a:p>
            <a:pPr lvl="1">
              <a:lnSpc>
                <a:spcPct val="150000"/>
              </a:lnSpc>
            </a:pPr>
            <a:r>
              <a:rPr lang="en-US" dirty="0" smtClean="0"/>
              <a:t>Software design</a:t>
            </a:r>
          </a:p>
          <a:p>
            <a:pPr lvl="1">
              <a:lnSpc>
                <a:spcPct val="150000"/>
              </a:lnSpc>
            </a:pPr>
            <a:r>
              <a:rPr lang="en-US" dirty="0" smtClean="0"/>
              <a:t>Software testing</a:t>
            </a:r>
          </a:p>
        </p:txBody>
      </p:sp>
      <p:grpSp>
        <p:nvGrpSpPr>
          <p:cNvPr id="6" name="Group 9"/>
          <p:cNvGrpSpPr>
            <a:grpSpLocks/>
          </p:cNvGrpSpPr>
          <p:nvPr/>
        </p:nvGrpSpPr>
        <p:grpSpPr bwMode="auto">
          <a:xfrm>
            <a:off x="1191640" y="3216378"/>
            <a:ext cx="7086600" cy="2133600"/>
            <a:chOff x="912" y="2640"/>
            <a:chExt cx="3168" cy="1104"/>
          </a:xfrm>
        </p:grpSpPr>
        <p:sp>
          <p:nvSpPr>
            <p:cNvPr id="7" name="Rectangle 6"/>
            <p:cNvSpPr>
              <a:spLocks noChangeArrowheads="1"/>
            </p:cNvSpPr>
            <p:nvPr/>
          </p:nvSpPr>
          <p:spPr bwMode="auto">
            <a:xfrm>
              <a:off x="912" y="2640"/>
              <a:ext cx="864" cy="336"/>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har char="•"/>
                <a:defRPr sz="2000">
                  <a:solidFill>
                    <a:schemeClr val="tx1"/>
                  </a:solidFill>
                  <a:latin typeface="Helvetica" pitchFamily="34" charset="0"/>
                </a:defRPr>
              </a:lvl1pPr>
              <a:lvl2pPr marL="742950" indent="-285750">
                <a:spcBef>
                  <a:spcPct val="10000"/>
                </a:spcBef>
                <a:buChar char="•"/>
                <a:defRPr sz="2000">
                  <a:solidFill>
                    <a:schemeClr val="tx1"/>
                  </a:solidFill>
                  <a:latin typeface="Helvetica" pitchFamily="34" charset="0"/>
                </a:defRPr>
              </a:lvl2pPr>
              <a:lvl3pPr marL="1143000" indent="-228600">
                <a:spcBef>
                  <a:spcPct val="20000"/>
                </a:spcBef>
                <a:buChar char="•"/>
                <a:defRPr sz="2000">
                  <a:solidFill>
                    <a:schemeClr val="tx1"/>
                  </a:solidFill>
                  <a:latin typeface="Helvetica" pitchFamily="34" charset="0"/>
                </a:defRPr>
              </a:lvl3pPr>
              <a:lvl4pPr marL="1600200" indent="-228600">
                <a:spcBef>
                  <a:spcPct val="20000"/>
                </a:spcBef>
                <a:buChar char="–"/>
                <a:defRPr sz="2000">
                  <a:solidFill>
                    <a:schemeClr val="tx1"/>
                  </a:solidFill>
                  <a:latin typeface="Helvetica" pitchFamily="34" charset="0"/>
                </a:defRPr>
              </a:lvl4pPr>
              <a:lvl5pPr marL="2057400" indent="-228600">
                <a:spcBef>
                  <a:spcPct val="20000"/>
                </a:spcBef>
                <a:buChar char="»"/>
                <a:defRPr sz="2000">
                  <a:solidFill>
                    <a:schemeClr val="tx1"/>
                  </a:solidFill>
                  <a:latin typeface="Helvetica" pitchFamily="34" charset="0"/>
                </a:defRPr>
              </a:lvl5pPr>
              <a:lvl6pPr marL="2514600" indent="-228600" eaLnBrk="0" fontAlgn="base" hangingPunct="0">
                <a:spcBef>
                  <a:spcPct val="20000"/>
                </a:spcBef>
                <a:spcAft>
                  <a:spcPct val="0"/>
                </a:spcAft>
                <a:buChar char="»"/>
                <a:defRPr sz="2000">
                  <a:solidFill>
                    <a:schemeClr val="tx1"/>
                  </a:solidFill>
                  <a:latin typeface="Helvetica" pitchFamily="34" charset="0"/>
                </a:defRPr>
              </a:lvl6pPr>
              <a:lvl7pPr marL="2971800" indent="-228600" eaLnBrk="0" fontAlgn="base" hangingPunct="0">
                <a:spcBef>
                  <a:spcPct val="20000"/>
                </a:spcBef>
                <a:spcAft>
                  <a:spcPct val="0"/>
                </a:spcAft>
                <a:buChar char="»"/>
                <a:defRPr sz="2000">
                  <a:solidFill>
                    <a:schemeClr val="tx1"/>
                  </a:solidFill>
                  <a:latin typeface="Helvetica" pitchFamily="34" charset="0"/>
                </a:defRPr>
              </a:lvl7pPr>
              <a:lvl8pPr marL="3429000" indent="-228600" eaLnBrk="0" fontAlgn="base" hangingPunct="0">
                <a:spcBef>
                  <a:spcPct val="20000"/>
                </a:spcBef>
                <a:spcAft>
                  <a:spcPct val="0"/>
                </a:spcAft>
                <a:buChar char="»"/>
                <a:defRPr sz="2000">
                  <a:solidFill>
                    <a:schemeClr val="tx1"/>
                  </a:solidFill>
                  <a:latin typeface="Helvetica" pitchFamily="34" charset="0"/>
                </a:defRPr>
              </a:lvl8pPr>
              <a:lvl9pPr marL="3886200" indent="-228600" eaLnBrk="0" fontAlgn="base" hangingPunct="0">
                <a:spcBef>
                  <a:spcPct val="20000"/>
                </a:spcBef>
                <a:spcAft>
                  <a:spcPct val="0"/>
                </a:spcAft>
                <a:buChar char="»"/>
                <a:defRPr sz="2000">
                  <a:solidFill>
                    <a:schemeClr val="tx1"/>
                  </a:solidFill>
                  <a:latin typeface="Helvetica" pitchFamily="34" charset="0"/>
                </a:defRPr>
              </a:lvl9pPr>
            </a:lstStyle>
            <a:p>
              <a:pPr algn="ctr">
                <a:spcBef>
                  <a:spcPct val="0"/>
                </a:spcBef>
                <a:buFontTx/>
                <a:buNone/>
              </a:pPr>
              <a:r>
                <a:rPr lang="en-US" altLang="es-MX" sz="1400" dirty="0">
                  <a:latin typeface="Arial Black" pitchFamily="34" charset="0"/>
                </a:rPr>
                <a:t>Design</a:t>
              </a:r>
            </a:p>
          </p:txBody>
        </p:sp>
        <p:sp>
          <p:nvSpPr>
            <p:cNvPr id="8" name="Rectangle 7"/>
            <p:cNvSpPr>
              <a:spLocks noChangeArrowheads="1"/>
            </p:cNvSpPr>
            <p:nvPr/>
          </p:nvSpPr>
          <p:spPr bwMode="auto">
            <a:xfrm>
              <a:off x="2064" y="3024"/>
              <a:ext cx="864" cy="336"/>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har char="•"/>
                <a:defRPr sz="2000">
                  <a:solidFill>
                    <a:schemeClr val="tx1"/>
                  </a:solidFill>
                  <a:latin typeface="Helvetica" pitchFamily="34" charset="0"/>
                </a:defRPr>
              </a:lvl1pPr>
              <a:lvl2pPr marL="742950" indent="-285750">
                <a:spcBef>
                  <a:spcPct val="10000"/>
                </a:spcBef>
                <a:buChar char="•"/>
                <a:defRPr sz="2000">
                  <a:solidFill>
                    <a:schemeClr val="tx1"/>
                  </a:solidFill>
                  <a:latin typeface="Helvetica" pitchFamily="34" charset="0"/>
                </a:defRPr>
              </a:lvl2pPr>
              <a:lvl3pPr marL="1143000" indent="-228600">
                <a:spcBef>
                  <a:spcPct val="20000"/>
                </a:spcBef>
                <a:buChar char="•"/>
                <a:defRPr sz="2000">
                  <a:solidFill>
                    <a:schemeClr val="tx1"/>
                  </a:solidFill>
                  <a:latin typeface="Helvetica" pitchFamily="34" charset="0"/>
                </a:defRPr>
              </a:lvl3pPr>
              <a:lvl4pPr marL="1600200" indent="-228600">
                <a:spcBef>
                  <a:spcPct val="20000"/>
                </a:spcBef>
                <a:buChar char="–"/>
                <a:defRPr sz="2000">
                  <a:solidFill>
                    <a:schemeClr val="tx1"/>
                  </a:solidFill>
                  <a:latin typeface="Helvetica" pitchFamily="34" charset="0"/>
                </a:defRPr>
              </a:lvl4pPr>
              <a:lvl5pPr marL="2057400" indent="-228600">
                <a:spcBef>
                  <a:spcPct val="20000"/>
                </a:spcBef>
                <a:buChar char="»"/>
                <a:defRPr sz="2000">
                  <a:solidFill>
                    <a:schemeClr val="tx1"/>
                  </a:solidFill>
                  <a:latin typeface="Helvetica" pitchFamily="34" charset="0"/>
                </a:defRPr>
              </a:lvl5pPr>
              <a:lvl6pPr marL="2514600" indent="-228600" eaLnBrk="0" fontAlgn="base" hangingPunct="0">
                <a:spcBef>
                  <a:spcPct val="20000"/>
                </a:spcBef>
                <a:spcAft>
                  <a:spcPct val="0"/>
                </a:spcAft>
                <a:buChar char="»"/>
                <a:defRPr sz="2000">
                  <a:solidFill>
                    <a:schemeClr val="tx1"/>
                  </a:solidFill>
                  <a:latin typeface="Helvetica" pitchFamily="34" charset="0"/>
                </a:defRPr>
              </a:lvl6pPr>
              <a:lvl7pPr marL="2971800" indent="-228600" eaLnBrk="0" fontAlgn="base" hangingPunct="0">
                <a:spcBef>
                  <a:spcPct val="20000"/>
                </a:spcBef>
                <a:spcAft>
                  <a:spcPct val="0"/>
                </a:spcAft>
                <a:buChar char="»"/>
                <a:defRPr sz="2000">
                  <a:solidFill>
                    <a:schemeClr val="tx1"/>
                  </a:solidFill>
                  <a:latin typeface="Helvetica" pitchFamily="34" charset="0"/>
                </a:defRPr>
              </a:lvl7pPr>
              <a:lvl8pPr marL="3429000" indent="-228600" eaLnBrk="0" fontAlgn="base" hangingPunct="0">
                <a:spcBef>
                  <a:spcPct val="20000"/>
                </a:spcBef>
                <a:spcAft>
                  <a:spcPct val="0"/>
                </a:spcAft>
                <a:buChar char="»"/>
                <a:defRPr sz="2000">
                  <a:solidFill>
                    <a:schemeClr val="tx1"/>
                  </a:solidFill>
                  <a:latin typeface="Helvetica" pitchFamily="34" charset="0"/>
                </a:defRPr>
              </a:lvl8pPr>
              <a:lvl9pPr marL="3886200" indent="-228600" eaLnBrk="0" fontAlgn="base" hangingPunct="0">
                <a:spcBef>
                  <a:spcPct val="20000"/>
                </a:spcBef>
                <a:spcAft>
                  <a:spcPct val="0"/>
                </a:spcAft>
                <a:buChar char="»"/>
                <a:defRPr sz="2000">
                  <a:solidFill>
                    <a:schemeClr val="tx1"/>
                  </a:solidFill>
                  <a:latin typeface="Helvetica" pitchFamily="34" charset="0"/>
                </a:defRPr>
              </a:lvl9pPr>
            </a:lstStyle>
            <a:p>
              <a:pPr algn="ctr">
                <a:spcBef>
                  <a:spcPct val="0"/>
                </a:spcBef>
                <a:buFontTx/>
                <a:buNone/>
              </a:pPr>
              <a:r>
                <a:rPr lang="en-US" altLang="es-MX" sz="1400" dirty="0">
                  <a:latin typeface="Arial Black" pitchFamily="34" charset="0"/>
                </a:rPr>
                <a:t>Construction</a:t>
              </a:r>
            </a:p>
          </p:txBody>
        </p:sp>
        <p:sp>
          <p:nvSpPr>
            <p:cNvPr id="9" name="Rectangle 8"/>
            <p:cNvSpPr>
              <a:spLocks noChangeArrowheads="1"/>
            </p:cNvSpPr>
            <p:nvPr/>
          </p:nvSpPr>
          <p:spPr bwMode="auto">
            <a:xfrm>
              <a:off x="3216" y="3408"/>
              <a:ext cx="864" cy="336"/>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har char="•"/>
                <a:defRPr sz="2000">
                  <a:solidFill>
                    <a:schemeClr val="tx1"/>
                  </a:solidFill>
                  <a:latin typeface="Helvetica" pitchFamily="34" charset="0"/>
                </a:defRPr>
              </a:lvl1pPr>
              <a:lvl2pPr marL="742950" indent="-285750">
                <a:spcBef>
                  <a:spcPct val="10000"/>
                </a:spcBef>
                <a:buChar char="•"/>
                <a:defRPr sz="2000">
                  <a:solidFill>
                    <a:schemeClr val="tx1"/>
                  </a:solidFill>
                  <a:latin typeface="Helvetica" pitchFamily="34" charset="0"/>
                </a:defRPr>
              </a:lvl2pPr>
              <a:lvl3pPr marL="1143000" indent="-228600">
                <a:spcBef>
                  <a:spcPct val="20000"/>
                </a:spcBef>
                <a:buChar char="•"/>
                <a:defRPr sz="2000">
                  <a:solidFill>
                    <a:schemeClr val="tx1"/>
                  </a:solidFill>
                  <a:latin typeface="Helvetica" pitchFamily="34" charset="0"/>
                </a:defRPr>
              </a:lvl3pPr>
              <a:lvl4pPr marL="1600200" indent="-228600">
                <a:spcBef>
                  <a:spcPct val="20000"/>
                </a:spcBef>
                <a:buChar char="–"/>
                <a:defRPr sz="2000">
                  <a:solidFill>
                    <a:schemeClr val="tx1"/>
                  </a:solidFill>
                  <a:latin typeface="Helvetica" pitchFamily="34" charset="0"/>
                </a:defRPr>
              </a:lvl4pPr>
              <a:lvl5pPr marL="2057400" indent="-228600">
                <a:spcBef>
                  <a:spcPct val="20000"/>
                </a:spcBef>
                <a:buChar char="»"/>
                <a:defRPr sz="2000">
                  <a:solidFill>
                    <a:schemeClr val="tx1"/>
                  </a:solidFill>
                  <a:latin typeface="Helvetica" pitchFamily="34" charset="0"/>
                </a:defRPr>
              </a:lvl5pPr>
              <a:lvl6pPr marL="2514600" indent="-228600" eaLnBrk="0" fontAlgn="base" hangingPunct="0">
                <a:spcBef>
                  <a:spcPct val="20000"/>
                </a:spcBef>
                <a:spcAft>
                  <a:spcPct val="0"/>
                </a:spcAft>
                <a:buChar char="»"/>
                <a:defRPr sz="2000">
                  <a:solidFill>
                    <a:schemeClr val="tx1"/>
                  </a:solidFill>
                  <a:latin typeface="Helvetica" pitchFamily="34" charset="0"/>
                </a:defRPr>
              </a:lvl6pPr>
              <a:lvl7pPr marL="2971800" indent="-228600" eaLnBrk="0" fontAlgn="base" hangingPunct="0">
                <a:spcBef>
                  <a:spcPct val="20000"/>
                </a:spcBef>
                <a:spcAft>
                  <a:spcPct val="0"/>
                </a:spcAft>
                <a:buChar char="»"/>
                <a:defRPr sz="2000">
                  <a:solidFill>
                    <a:schemeClr val="tx1"/>
                  </a:solidFill>
                  <a:latin typeface="Helvetica" pitchFamily="34" charset="0"/>
                </a:defRPr>
              </a:lvl7pPr>
              <a:lvl8pPr marL="3429000" indent="-228600" eaLnBrk="0" fontAlgn="base" hangingPunct="0">
                <a:spcBef>
                  <a:spcPct val="20000"/>
                </a:spcBef>
                <a:spcAft>
                  <a:spcPct val="0"/>
                </a:spcAft>
                <a:buChar char="»"/>
                <a:defRPr sz="2000">
                  <a:solidFill>
                    <a:schemeClr val="tx1"/>
                  </a:solidFill>
                  <a:latin typeface="Helvetica" pitchFamily="34" charset="0"/>
                </a:defRPr>
              </a:lvl8pPr>
              <a:lvl9pPr marL="3886200" indent="-228600" eaLnBrk="0" fontAlgn="base" hangingPunct="0">
                <a:spcBef>
                  <a:spcPct val="20000"/>
                </a:spcBef>
                <a:spcAft>
                  <a:spcPct val="0"/>
                </a:spcAft>
                <a:buChar char="»"/>
                <a:defRPr sz="2000">
                  <a:solidFill>
                    <a:schemeClr val="tx1"/>
                  </a:solidFill>
                  <a:latin typeface="Helvetica" pitchFamily="34" charset="0"/>
                </a:defRPr>
              </a:lvl9pPr>
            </a:lstStyle>
            <a:p>
              <a:pPr algn="ctr">
                <a:spcBef>
                  <a:spcPct val="0"/>
                </a:spcBef>
                <a:buFontTx/>
                <a:buNone/>
              </a:pPr>
              <a:r>
                <a:rPr lang="en-US" altLang="es-MX" sz="1400" dirty="0">
                  <a:latin typeface="Arial Black" pitchFamily="34" charset="0"/>
                </a:rPr>
                <a:t>Testing</a:t>
              </a:r>
            </a:p>
          </p:txBody>
        </p:sp>
        <p:sp>
          <p:nvSpPr>
            <p:cNvPr id="10" name="AutoShape 7"/>
            <p:cNvSpPr>
              <a:spLocks noChangeArrowheads="1"/>
            </p:cNvSpPr>
            <p:nvPr/>
          </p:nvSpPr>
          <p:spPr bwMode="auto">
            <a:xfrm rot="5400000">
              <a:off x="1728" y="2976"/>
              <a:ext cx="19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7694720 60000 65536"/>
                <a:gd name="T13" fmla="*/ 11796480 60000 65536"/>
                <a:gd name="T14" fmla="*/ 11796480 60000 65536"/>
                <a:gd name="T15" fmla="*/ 5898240 60000 65536"/>
                <a:gd name="T16" fmla="*/ 0 60000 65536"/>
                <a:gd name="T17" fmla="*/ 0 60000 65536"/>
                <a:gd name="T18" fmla="*/ 0 w 21600"/>
                <a:gd name="T19" fmla="*/ 16425 h 21600"/>
                <a:gd name="T20" fmla="*/ 17775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637" y="0"/>
                  </a:moveTo>
                  <a:lnTo>
                    <a:pt x="9674" y="7000"/>
                  </a:lnTo>
                  <a:lnTo>
                    <a:pt x="13500" y="7000"/>
                  </a:lnTo>
                  <a:lnTo>
                    <a:pt x="13500" y="16406"/>
                  </a:lnTo>
                  <a:lnTo>
                    <a:pt x="0" y="16406"/>
                  </a:lnTo>
                  <a:lnTo>
                    <a:pt x="0" y="21600"/>
                  </a:lnTo>
                  <a:lnTo>
                    <a:pt x="17774" y="21600"/>
                  </a:lnTo>
                  <a:lnTo>
                    <a:pt x="17774" y="7000"/>
                  </a:lnTo>
                  <a:lnTo>
                    <a:pt x="21600" y="7000"/>
                  </a:lnTo>
                  <a:lnTo>
                    <a:pt x="15637" y="0"/>
                  </a:lnTo>
                  <a:close/>
                </a:path>
              </a:pathLst>
            </a:cu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sp>
          <p:nvSpPr>
            <p:cNvPr id="11" name="AutoShape 8"/>
            <p:cNvSpPr>
              <a:spLocks noChangeArrowheads="1"/>
            </p:cNvSpPr>
            <p:nvPr/>
          </p:nvSpPr>
          <p:spPr bwMode="auto">
            <a:xfrm rot="5400000">
              <a:off x="2880" y="3360"/>
              <a:ext cx="19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7694720 60000 65536"/>
                <a:gd name="T13" fmla="*/ 11796480 60000 65536"/>
                <a:gd name="T14" fmla="*/ 11796480 60000 65536"/>
                <a:gd name="T15" fmla="*/ 5898240 60000 65536"/>
                <a:gd name="T16" fmla="*/ 0 60000 65536"/>
                <a:gd name="T17" fmla="*/ 0 60000 65536"/>
                <a:gd name="T18" fmla="*/ 0 w 21600"/>
                <a:gd name="T19" fmla="*/ 16425 h 21600"/>
                <a:gd name="T20" fmla="*/ 17775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637" y="0"/>
                  </a:moveTo>
                  <a:lnTo>
                    <a:pt x="9674" y="7000"/>
                  </a:lnTo>
                  <a:lnTo>
                    <a:pt x="13500" y="7000"/>
                  </a:lnTo>
                  <a:lnTo>
                    <a:pt x="13500" y="16406"/>
                  </a:lnTo>
                  <a:lnTo>
                    <a:pt x="0" y="16406"/>
                  </a:lnTo>
                  <a:lnTo>
                    <a:pt x="0" y="21600"/>
                  </a:lnTo>
                  <a:lnTo>
                    <a:pt x="17774" y="21600"/>
                  </a:lnTo>
                  <a:lnTo>
                    <a:pt x="17774" y="7000"/>
                  </a:lnTo>
                  <a:lnTo>
                    <a:pt x="21600" y="7000"/>
                  </a:lnTo>
                  <a:lnTo>
                    <a:pt x="15637" y="0"/>
                  </a:lnTo>
                  <a:close/>
                </a:path>
              </a:pathLst>
            </a:cu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grpSp>
    </p:spTree>
    <p:extLst>
      <p:ext uri="{BB962C8B-B14F-4D97-AF65-F5344CB8AC3E}">
        <p14:creationId xmlns:p14="http://schemas.microsoft.com/office/powerpoint/2010/main" val="1321647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642153" y="126801"/>
            <a:ext cx="6387783" cy="840834"/>
          </a:xfrm>
          <a:extLst>
            <a:ext uri="{91240B29-F687-4f45-9708-019B960494DF}">
              <a14:hiddenLine xmlns:a14="http://schemas.microsoft.com/office/drawing/2010/main" xmlns="" w="12700">
                <a:solidFill>
                  <a:schemeClr val="tx1"/>
                </a:solidFill>
                <a:miter lim="800000"/>
                <a:headEnd/>
                <a:tailEnd/>
              </a14:hiddenLine>
            </a:ext>
          </a:extLst>
        </p:spPr>
        <p:txBody>
          <a:bodyPr vert="horz" lIns="53769" tIns="21508" rIns="53769" bIns="21508" rtlCol="0" anchor="t">
            <a:spAutoFit/>
          </a:bodyPr>
          <a:lstStyle/>
          <a:p>
            <a:pPr eaLnBrk="1" hangingPunct="1"/>
            <a:r>
              <a:rPr lang="en-US" sz="3048" dirty="0">
                <a:latin typeface="Calibri"/>
                <a:cs typeface="Calibri"/>
              </a:rPr>
              <a:t/>
            </a:r>
            <a:br>
              <a:rPr lang="en-US" sz="3048" dirty="0">
                <a:latin typeface="Calibri"/>
                <a:cs typeface="Calibri"/>
              </a:rPr>
            </a:br>
            <a:r>
              <a:rPr lang="en-US" sz="3048" dirty="0">
                <a:latin typeface="Calibri"/>
                <a:cs typeface="Calibri"/>
              </a:rPr>
              <a:t>Evolutionary Models</a:t>
            </a:r>
          </a:p>
        </p:txBody>
      </p:sp>
      <p:sp>
        <p:nvSpPr>
          <p:cNvPr id="36866" name="Rectangle 3"/>
          <p:cNvSpPr>
            <a:spLocks noGrp="1" noChangeArrowheads="1"/>
          </p:cNvSpPr>
          <p:nvPr>
            <p:ph idx="1"/>
          </p:nvPr>
        </p:nvSpPr>
        <p:spPr>
          <a:xfrm>
            <a:off x="763929" y="1048658"/>
            <a:ext cx="7336311" cy="4286174"/>
          </a:xfrm>
          <a:extLst>
            <a:ext uri="{91240B29-F687-4f45-9708-019B960494DF}">
              <a14:hiddenLine xmlns:a14="http://schemas.microsoft.com/office/drawing/2010/main" xmlns="" w="12700">
                <a:solidFill>
                  <a:schemeClr val="tx1"/>
                </a:solidFill>
                <a:miter lim="800000"/>
                <a:headEnd/>
                <a:tailEnd/>
              </a14:hiddenLine>
            </a:ext>
          </a:extLst>
        </p:spPr>
        <p:txBody>
          <a:bodyPr vert="horz" lIns="76621" tIns="37638" rIns="76621" bIns="37638" rtlCol="0">
            <a:noAutofit/>
          </a:bodyPr>
          <a:lstStyle/>
          <a:p>
            <a:pPr eaLnBrk="1" hangingPunct="1">
              <a:lnSpc>
                <a:spcPct val="130000"/>
              </a:lnSpc>
              <a:buFont typeface="Wingdings" charset="2"/>
              <a:buChar char="q"/>
            </a:pPr>
            <a:r>
              <a:rPr lang="en-US" dirty="0">
                <a:solidFill>
                  <a:schemeClr val="tx1"/>
                </a:solidFill>
                <a:latin typeface="Calibri"/>
                <a:cs typeface="Calibri"/>
              </a:rPr>
              <a:t>Prototyping:</a:t>
            </a:r>
          </a:p>
          <a:p>
            <a:pPr lvl="1">
              <a:lnSpc>
                <a:spcPct val="130000"/>
              </a:lnSpc>
              <a:buFont typeface="Wingdings" charset="2"/>
              <a:buChar char="q"/>
            </a:pPr>
            <a:r>
              <a:rPr lang="en-US" sz="1800" dirty="0">
                <a:solidFill>
                  <a:schemeClr val="tx1"/>
                </a:solidFill>
                <a:latin typeface="Calibri"/>
                <a:cs typeface="Calibri"/>
              </a:rPr>
              <a:t>Evolutionary prototyping is a lifecycle model in which the system is developed in increments so that it can readily be modified in response to end-user and customer feedback</a:t>
            </a:r>
            <a:r>
              <a:rPr lang="en-US" sz="1800" dirty="0" smtClean="0">
                <a:solidFill>
                  <a:schemeClr val="tx1"/>
                </a:solidFill>
                <a:latin typeface="Calibri"/>
                <a:cs typeface="Calibri"/>
              </a:rPr>
              <a:t>.</a:t>
            </a:r>
          </a:p>
          <a:p>
            <a:pPr lvl="1">
              <a:lnSpc>
                <a:spcPct val="130000"/>
              </a:lnSpc>
              <a:buFont typeface="Wingdings" charset="2"/>
              <a:buChar char="q"/>
            </a:pPr>
            <a:endParaRPr lang="en-US" sz="1800" dirty="0" smtClean="0">
              <a:solidFill>
                <a:schemeClr val="tx1"/>
              </a:solidFill>
              <a:latin typeface="Calibri"/>
              <a:cs typeface="Calibri"/>
            </a:endParaRPr>
          </a:p>
          <a:p>
            <a:pPr lvl="1">
              <a:lnSpc>
                <a:spcPct val="130000"/>
              </a:lnSpc>
              <a:buFont typeface="Wingdings" charset="2"/>
              <a:buChar char="q"/>
            </a:pPr>
            <a:endParaRPr lang="en-US" sz="1800" dirty="0" smtClean="0">
              <a:solidFill>
                <a:schemeClr val="tx1"/>
              </a:solidFill>
              <a:latin typeface="Calibri"/>
              <a:cs typeface="Calibri"/>
            </a:endParaRPr>
          </a:p>
          <a:p>
            <a:pPr lvl="1">
              <a:lnSpc>
                <a:spcPct val="130000"/>
              </a:lnSpc>
              <a:buFont typeface="Wingdings" charset="2"/>
              <a:buChar char="q"/>
            </a:pPr>
            <a:r>
              <a:rPr lang="en-US" sz="1800" b="1" dirty="0" smtClean="0">
                <a:solidFill>
                  <a:schemeClr val="tx1"/>
                </a:solidFill>
                <a:latin typeface="Calibri"/>
                <a:cs typeface="Calibri"/>
              </a:rPr>
              <a:t>When </a:t>
            </a:r>
            <a:r>
              <a:rPr lang="en-US" sz="1800" b="1" dirty="0">
                <a:solidFill>
                  <a:schemeClr val="tx1"/>
                </a:solidFill>
                <a:latin typeface="Calibri"/>
                <a:cs typeface="Calibri"/>
              </a:rPr>
              <a:t>to use: </a:t>
            </a:r>
            <a:r>
              <a:rPr lang="en-US" sz="1800" dirty="0">
                <a:solidFill>
                  <a:schemeClr val="tx1"/>
                </a:solidFill>
                <a:latin typeface="Calibri"/>
                <a:cs typeface="Calibri"/>
              </a:rPr>
              <a:t>Evolutionary prototyping works best </a:t>
            </a:r>
            <a:r>
              <a:rPr lang="en-US" sz="1800" dirty="0" smtClean="0">
                <a:solidFill>
                  <a:schemeClr val="tx1"/>
                </a:solidFill>
                <a:latin typeface="Calibri"/>
                <a:cs typeface="Calibri"/>
              </a:rPr>
              <a:t>when </a:t>
            </a:r>
            <a:r>
              <a:rPr lang="en-US" sz="1800" dirty="0">
                <a:solidFill>
                  <a:schemeClr val="tx1"/>
                </a:solidFill>
                <a:latin typeface="Calibri"/>
                <a:cs typeface="Calibri"/>
              </a:rPr>
              <a:t>the customer is uncertain about what they want at the outset and </a:t>
            </a:r>
            <a:endParaRPr lang="en-US" sz="1800" dirty="0" smtClean="0">
              <a:solidFill>
                <a:schemeClr val="tx1"/>
              </a:solidFill>
              <a:latin typeface="Calibri"/>
              <a:cs typeface="Calibri"/>
            </a:endParaRPr>
          </a:p>
          <a:p>
            <a:pPr lvl="2">
              <a:lnSpc>
                <a:spcPct val="130000"/>
              </a:lnSpc>
              <a:buFont typeface="Wingdings" charset="2"/>
              <a:buChar char="q"/>
            </a:pPr>
            <a:r>
              <a:rPr lang="en-US" sz="1600" dirty="0">
                <a:solidFill>
                  <a:schemeClr val="tx1"/>
                </a:solidFill>
                <a:cs typeface="Calibri"/>
              </a:rPr>
              <a:t>In case of ambiguous, vague and blur problem definition </a:t>
            </a:r>
            <a:endParaRPr lang="en-US" sz="1600" dirty="0">
              <a:solidFill>
                <a:schemeClr val="tx1"/>
              </a:solidFill>
              <a:latin typeface="Calibri"/>
              <a:cs typeface="Calibri"/>
            </a:endParaRPr>
          </a:p>
          <a:p>
            <a:pPr lvl="2">
              <a:lnSpc>
                <a:spcPct val="130000"/>
              </a:lnSpc>
              <a:buFont typeface="Wingdings" charset="2"/>
              <a:buChar char="q"/>
            </a:pPr>
            <a:r>
              <a:rPr lang="en-US" sz="1600" dirty="0">
                <a:solidFill>
                  <a:schemeClr val="tx1"/>
                </a:solidFill>
                <a:latin typeface="Calibri"/>
                <a:cs typeface="Calibri"/>
              </a:rPr>
              <a:t>T</a:t>
            </a:r>
            <a:r>
              <a:rPr lang="en-US" sz="1600" dirty="0" smtClean="0">
                <a:solidFill>
                  <a:schemeClr val="tx1"/>
                </a:solidFill>
                <a:latin typeface="Calibri"/>
                <a:cs typeface="Calibri"/>
              </a:rPr>
              <a:t>heir </a:t>
            </a:r>
            <a:r>
              <a:rPr lang="en-US" sz="1600" dirty="0">
                <a:solidFill>
                  <a:schemeClr val="tx1"/>
                </a:solidFill>
                <a:latin typeface="Calibri"/>
                <a:cs typeface="Calibri"/>
              </a:rPr>
              <a:t>input must be solicited throughout the project to ascertain </a:t>
            </a:r>
            <a:r>
              <a:rPr lang="en-US" sz="1600" dirty="0" smtClean="0">
                <a:solidFill>
                  <a:schemeClr val="tx1"/>
                </a:solidFill>
                <a:latin typeface="Calibri"/>
                <a:cs typeface="Calibri"/>
              </a:rPr>
              <a:t>requirements</a:t>
            </a:r>
          </a:p>
        </p:txBody>
      </p:sp>
    </p:spTree>
    <p:extLst>
      <p:ext uri="{BB962C8B-B14F-4D97-AF65-F5344CB8AC3E}">
        <p14:creationId xmlns:p14="http://schemas.microsoft.com/office/powerpoint/2010/main" val="801960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3299"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582318" y="1417116"/>
            <a:ext cx="4785460" cy="3641520"/>
          </a:xfrm>
          <a:prstGeom prst="rect">
            <a:avLst/>
          </a:prstGeom>
          <a:solidFill>
            <a:srgbClr val="96E3FE"/>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sp>
        <p:nvSpPr>
          <p:cNvPr id="3" name="Title 2"/>
          <p:cNvSpPr>
            <a:spLocks noGrp="1"/>
          </p:cNvSpPr>
          <p:nvPr>
            <p:ph type="title"/>
          </p:nvPr>
        </p:nvSpPr>
        <p:spPr>
          <a:xfrm>
            <a:off x="757900" y="113028"/>
            <a:ext cx="6387783" cy="854924"/>
          </a:xfrm>
        </p:spPr>
        <p:txBody>
          <a:bodyPr/>
          <a:lstStyle/>
          <a:p>
            <a:r>
              <a:rPr lang="en-US" dirty="0" smtClean="0"/>
              <a:t>The Spiral</a:t>
            </a:r>
            <a:endParaRPr lang="en-US" dirty="0"/>
          </a:p>
        </p:txBody>
      </p:sp>
    </p:spTree>
    <p:extLst>
      <p:ext uri="{BB962C8B-B14F-4D97-AF65-F5344CB8AC3E}">
        <p14:creationId xmlns:p14="http://schemas.microsoft.com/office/powerpoint/2010/main" val="201482914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type="title"/>
          </p:nvPr>
        </p:nvSpPr>
        <p:spPr/>
        <p:txBody>
          <a:bodyPr>
            <a:normAutofit/>
          </a:bodyPr>
          <a:lstStyle/>
          <a:p>
            <a:pPr eaLnBrk="1" hangingPunct="1"/>
            <a:r>
              <a:rPr lang="en-US" altLang="ja-JP" sz="2371" dirty="0">
                <a:latin typeface="Arial" charset="0"/>
                <a:ea typeface="MS PGothic" charset="0"/>
                <a:cs typeface="MS PGothic" charset="0"/>
              </a:rPr>
              <a:t>Incremental Model</a:t>
            </a:r>
          </a:p>
        </p:txBody>
      </p:sp>
      <p:pic>
        <p:nvPicPr>
          <p:cNvPr id="3" name="Content Placeholder 2" descr="agile-software-development-23-638.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8112" b="45862"/>
          <a:stretch/>
        </p:blipFill>
        <p:spPr>
          <a:xfrm>
            <a:off x="1732662" y="2111675"/>
            <a:ext cx="6450256" cy="1744417"/>
          </a:xfrm>
        </p:spPr>
      </p:pic>
    </p:spTree>
    <p:extLst>
      <p:ext uri="{BB962C8B-B14F-4D97-AF65-F5344CB8AC3E}">
        <p14:creationId xmlns:p14="http://schemas.microsoft.com/office/powerpoint/2010/main" val="6874943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717585" y="440269"/>
            <a:ext cx="6194213" cy="736471"/>
          </a:xfrm>
        </p:spPr>
        <p:txBody>
          <a:bodyPr>
            <a:normAutofit/>
          </a:bodyPr>
          <a:lstStyle/>
          <a:p>
            <a:pPr eaLnBrk="1" hangingPunct="1"/>
            <a:r>
              <a:rPr lang="en-US" altLang="ja-JP" dirty="0" smtClean="0">
                <a:solidFill>
                  <a:schemeClr val="accent1"/>
                </a:solidFill>
                <a:latin typeface="Calibri"/>
                <a:ea typeface="MS PGothic" charset="0"/>
                <a:cs typeface="Calibri"/>
              </a:rPr>
              <a:t>Iterative VS Incremental </a:t>
            </a:r>
            <a:r>
              <a:rPr lang="en-US" altLang="ja-JP" dirty="0">
                <a:solidFill>
                  <a:schemeClr val="accent1"/>
                </a:solidFill>
                <a:latin typeface="Calibri"/>
                <a:ea typeface="MS PGothic" charset="0"/>
                <a:cs typeface="Calibri"/>
              </a:rPr>
              <a:t>Approach</a:t>
            </a:r>
            <a:br>
              <a:rPr lang="en-US" altLang="ja-JP" dirty="0">
                <a:solidFill>
                  <a:schemeClr val="accent1"/>
                </a:solidFill>
                <a:latin typeface="Calibri"/>
                <a:ea typeface="MS PGothic" charset="0"/>
                <a:cs typeface="Calibri"/>
              </a:rPr>
            </a:br>
            <a:endParaRPr lang="en-US" altLang="ja-JP" dirty="0">
              <a:solidFill>
                <a:schemeClr val="accent1"/>
              </a:solidFill>
              <a:latin typeface="Calibri"/>
              <a:ea typeface="MS PGothic" charset="0"/>
              <a:cs typeface="Calibri"/>
            </a:endParaRPr>
          </a:p>
        </p:txBody>
      </p:sp>
      <p:pic>
        <p:nvPicPr>
          <p:cNvPr id="2" name="Picture 1" descr="agile-software-development-23-638.jpg"/>
          <p:cNvPicPr>
            <a:picLocks noChangeAspect="1"/>
          </p:cNvPicPr>
          <p:nvPr/>
        </p:nvPicPr>
        <p:blipFill rotWithShape="1">
          <a:blip r:embed="rId3">
            <a:extLst>
              <a:ext uri="{28A0092B-C50C-407E-A947-70E740481C1C}">
                <a14:useLocalDpi xmlns:a14="http://schemas.microsoft.com/office/drawing/2010/main" val="0"/>
              </a:ext>
            </a:extLst>
          </a:blip>
          <a:srcRect t="6362" b="9612"/>
          <a:stretch/>
        </p:blipFill>
        <p:spPr>
          <a:xfrm>
            <a:off x="1580173" y="1176740"/>
            <a:ext cx="6860952" cy="4328254"/>
          </a:xfrm>
          <a:prstGeom prst="rect">
            <a:avLst/>
          </a:prstGeom>
        </p:spPr>
      </p:pic>
    </p:spTree>
    <p:extLst>
      <p:ext uri="{BB962C8B-B14F-4D97-AF65-F5344CB8AC3E}">
        <p14:creationId xmlns:p14="http://schemas.microsoft.com/office/powerpoint/2010/main" val="12331756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2864" y="567833"/>
            <a:ext cx="5680475" cy="323573"/>
          </a:xfrm>
          <a:prstGeom prst="rect">
            <a:avLst/>
          </a:prstGeom>
        </p:spPr>
        <p:txBody>
          <a:bodyPr vert="horz" wrap="square" lIns="0" tIns="10754" rIns="0" bIns="0" rtlCol="0" anchor="b">
            <a:spAutoFit/>
          </a:bodyPr>
          <a:lstStyle/>
          <a:p>
            <a:pPr marL="10754">
              <a:lnSpc>
                <a:spcPct val="100000"/>
              </a:lnSpc>
              <a:spcBef>
                <a:spcPts val="85"/>
              </a:spcBef>
            </a:pPr>
            <a:r>
              <a:rPr sz="2032" spc="0" dirty="0">
                <a:latin typeface="Arial Hebrew" charset="-79"/>
                <a:ea typeface="Arial Hebrew" charset="-79"/>
                <a:cs typeface="Arial Hebrew" charset="-79"/>
              </a:rPr>
              <a:t>Linear Sequential Development V Model</a:t>
            </a:r>
          </a:p>
        </p:txBody>
      </p:sp>
      <p:sp>
        <p:nvSpPr>
          <p:cNvPr id="3" name="object 3"/>
          <p:cNvSpPr/>
          <p:nvPr/>
        </p:nvSpPr>
        <p:spPr>
          <a:xfrm>
            <a:off x="2111115" y="1137381"/>
            <a:ext cx="5659039" cy="4246925"/>
          </a:xfrm>
          <a:prstGeom prst="rect">
            <a:avLst/>
          </a:prstGeom>
          <a:blipFill>
            <a:blip r:embed="rId2" cstate="print"/>
            <a:stretch>
              <a:fillRect/>
            </a:stretch>
          </a:blipFill>
        </p:spPr>
        <p:txBody>
          <a:bodyPr wrap="square" lIns="0" tIns="0" rIns="0" bIns="0" rtlCol="0"/>
          <a:lstStyle/>
          <a:p>
            <a:endParaRPr sz="1016"/>
          </a:p>
        </p:txBody>
      </p:sp>
      <p:sp>
        <p:nvSpPr>
          <p:cNvPr id="4" name="object 4"/>
          <p:cNvSpPr txBox="1"/>
          <p:nvPr/>
        </p:nvSpPr>
        <p:spPr>
          <a:xfrm>
            <a:off x="2166932" y="1332644"/>
            <a:ext cx="1134530" cy="351528"/>
          </a:xfrm>
          <a:prstGeom prst="rect">
            <a:avLst/>
          </a:prstGeom>
        </p:spPr>
        <p:txBody>
          <a:bodyPr vert="horz" wrap="square" lIns="0" tIns="2688" rIns="0" bIns="0" rtlCol="0">
            <a:spAutoFit/>
          </a:bodyPr>
          <a:lstStyle/>
          <a:p>
            <a:pPr marL="193041" marR="4302" indent="-182824">
              <a:lnSpc>
                <a:spcPct val="107300"/>
              </a:lnSpc>
              <a:spcBef>
                <a:spcPts val="21"/>
              </a:spcBef>
            </a:pPr>
            <a:r>
              <a:rPr sz="1059" spc="17" dirty="0">
                <a:latin typeface="Arial"/>
                <a:cs typeface="Arial"/>
              </a:rPr>
              <a:t>RE</a:t>
            </a:r>
            <a:r>
              <a:rPr sz="1059" spc="4" dirty="0">
                <a:latin typeface="Arial"/>
                <a:cs typeface="Arial"/>
              </a:rPr>
              <a:t>Q</a:t>
            </a:r>
            <a:r>
              <a:rPr sz="1059" spc="17" dirty="0">
                <a:latin typeface="Arial"/>
                <a:cs typeface="Arial"/>
              </a:rPr>
              <a:t>U</a:t>
            </a:r>
            <a:r>
              <a:rPr sz="1059" spc="-4" dirty="0">
                <a:latin typeface="Arial"/>
                <a:cs typeface="Arial"/>
              </a:rPr>
              <a:t>I</a:t>
            </a:r>
            <a:r>
              <a:rPr sz="1059" spc="17" dirty="0">
                <a:latin typeface="Arial"/>
                <a:cs typeface="Arial"/>
              </a:rPr>
              <a:t>R</a:t>
            </a:r>
            <a:r>
              <a:rPr sz="1059" spc="25" dirty="0">
                <a:latin typeface="Arial"/>
                <a:cs typeface="Arial"/>
              </a:rPr>
              <a:t>E</a:t>
            </a:r>
            <a:r>
              <a:rPr sz="1059" spc="42" dirty="0">
                <a:latin typeface="Arial"/>
                <a:cs typeface="Arial"/>
              </a:rPr>
              <a:t>M</a:t>
            </a:r>
            <a:r>
              <a:rPr sz="1059" spc="21" dirty="0">
                <a:latin typeface="Arial"/>
                <a:cs typeface="Arial"/>
              </a:rPr>
              <a:t>E</a:t>
            </a:r>
            <a:r>
              <a:rPr sz="1059" spc="17" dirty="0">
                <a:latin typeface="Arial"/>
                <a:cs typeface="Arial"/>
              </a:rPr>
              <a:t>N</a:t>
            </a:r>
            <a:r>
              <a:rPr sz="1059" spc="-17" dirty="0">
                <a:latin typeface="Arial"/>
                <a:cs typeface="Arial"/>
              </a:rPr>
              <a:t>T</a:t>
            </a:r>
            <a:r>
              <a:rPr sz="1059" spc="8" dirty="0">
                <a:latin typeface="Arial"/>
                <a:cs typeface="Arial"/>
              </a:rPr>
              <a:t>S  </a:t>
            </a:r>
            <a:r>
              <a:rPr sz="1059" spc="17" dirty="0">
                <a:latin typeface="Arial"/>
                <a:cs typeface="Arial"/>
              </a:rPr>
              <a:t>ANALYSIS</a:t>
            </a:r>
            <a:endParaRPr sz="1059">
              <a:latin typeface="Arial"/>
              <a:cs typeface="Arial"/>
            </a:endParaRPr>
          </a:p>
        </p:txBody>
      </p:sp>
      <p:sp>
        <p:nvSpPr>
          <p:cNvPr id="5" name="object 5"/>
          <p:cNvSpPr txBox="1"/>
          <p:nvPr/>
        </p:nvSpPr>
        <p:spPr>
          <a:xfrm>
            <a:off x="2934869" y="2422747"/>
            <a:ext cx="591461" cy="351528"/>
          </a:xfrm>
          <a:prstGeom prst="rect">
            <a:avLst/>
          </a:prstGeom>
        </p:spPr>
        <p:txBody>
          <a:bodyPr vert="horz" wrap="square" lIns="0" tIns="2688" rIns="0" bIns="0" rtlCol="0">
            <a:spAutoFit/>
          </a:bodyPr>
          <a:lstStyle/>
          <a:p>
            <a:pPr marL="29037" marR="4302" indent="-18820">
              <a:lnSpc>
                <a:spcPct val="107300"/>
              </a:lnSpc>
              <a:spcBef>
                <a:spcPts val="21"/>
              </a:spcBef>
            </a:pPr>
            <a:r>
              <a:rPr sz="1059" spc="21" dirty="0">
                <a:latin typeface="Arial"/>
                <a:cs typeface="Arial"/>
              </a:rPr>
              <a:t>S</a:t>
            </a:r>
            <a:r>
              <a:rPr sz="1059" spc="30" dirty="0">
                <a:latin typeface="Arial"/>
                <a:cs typeface="Arial"/>
              </a:rPr>
              <a:t>Y</a:t>
            </a:r>
            <a:r>
              <a:rPr sz="1059" spc="-30" dirty="0">
                <a:latin typeface="Arial"/>
                <a:cs typeface="Arial"/>
              </a:rPr>
              <a:t>S</a:t>
            </a:r>
            <a:r>
              <a:rPr sz="1059" spc="38" dirty="0">
                <a:latin typeface="Arial"/>
                <a:cs typeface="Arial"/>
              </a:rPr>
              <a:t>T</a:t>
            </a:r>
            <a:r>
              <a:rPr sz="1059" spc="17" dirty="0">
                <a:latin typeface="Arial"/>
                <a:cs typeface="Arial"/>
              </a:rPr>
              <a:t>EM  </a:t>
            </a:r>
            <a:r>
              <a:rPr sz="1059" spc="13" dirty="0">
                <a:latin typeface="Arial"/>
                <a:cs typeface="Arial"/>
              </a:rPr>
              <a:t>DESIGN</a:t>
            </a:r>
            <a:endParaRPr sz="1059">
              <a:latin typeface="Arial"/>
              <a:cs typeface="Arial"/>
            </a:endParaRPr>
          </a:p>
        </p:txBody>
      </p:sp>
      <p:sp>
        <p:nvSpPr>
          <p:cNvPr id="6" name="object 6"/>
          <p:cNvSpPr txBox="1"/>
          <p:nvPr/>
        </p:nvSpPr>
        <p:spPr>
          <a:xfrm>
            <a:off x="3324286" y="3720525"/>
            <a:ext cx="734487" cy="352071"/>
          </a:xfrm>
          <a:prstGeom prst="rect">
            <a:avLst/>
          </a:prstGeom>
        </p:spPr>
        <p:txBody>
          <a:bodyPr vert="horz" wrap="square" lIns="0" tIns="3226" rIns="0" bIns="0" rtlCol="0">
            <a:spAutoFit/>
          </a:bodyPr>
          <a:lstStyle/>
          <a:p>
            <a:pPr marL="108081" marR="4302" indent="-97865">
              <a:lnSpc>
                <a:spcPct val="107200"/>
              </a:lnSpc>
              <a:spcBef>
                <a:spcPts val="25"/>
              </a:spcBef>
            </a:pPr>
            <a:r>
              <a:rPr sz="1059" spc="21" dirty="0">
                <a:latin typeface="Arial"/>
                <a:cs typeface="Arial"/>
              </a:rPr>
              <a:t>P</a:t>
            </a:r>
            <a:r>
              <a:rPr sz="1059" spc="17" dirty="0">
                <a:latin typeface="Arial"/>
                <a:cs typeface="Arial"/>
              </a:rPr>
              <a:t>R</a:t>
            </a:r>
            <a:r>
              <a:rPr sz="1059" spc="4" dirty="0">
                <a:latin typeface="Arial"/>
                <a:cs typeface="Arial"/>
              </a:rPr>
              <a:t>OG</a:t>
            </a:r>
            <a:r>
              <a:rPr sz="1059" spc="17" dirty="0">
                <a:latin typeface="Arial"/>
                <a:cs typeface="Arial"/>
              </a:rPr>
              <a:t>R</a:t>
            </a:r>
            <a:r>
              <a:rPr sz="1059" spc="25" dirty="0">
                <a:latin typeface="Arial"/>
                <a:cs typeface="Arial"/>
              </a:rPr>
              <a:t>A</a:t>
            </a:r>
            <a:r>
              <a:rPr sz="1059" spc="13" dirty="0">
                <a:latin typeface="Arial"/>
                <a:cs typeface="Arial"/>
              </a:rPr>
              <a:t>M  DESIGN</a:t>
            </a:r>
            <a:endParaRPr sz="1059">
              <a:latin typeface="Arial"/>
              <a:cs typeface="Arial"/>
            </a:endParaRPr>
          </a:p>
        </p:txBody>
      </p:sp>
      <p:sp>
        <p:nvSpPr>
          <p:cNvPr id="7" name="object 7"/>
          <p:cNvSpPr txBox="1"/>
          <p:nvPr/>
        </p:nvSpPr>
        <p:spPr>
          <a:xfrm>
            <a:off x="4231593" y="4966347"/>
            <a:ext cx="578019" cy="177653"/>
          </a:xfrm>
          <a:prstGeom prst="rect">
            <a:avLst/>
          </a:prstGeom>
        </p:spPr>
        <p:txBody>
          <a:bodyPr vert="horz" wrap="square" lIns="0" tIns="14518" rIns="0" bIns="0" rtlCol="0">
            <a:spAutoFit/>
          </a:bodyPr>
          <a:lstStyle/>
          <a:p>
            <a:pPr marL="10754">
              <a:spcBef>
                <a:spcPts val="114"/>
              </a:spcBef>
            </a:pPr>
            <a:r>
              <a:rPr sz="1059" spc="17" dirty="0">
                <a:latin typeface="Arial"/>
                <a:cs typeface="Arial"/>
              </a:rPr>
              <a:t>C</a:t>
            </a:r>
            <a:r>
              <a:rPr sz="1059" spc="4" dirty="0">
                <a:latin typeface="Arial"/>
                <a:cs typeface="Arial"/>
              </a:rPr>
              <a:t>O</a:t>
            </a:r>
            <a:r>
              <a:rPr sz="1059" spc="17" dirty="0">
                <a:latin typeface="Arial"/>
                <a:cs typeface="Arial"/>
              </a:rPr>
              <a:t>D</a:t>
            </a:r>
            <a:r>
              <a:rPr sz="1059" spc="42" dirty="0">
                <a:latin typeface="Arial"/>
                <a:cs typeface="Arial"/>
              </a:rPr>
              <a:t>I</a:t>
            </a:r>
            <a:r>
              <a:rPr sz="1059" spc="21" dirty="0">
                <a:latin typeface="Arial"/>
                <a:cs typeface="Arial"/>
              </a:rPr>
              <a:t>NG</a:t>
            </a:r>
            <a:endParaRPr sz="1059">
              <a:latin typeface="Arial"/>
              <a:cs typeface="Arial"/>
            </a:endParaRPr>
          </a:p>
        </p:txBody>
      </p:sp>
      <p:sp>
        <p:nvSpPr>
          <p:cNvPr id="8" name="object 8"/>
          <p:cNvSpPr txBox="1"/>
          <p:nvPr/>
        </p:nvSpPr>
        <p:spPr>
          <a:xfrm>
            <a:off x="5170516" y="3772250"/>
            <a:ext cx="1286697" cy="351528"/>
          </a:xfrm>
          <a:prstGeom prst="rect">
            <a:avLst/>
          </a:prstGeom>
        </p:spPr>
        <p:txBody>
          <a:bodyPr vert="horz" wrap="square" lIns="0" tIns="2688" rIns="0" bIns="0" rtlCol="0">
            <a:spAutoFit/>
          </a:bodyPr>
          <a:lstStyle/>
          <a:p>
            <a:pPr marL="10754" marR="4302" indent="158627">
              <a:lnSpc>
                <a:spcPct val="107300"/>
              </a:lnSpc>
              <a:spcBef>
                <a:spcPts val="21"/>
              </a:spcBef>
            </a:pPr>
            <a:r>
              <a:rPr sz="1059" spc="8" dirty="0">
                <a:latin typeface="Arial"/>
                <a:cs typeface="Arial"/>
              </a:rPr>
              <a:t>UNIT </a:t>
            </a:r>
            <a:r>
              <a:rPr sz="1059" spc="17" dirty="0">
                <a:latin typeface="Arial"/>
                <a:cs typeface="Arial"/>
              </a:rPr>
              <a:t>&amp; </a:t>
            </a:r>
            <a:r>
              <a:rPr sz="1059" spc="13" dirty="0">
                <a:latin typeface="Arial"/>
                <a:cs typeface="Arial"/>
              </a:rPr>
              <a:t>INTE-  GRATION</a:t>
            </a:r>
            <a:r>
              <a:rPr sz="1059" spc="-42" dirty="0">
                <a:latin typeface="Arial"/>
                <a:cs typeface="Arial"/>
              </a:rPr>
              <a:t> </a:t>
            </a:r>
            <a:r>
              <a:rPr sz="1059" spc="13" dirty="0">
                <a:latin typeface="Arial"/>
                <a:cs typeface="Arial"/>
              </a:rPr>
              <a:t>TESTING</a:t>
            </a:r>
            <a:endParaRPr sz="1059">
              <a:latin typeface="Arial"/>
              <a:cs typeface="Arial"/>
            </a:endParaRPr>
          </a:p>
        </p:txBody>
      </p:sp>
      <p:sp>
        <p:nvSpPr>
          <p:cNvPr id="9" name="object 9"/>
          <p:cNvSpPr txBox="1"/>
          <p:nvPr/>
        </p:nvSpPr>
        <p:spPr>
          <a:xfrm>
            <a:off x="5989450" y="2889822"/>
            <a:ext cx="621034" cy="352071"/>
          </a:xfrm>
          <a:prstGeom prst="rect">
            <a:avLst/>
          </a:prstGeom>
        </p:spPr>
        <p:txBody>
          <a:bodyPr vert="horz" wrap="square" lIns="0" tIns="3226" rIns="0" bIns="0" rtlCol="0">
            <a:spAutoFit/>
          </a:bodyPr>
          <a:lstStyle/>
          <a:p>
            <a:pPr marL="10754" marR="4302" indent="8066">
              <a:lnSpc>
                <a:spcPct val="107200"/>
              </a:lnSpc>
              <a:spcBef>
                <a:spcPts val="25"/>
              </a:spcBef>
            </a:pPr>
            <a:r>
              <a:rPr sz="1059" spc="17" dirty="0">
                <a:latin typeface="Arial"/>
                <a:cs typeface="Arial"/>
              </a:rPr>
              <a:t>SYSTEM  </a:t>
            </a:r>
            <a:r>
              <a:rPr sz="1059" spc="38" dirty="0">
                <a:latin typeface="Arial"/>
                <a:cs typeface="Arial"/>
              </a:rPr>
              <a:t>T</a:t>
            </a:r>
            <a:r>
              <a:rPr sz="1059" spc="-30" dirty="0">
                <a:latin typeface="Arial"/>
                <a:cs typeface="Arial"/>
              </a:rPr>
              <a:t>E</a:t>
            </a:r>
            <a:r>
              <a:rPr sz="1059" spc="30" dirty="0">
                <a:latin typeface="Arial"/>
                <a:cs typeface="Arial"/>
              </a:rPr>
              <a:t>ST</a:t>
            </a:r>
            <a:r>
              <a:rPr sz="1059" dirty="0">
                <a:latin typeface="Arial"/>
                <a:cs typeface="Arial"/>
              </a:rPr>
              <a:t>I</a:t>
            </a:r>
            <a:r>
              <a:rPr sz="1059" spc="17" dirty="0">
                <a:latin typeface="Arial"/>
                <a:cs typeface="Arial"/>
              </a:rPr>
              <a:t>NG</a:t>
            </a:r>
            <a:endParaRPr sz="1059">
              <a:latin typeface="Arial"/>
              <a:cs typeface="Arial"/>
            </a:endParaRPr>
          </a:p>
        </p:txBody>
      </p:sp>
      <p:sp>
        <p:nvSpPr>
          <p:cNvPr id="10" name="object 10"/>
          <p:cNvSpPr txBox="1"/>
          <p:nvPr/>
        </p:nvSpPr>
        <p:spPr>
          <a:xfrm>
            <a:off x="6453339" y="2059207"/>
            <a:ext cx="966770" cy="351528"/>
          </a:xfrm>
          <a:prstGeom prst="rect">
            <a:avLst/>
          </a:prstGeom>
        </p:spPr>
        <p:txBody>
          <a:bodyPr vert="horz" wrap="square" lIns="0" tIns="2688" rIns="0" bIns="0" rtlCol="0">
            <a:spAutoFit/>
          </a:bodyPr>
          <a:lstStyle/>
          <a:p>
            <a:pPr marL="168306" marR="4302" indent="-158089">
              <a:lnSpc>
                <a:spcPct val="107300"/>
              </a:lnSpc>
              <a:spcBef>
                <a:spcPts val="21"/>
              </a:spcBef>
            </a:pPr>
            <a:r>
              <a:rPr sz="1059" spc="21" dirty="0">
                <a:latin typeface="Arial"/>
                <a:cs typeface="Arial"/>
              </a:rPr>
              <a:t>A</a:t>
            </a:r>
            <a:r>
              <a:rPr sz="1059" spc="17" dirty="0">
                <a:latin typeface="Arial"/>
                <a:cs typeface="Arial"/>
              </a:rPr>
              <a:t>CC</a:t>
            </a:r>
            <a:r>
              <a:rPr sz="1059" spc="21" dirty="0">
                <a:latin typeface="Arial"/>
                <a:cs typeface="Arial"/>
              </a:rPr>
              <a:t>EP</a:t>
            </a:r>
            <a:r>
              <a:rPr sz="1059" spc="-13" dirty="0">
                <a:latin typeface="Arial"/>
                <a:cs typeface="Arial"/>
              </a:rPr>
              <a:t>T</a:t>
            </a:r>
            <a:r>
              <a:rPr sz="1059" spc="30" dirty="0">
                <a:latin typeface="Arial"/>
                <a:cs typeface="Arial"/>
              </a:rPr>
              <a:t>A</a:t>
            </a:r>
            <a:r>
              <a:rPr sz="1059" spc="17" dirty="0">
                <a:latin typeface="Arial"/>
                <a:cs typeface="Arial"/>
              </a:rPr>
              <a:t>N</a:t>
            </a:r>
            <a:r>
              <a:rPr sz="1059" spc="13" dirty="0">
                <a:latin typeface="Arial"/>
                <a:cs typeface="Arial"/>
              </a:rPr>
              <a:t>C</a:t>
            </a:r>
            <a:r>
              <a:rPr sz="1059" spc="8" dirty="0">
                <a:latin typeface="Arial"/>
                <a:cs typeface="Arial"/>
              </a:rPr>
              <a:t>E  </a:t>
            </a:r>
            <a:r>
              <a:rPr sz="1059" spc="13" dirty="0">
                <a:latin typeface="Arial"/>
                <a:cs typeface="Arial"/>
              </a:rPr>
              <a:t>TESTING</a:t>
            </a:r>
            <a:endParaRPr sz="1059">
              <a:latin typeface="Arial"/>
              <a:cs typeface="Arial"/>
            </a:endParaRPr>
          </a:p>
        </p:txBody>
      </p:sp>
      <p:sp>
        <p:nvSpPr>
          <p:cNvPr id="11" name="object 11"/>
          <p:cNvSpPr txBox="1"/>
          <p:nvPr/>
        </p:nvSpPr>
        <p:spPr>
          <a:xfrm>
            <a:off x="6646928" y="1228677"/>
            <a:ext cx="1159264" cy="353470"/>
          </a:xfrm>
          <a:prstGeom prst="rect">
            <a:avLst/>
          </a:prstGeom>
        </p:spPr>
        <p:txBody>
          <a:bodyPr vert="horz" wrap="square" lIns="0" tIns="14518" rIns="0" bIns="0" rtlCol="0">
            <a:spAutoFit/>
          </a:bodyPr>
          <a:lstStyle/>
          <a:p>
            <a:pPr marL="2151" algn="ctr">
              <a:spcBef>
                <a:spcPts val="114"/>
              </a:spcBef>
            </a:pPr>
            <a:r>
              <a:rPr sz="1059" spc="17" dirty="0">
                <a:latin typeface="Arial"/>
                <a:cs typeface="Arial"/>
              </a:rPr>
              <a:t>OPERATION</a:t>
            </a:r>
            <a:endParaRPr sz="1059">
              <a:latin typeface="Arial"/>
              <a:cs typeface="Arial"/>
            </a:endParaRPr>
          </a:p>
          <a:p>
            <a:pPr algn="ctr">
              <a:spcBef>
                <a:spcPts val="93"/>
              </a:spcBef>
            </a:pPr>
            <a:r>
              <a:rPr sz="1059" spc="17" dirty="0">
                <a:latin typeface="Arial"/>
                <a:cs typeface="Arial"/>
              </a:rPr>
              <a:t>&amp;</a:t>
            </a:r>
            <a:r>
              <a:rPr sz="1059" spc="-51" dirty="0">
                <a:latin typeface="Arial"/>
                <a:cs typeface="Arial"/>
              </a:rPr>
              <a:t> </a:t>
            </a:r>
            <a:r>
              <a:rPr sz="1059" spc="17" dirty="0">
                <a:latin typeface="Arial"/>
                <a:cs typeface="Arial"/>
              </a:rPr>
              <a:t>MAINTENANCE</a:t>
            </a:r>
            <a:endParaRPr sz="1059">
              <a:latin typeface="Arial"/>
              <a:cs typeface="Arial"/>
            </a:endParaRPr>
          </a:p>
        </p:txBody>
      </p:sp>
      <p:sp>
        <p:nvSpPr>
          <p:cNvPr id="12" name="object 12"/>
          <p:cNvSpPr txBox="1"/>
          <p:nvPr/>
        </p:nvSpPr>
        <p:spPr>
          <a:xfrm>
            <a:off x="4338883" y="3095249"/>
            <a:ext cx="820518" cy="177653"/>
          </a:xfrm>
          <a:prstGeom prst="rect">
            <a:avLst/>
          </a:prstGeom>
        </p:spPr>
        <p:txBody>
          <a:bodyPr vert="horz" wrap="square" lIns="0" tIns="14518" rIns="0" bIns="0" rtlCol="0">
            <a:spAutoFit/>
          </a:bodyPr>
          <a:lstStyle/>
          <a:p>
            <a:pPr marL="10754">
              <a:spcBef>
                <a:spcPts val="114"/>
              </a:spcBef>
            </a:pPr>
            <a:r>
              <a:rPr sz="1059" spc="13" dirty="0">
                <a:latin typeface="Arial"/>
                <a:cs typeface="Arial"/>
              </a:rPr>
              <a:t>Verify</a:t>
            </a:r>
            <a:r>
              <a:rPr sz="1059" spc="-55" dirty="0">
                <a:latin typeface="Arial"/>
                <a:cs typeface="Arial"/>
              </a:rPr>
              <a:t> </a:t>
            </a:r>
            <a:r>
              <a:rPr sz="1059" spc="8" dirty="0">
                <a:latin typeface="Arial"/>
                <a:cs typeface="Arial"/>
              </a:rPr>
              <a:t>design</a:t>
            </a:r>
            <a:endParaRPr sz="1059">
              <a:latin typeface="Arial"/>
              <a:cs typeface="Arial"/>
            </a:endParaRPr>
          </a:p>
        </p:txBody>
      </p:sp>
      <p:sp>
        <p:nvSpPr>
          <p:cNvPr id="13" name="object 13"/>
          <p:cNvSpPr txBox="1"/>
          <p:nvPr/>
        </p:nvSpPr>
        <p:spPr>
          <a:xfrm>
            <a:off x="4390714" y="1278497"/>
            <a:ext cx="1365738" cy="177653"/>
          </a:xfrm>
          <a:prstGeom prst="rect">
            <a:avLst/>
          </a:prstGeom>
        </p:spPr>
        <p:txBody>
          <a:bodyPr vert="horz" wrap="square" lIns="0" tIns="14518" rIns="0" bIns="0" rtlCol="0">
            <a:spAutoFit/>
          </a:bodyPr>
          <a:lstStyle/>
          <a:p>
            <a:pPr marL="10754">
              <a:spcBef>
                <a:spcPts val="114"/>
              </a:spcBef>
            </a:pPr>
            <a:r>
              <a:rPr sz="1059" spc="8" dirty="0">
                <a:latin typeface="Arial"/>
                <a:cs typeface="Arial"/>
              </a:rPr>
              <a:t>Validate</a:t>
            </a:r>
            <a:r>
              <a:rPr sz="1059" spc="-8" dirty="0">
                <a:latin typeface="Arial"/>
                <a:cs typeface="Arial"/>
              </a:rPr>
              <a:t> </a:t>
            </a:r>
            <a:r>
              <a:rPr sz="1059" spc="8" dirty="0">
                <a:latin typeface="Arial"/>
                <a:cs typeface="Arial"/>
              </a:rPr>
              <a:t>requirements</a:t>
            </a:r>
            <a:endParaRPr sz="1059">
              <a:latin typeface="Arial"/>
              <a:cs typeface="Arial"/>
            </a:endParaRPr>
          </a:p>
        </p:txBody>
      </p:sp>
      <p:sp>
        <p:nvSpPr>
          <p:cNvPr id="14" name="object 14"/>
          <p:cNvSpPr/>
          <p:nvPr/>
        </p:nvSpPr>
        <p:spPr>
          <a:xfrm>
            <a:off x="1728628" y="1131712"/>
            <a:ext cx="6458758" cy="4261210"/>
          </a:xfrm>
          <a:custGeom>
            <a:avLst/>
            <a:gdLst/>
            <a:ahLst/>
            <a:cxnLst/>
            <a:rect l="l" t="t" r="r" b="b"/>
            <a:pathLst>
              <a:path w="7627620" h="5032375">
                <a:moveTo>
                  <a:pt x="0" y="0"/>
                </a:moveTo>
                <a:lnTo>
                  <a:pt x="7627136" y="0"/>
                </a:lnTo>
                <a:lnTo>
                  <a:pt x="7627136" y="5032368"/>
                </a:lnTo>
                <a:lnTo>
                  <a:pt x="0" y="5032368"/>
                </a:lnTo>
                <a:lnTo>
                  <a:pt x="0" y="0"/>
                </a:lnTo>
                <a:close/>
              </a:path>
            </a:pathLst>
          </a:custGeom>
          <a:ln w="9524">
            <a:solidFill>
              <a:srgbClr val="000000"/>
            </a:solidFill>
          </a:ln>
        </p:spPr>
        <p:txBody>
          <a:bodyPr wrap="square" lIns="0" tIns="0" rIns="0" bIns="0" rtlCol="0"/>
          <a:lstStyle/>
          <a:p>
            <a:endParaRPr sz="1016"/>
          </a:p>
        </p:txBody>
      </p:sp>
    </p:spTree>
    <p:extLst>
      <p:ext uri="{BB962C8B-B14F-4D97-AF65-F5344CB8AC3E}">
        <p14:creationId xmlns:p14="http://schemas.microsoft.com/office/powerpoint/2010/main" val="13298950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1060" y="428869"/>
            <a:ext cx="5853148" cy="427896"/>
          </a:xfrm>
          <a:prstGeom prst="rect">
            <a:avLst/>
          </a:prstGeom>
        </p:spPr>
        <p:txBody>
          <a:bodyPr vert="horz" wrap="square" lIns="0" tIns="10754" rIns="0" bIns="0" rtlCol="0" anchor="b">
            <a:spAutoFit/>
          </a:bodyPr>
          <a:lstStyle/>
          <a:p>
            <a:pPr marL="10754">
              <a:lnSpc>
                <a:spcPct val="100000"/>
              </a:lnSpc>
              <a:spcBef>
                <a:spcPts val="85"/>
              </a:spcBef>
            </a:pPr>
            <a:r>
              <a:rPr sz="2710" spc="0" dirty="0">
                <a:latin typeface="Arial Hebrew" charset="-79"/>
                <a:ea typeface="Arial Hebrew" charset="-79"/>
                <a:cs typeface="Arial Hebrew" charset="-79"/>
              </a:rPr>
              <a:t>Same Phases as in the Waterfall</a:t>
            </a:r>
          </a:p>
        </p:txBody>
      </p:sp>
      <p:sp>
        <p:nvSpPr>
          <p:cNvPr id="3" name="object 3"/>
          <p:cNvSpPr txBox="1"/>
          <p:nvPr/>
        </p:nvSpPr>
        <p:spPr>
          <a:xfrm>
            <a:off x="791577" y="1156309"/>
            <a:ext cx="6150660" cy="4528058"/>
          </a:xfrm>
          <a:prstGeom prst="rect">
            <a:avLst/>
          </a:prstGeom>
        </p:spPr>
        <p:txBody>
          <a:bodyPr vert="horz" wrap="square" lIns="0" tIns="10754" rIns="0" bIns="0" rtlCol="0">
            <a:spAutoFit/>
          </a:bodyPr>
          <a:lstStyle/>
          <a:p>
            <a:pPr marL="301122" indent="-290368">
              <a:lnSpc>
                <a:spcPct val="140000"/>
              </a:lnSpc>
              <a:spcBef>
                <a:spcPts val="85"/>
              </a:spcBef>
              <a:buFont typeface="Wingdings" charset="2"/>
              <a:buChar char="q"/>
            </a:pPr>
            <a:r>
              <a:rPr sz="1863" dirty="0">
                <a:solidFill>
                  <a:srgbClr val="404040"/>
                </a:solidFill>
                <a:latin typeface="Arial"/>
                <a:cs typeface="Arial"/>
              </a:rPr>
              <a:t>Each development phase is matched by a corresponding</a:t>
            </a:r>
            <a:endParaRPr sz="1863" dirty="0">
              <a:latin typeface="Arial"/>
              <a:cs typeface="Arial"/>
            </a:endParaRPr>
          </a:p>
          <a:p>
            <a:pPr marL="290368" indent="-290368">
              <a:lnSpc>
                <a:spcPct val="140000"/>
              </a:lnSpc>
              <a:buFont typeface="Wingdings" charset="2"/>
              <a:buChar char="q"/>
            </a:pPr>
            <a:endParaRPr sz="1863" dirty="0">
              <a:latin typeface="Arial"/>
              <a:cs typeface="Arial"/>
            </a:endParaRPr>
          </a:p>
          <a:p>
            <a:pPr marL="354894" indent="-290368">
              <a:lnSpc>
                <a:spcPct val="140000"/>
              </a:lnSpc>
              <a:buFont typeface="Wingdings" charset="2"/>
              <a:buChar char="q"/>
            </a:pPr>
            <a:r>
              <a:rPr lang="en-AU" sz="1863" dirty="0">
                <a:solidFill>
                  <a:srgbClr val="404040"/>
                </a:solidFill>
                <a:latin typeface="Arial"/>
                <a:cs typeface="Arial"/>
              </a:rPr>
              <a:t>V</a:t>
            </a:r>
            <a:r>
              <a:rPr sz="1863" dirty="0">
                <a:solidFill>
                  <a:srgbClr val="404040"/>
                </a:solidFill>
                <a:latin typeface="Arial"/>
                <a:cs typeface="Arial"/>
              </a:rPr>
              <a:t>eriﬁcation or validation phase</a:t>
            </a:r>
            <a:endParaRPr sz="1863" dirty="0">
              <a:latin typeface="Arial"/>
              <a:cs typeface="Arial"/>
            </a:endParaRPr>
          </a:p>
          <a:p>
            <a:pPr marL="290368" indent="-290368">
              <a:lnSpc>
                <a:spcPct val="140000"/>
              </a:lnSpc>
              <a:spcBef>
                <a:spcPts val="17"/>
              </a:spcBef>
              <a:buFont typeface="Wingdings" charset="2"/>
              <a:buChar char="q"/>
            </a:pPr>
            <a:endParaRPr sz="1863" dirty="0">
              <a:latin typeface="Arial"/>
              <a:cs typeface="Arial"/>
            </a:endParaRPr>
          </a:p>
          <a:p>
            <a:pPr marL="301122" indent="-290368">
              <a:lnSpc>
                <a:spcPct val="140000"/>
              </a:lnSpc>
              <a:buFont typeface="Wingdings" charset="2"/>
              <a:buChar char="q"/>
            </a:pPr>
            <a:r>
              <a:rPr sz="1863" dirty="0">
                <a:solidFill>
                  <a:srgbClr val="404040"/>
                </a:solidFill>
                <a:latin typeface="Arial"/>
                <a:cs typeface="Arial"/>
              </a:rPr>
              <a:t>Top</a:t>
            </a:r>
            <a:r>
              <a:rPr lang="en-AU" sz="1863" dirty="0">
                <a:solidFill>
                  <a:srgbClr val="404040"/>
                </a:solidFill>
                <a:latin typeface="Arial"/>
                <a:cs typeface="Arial"/>
              </a:rPr>
              <a:t> </a:t>
            </a:r>
            <a:r>
              <a:rPr sz="1863" dirty="0">
                <a:solidFill>
                  <a:srgbClr val="404040"/>
                </a:solidFill>
                <a:latin typeface="Arial"/>
                <a:cs typeface="Arial"/>
              </a:rPr>
              <a:t>down design</a:t>
            </a:r>
            <a:endParaRPr sz="1863" dirty="0">
              <a:latin typeface="Arial"/>
              <a:cs typeface="Arial"/>
            </a:endParaRPr>
          </a:p>
          <a:p>
            <a:pPr marL="290368" indent="-290368">
              <a:lnSpc>
                <a:spcPct val="140000"/>
              </a:lnSpc>
              <a:spcBef>
                <a:spcPts val="8"/>
              </a:spcBef>
              <a:buFont typeface="Wingdings" charset="2"/>
              <a:buChar char="q"/>
            </a:pPr>
            <a:endParaRPr sz="1863" dirty="0">
              <a:latin typeface="Arial"/>
              <a:cs typeface="Arial"/>
            </a:endParaRPr>
          </a:p>
          <a:p>
            <a:pPr marL="301122" indent="-290368">
              <a:lnSpc>
                <a:spcPct val="140000"/>
              </a:lnSpc>
              <a:buFont typeface="Wingdings" charset="2"/>
              <a:buChar char="q"/>
            </a:pPr>
            <a:r>
              <a:rPr sz="1863" dirty="0">
                <a:solidFill>
                  <a:srgbClr val="404040"/>
                </a:solidFill>
                <a:latin typeface="Arial"/>
                <a:cs typeface="Arial"/>
              </a:rPr>
              <a:t>Bottom</a:t>
            </a:r>
            <a:r>
              <a:rPr lang="en-AU" sz="1863" dirty="0">
                <a:solidFill>
                  <a:srgbClr val="404040"/>
                </a:solidFill>
                <a:latin typeface="Arial"/>
                <a:cs typeface="Arial"/>
              </a:rPr>
              <a:t> </a:t>
            </a:r>
            <a:r>
              <a:rPr sz="1863" dirty="0">
                <a:solidFill>
                  <a:srgbClr val="404040"/>
                </a:solidFill>
                <a:latin typeface="Arial"/>
                <a:cs typeface="Arial"/>
              </a:rPr>
              <a:t>up implementation</a:t>
            </a:r>
            <a:endParaRPr lang="en-AU" sz="1863" dirty="0">
              <a:solidFill>
                <a:srgbClr val="404040"/>
              </a:solidFill>
              <a:latin typeface="Arial"/>
              <a:cs typeface="Arial"/>
            </a:endParaRPr>
          </a:p>
          <a:p>
            <a:pPr marL="301122" indent="-290368">
              <a:lnSpc>
                <a:spcPct val="140000"/>
              </a:lnSpc>
              <a:buFont typeface="Wingdings" charset="2"/>
              <a:buChar char="q"/>
            </a:pPr>
            <a:endParaRPr sz="1863" dirty="0">
              <a:latin typeface="Arial"/>
              <a:cs typeface="Arial"/>
            </a:endParaRPr>
          </a:p>
          <a:p>
            <a:pPr marL="301122" marR="815717" indent="-290368">
              <a:lnSpc>
                <a:spcPct val="140000"/>
              </a:lnSpc>
              <a:spcBef>
                <a:spcPts val="804"/>
              </a:spcBef>
              <a:buFont typeface="Wingdings" charset="2"/>
              <a:buChar char="q"/>
            </a:pPr>
            <a:r>
              <a:rPr sz="1863" dirty="0">
                <a:solidFill>
                  <a:srgbClr val="404040"/>
                </a:solidFill>
                <a:latin typeface="Arial"/>
                <a:cs typeface="Arial"/>
              </a:rPr>
              <a:t>The whole product is designed before any of                                                                                                                                                                                                                                                                                                                                                                                                                                                                                                                                                                                                                                                                                                                                                                                                                                                                                                                                                                                                                                                                                                                                                                                                                                                                                                                                                                         it is implemented</a:t>
            </a:r>
            <a:endParaRPr sz="1863" dirty="0">
              <a:latin typeface="Arial"/>
              <a:cs typeface="Arial"/>
            </a:endParaRPr>
          </a:p>
        </p:txBody>
      </p:sp>
    </p:spTree>
    <p:extLst>
      <p:ext uri="{BB962C8B-B14F-4D97-AF65-F5344CB8AC3E}">
        <p14:creationId xmlns:p14="http://schemas.microsoft.com/office/powerpoint/2010/main" val="5361056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615643" y="876345"/>
            <a:ext cx="6704526" cy="214685"/>
          </a:xfrm>
          <a:prstGeom prst="rect">
            <a:avLst/>
          </a:prstGeom>
          <a:blipFill>
            <a:blip r:embed="rId2" cstate="print"/>
            <a:stretch>
              <a:fillRect/>
            </a:stretch>
          </a:blipFill>
        </p:spPr>
        <p:txBody>
          <a:bodyPr wrap="square" lIns="0" tIns="0" rIns="0" bIns="0" rtlCol="0"/>
          <a:lstStyle/>
          <a:p>
            <a:endParaRPr sz="1016"/>
          </a:p>
        </p:txBody>
      </p:sp>
      <p:sp>
        <p:nvSpPr>
          <p:cNvPr id="4" name="object 4"/>
          <p:cNvSpPr txBox="1">
            <a:spLocks noGrp="1"/>
          </p:cNvSpPr>
          <p:nvPr>
            <p:ph type="title"/>
          </p:nvPr>
        </p:nvSpPr>
        <p:spPr>
          <a:xfrm>
            <a:off x="756520" y="552772"/>
            <a:ext cx="3505986" cy="323573"/>
          </a:xfrm>
          <a:prstGeom prst="rect">
            <a:avLst/>
          </a:prstGeom>
        </p:spPr>
        <p:txBody>
          <a:bodyPr vert="horz" wrap="square" lIns="0" tIns="10754" rIns="0" bIns="0" rtlCol="0" anchor="b">
            <a:spAutoFit/>
          </a:bodyPr>
          <a:lstStyle/>
          <a:p>
            <a:pPr marL="10754">
              <a:lnSpc>
                <a:spcPct val="100000"/>
              </a:lnSpc>
              <a:spcBef>
                <a:spcPts val="85"/>
              </a:spcBef>
            </a:pPr>
            <a:r>
              <a:rPr sz="2032" spc="-25" dirty="0">
                <a:latin typeface="Arial Hebrew" charset="-79"/>
                <a:ea typeface="Arial Hebrew" charset="-79"/>
                <a:cs typeface="Arial Hebrew" charset="-79"/>
              </a:rPr>
              <a:t>Build and</a:t>
            </a:r>
            <a:r>
              <a:rPr sz="2032" spc="-161" dirty="0">
                <a:latin typeface="Arial Hebrew" charset="-79"/>
                <a:ea typeface="Arial Hebrew" charset="-79"/>
                <a:cs typeface="Arial Hebrew" charset="-79"/>
              </a:rPr>
              <a:t> </a:t>
            </a:r>
            <a:r>
              <a:rPr sz="2032" spc="-30" dirty="0">
                <a:latin typeface="Arial Hebrew" charset="-79"/>
                <a:ea typeface="Arial Hebrew" charset="-79"/>
                <a:cs typeface="Arial Hebrew" charset="-79"/>
              </a:rPr>
              <a:t>Fix</a:t>
            </a:r>
            <a:endParaRPr sz="2032" dirty="0">
              <a:latin typeface="Arial Hebrew" charset="-79"/>
              <a:ea typeface="Arial Hebrew" charset="-79"/>
              <a:cs typeface="Arial Hebrew" charset="-79"/>
            </a:endParaRPr>
          </a:p>
        </p:txBody>
      </p:sp>
      <p:sp>
        <p:nvSpPr>
          <p:cNvPr id="5" name="object 5"/>
          <p:cNvSpPr/>
          <p:nvPr/>
        </p:nvSpPr>
        <p:spPr>
          <a:xfrm>
            <a:off x="1813165" y="1136369"/>
            <a:ext cx="6120394" cy="3822961"/>
          </a:xfrm>
          <a:prstGeom prst="rect">
            <a:avLst/>
          </a:prstGeom>
          <a:blipFill>
            <a:blip r:embed="rId3" cstate="print"/>
            <a:stretch>
              <a:fillRect/>
            </a:stretch>
          </a:blipFill>
        </p:spPr>
        <p:txBody>
          <a:bodyPr wrap="square" lIns="0" tIns="0" rIns="0" bIns="0" rtlCol="0"/>
          <a:lstStyle/>
          <a:p>
            <a:endParaRPr sz="1016"/>
          </a:p>
        </p:txBody>
      </p:sp>
    </p:spTree>
    <p:extLst>
      <p:ext uri="{BB962C8B-B14F-4D97-AF65-F5344CB8AC3E}">
        <p14:creationId xmlns:p14="http://schemas.microsoft.com/office/powerpoint/2010/main" val="9522196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a:lnSpc>
                <a:spcPct val="150000"/>
              </a:lnSpc>
            </a:pPr>
            <a:r>
              <a:rPr lang="en-US" b="0" dirty="0"/>
              <a:t>Software construction typically produces the highest number of configuration items that need to be managed in a software project </a:t>
            </a:r>
            <a:r>
              <a:rPr lang="en-US" b="0" i="1" dirty="0"/>
              <a:t>(source files, documentation, test cases, and so on)</a:t>
            </a:r>
            <a:r>
              <a:rPr lang="en-US" b="0" dirty="0"/>
              <a:t>. </a:t>
            </a:r>
            <a:endParaRPr lang="en-US" b="0" dirty="0" smtClean="0"/>
          </a:p>
          <a:p>
            <a:pPr>
              <a:lnSpc>
                <a:spcPct val="150000"/>
              </a:lnSpc>
            </a:pPr>
            <a:endParaRPr lang="en-US" b="0" dirty="0"/>
          </a:p>
          <a:p>
            <a:pPr>
              <a:lnSpc>
                <a:spcPct val="150000"/>
              </a:lnSpc>
            </a:pPr>
            <a:r>
              <a:rPr lang="en-US" b="0" dirty="0"/>
              <a:t>Thus, the Software Construction is also closely linked to the Software Configuration Management.</a:t>
            </a:r>
          </a:p>
          <a:p>
            <a:pPr>
              <a:lnSpc>
                <a:spcPct val="150000"/>
              </a:lnSpc>
            </a:pPr>
            <a:endParaRPr lang="en-US" b="0" dirty="0"/>
          </a:p>
        </p:txBody>
      </p:sp>
    </p:spTree>
    <p:extLst>
      <p:ext uri="{BB962C8B-B14F-4D97-AF65-F5344CB8AC3E}">
        <p14:creationId xmlns:p14="http://schemas.microsoft.com/office/powerpoint/2010/main" val="8574868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Construction Fundamentals</a:t>
            </a:r>
          </a:p>
        </p:txBody>
      </p:sp>
      <p:sp>
        <p:nvSpPr>
          <p:cNvPr id="3" name="Content Placeholder 2"/>
          <p:cNvSpPr>
            <a:spLocks noGrp="1"/>
          </p:cNvSpPr>
          <p:nvPr>
            <p:ph idx="1"/>
          </p:nvPr>
        </p:nvSpPr>
        <p:spPr/>
        <p:txBody>
          <a:bodyPr/>
          <a:lstStyle/>
          <a:p>
            <a:pPr>
              <a:lnSpc>
                <a:spcPct val="200000"/>
              </a:lnSpc>
            </a:pPr>
            <a:r>
              <a:rPr lang="en-US" b="0" dirty="0"/>
              <a:t>Minimizing complexity</a:t>
            </a:r>
          </a:p>
          <a:p>
            <a:pPr>
              <a:lnSpc>
                <a:spcPct val="200000"/>
              </a:lnSpc>
            </a:pPr>
            <a:r>
              <a:rPr lang="en-US" b="0" dirty="0"/>
              <a:t>Anticipating change </a:t>
            </a:r>
          </a:p>
          <a:p>
            <a:pPr>
              <a:lnSpc>
                <a:spcPct val="200000"/>
              </a:lnSpc>
            </a:pPr>
            <a:r>
              <a:rPr lang="en-US" b="0" dirty="0"/>
              <a:t>Constructing for verification </a:t>
            </a:r>
          </a:p>
          <a:p>
            <a:pPr>
              <a:lnSpc>
                <a:spcPct val="200000"/>
              </a:lnSpc>
            </a:pPr>
            <a:r>
              <a:rPr lang="en-US" b="0" dirty="0"/>
              <a:t>Reuse</a:t>
            </a:r>
          </a:p>
          <a:p>
            <a:pPr>
              <a:lnSpc>
                <a:spcPct val="200000"/>
              </a:lnSpc>
            </a:pPr>
            <a:r>
              <a:rPr lang="en-US" b="0" dirty="0"/>
              <a:t>Standards in software construction</a:t>
            </a:r>
          </a:p>
          <a:p>
            <a:pPr>
              <a:lnSpc>
                <a:spcPct val="200000"/>
              </a:lnSpc>
            </a:pPr>
            <a:endParaRPr lang="en-US" b="0" dirty="0"/>
          </a:p>
          <a:p>
            <a:pPr>
              <a:lnSpc>
                <a:spcPct val="200000"/>
              </a:lnSpc>
            </a:pPr>
            <a:endParaRPr lang="en-US" b="0" dirty="0"/>
          </a:p>
        </p:txBody>
      </p:sp>
    </p:spTree>
    <p:extLst>
      <p:ext uri="{BB962C8B-B14F-4D97-AF65-F5344CB8AC3E}">
        <p14:creationId xmlns:p14="http://schemas.microsoft.com/office/powerpoint/2010/main" val="7494276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Complexity</a:t>
            </a:r>
          </a:p>
        </p:txBody>
      </p:sp>
      <p:sp>
        <p:nvSpPr>
          <p:cNvPr id="3" name="Content Placeholder 2"/>
          <p:cNvSpPr>
            <a:spLocks noGrp="1"/>
          </p:cNvSpPr>
          <p:nvPr>
            <p:ph idx="1"/>
          </p:nvPr>
        </p:nvSpPr>
        <p:spPr/>
        <p:txBody>
          <a:bodyPr/>
          <a:lstStyle/>
          <a:p>
            <a:pPr>
              <a:lnSpc>
                <a:spcPct val="200000"/>
              </a:lnSpc>
            </a:pPr>
            <a:r>
              <a:rPr lang="en-US" b="0" dirty="0"/>
              <a:t>Humans are severely limited in our ability to hold complex information in our working memories</a:t>
            </a:r>
          </a:p>
          <a:p>
            <a:pPr>
              <a:lnSpc>
                <a:spcPct val="200000"/>
              </a:lnSpc>
            </a:pPr>
            <a:r>
              <a:rPr lang="en-US" b="0" dirty="0"/>
              <a:t>As a result, minimizing complexity is one the of strongest drivers in software construction</a:t>
            </a:r>
          </a:p>
          <a:p>
            <a:pPr>
              <a:lnSpc>
                <a:spcPct val="200000"/>
              </a:lnSpc>
            </a:pPr>
            <a:r>
              <a:rPr lang="en-US" b="0" dirty="0"/>
              <a:t>Need to reduce complexity throughout the lifecycle</a:t>
            </a:r>
          </a:p>
          <a:p>
            <a:pPr>
              <a:lnSpc>
                <a:spcPct val="200000"/>
              </a:lnSpc>
            </a:pPr>
            <a:r>
              <a:rPr lang="en-US" b="0" dirty="0"/>
              <a:t>As functionality increases, so does complexity</a:t>
            </a:r>
          </a:p>
          <a:p>
            <a:pPr>
              <a:lnSpc>
                <a:spcPct val="200000"/>
              </a:lnSpc>
            </a:pPr>
            <a:endParaRPr lang="en-US" b="0" dirty="0"/>
          </a:p>
          <a:p>
            <a:pPr>
              <a:lnSpc>
                <a:spcPct val="200000"/>
              </a:lnSpc>
            </a:pPr>
            <a:endParaRPr lang="en-US" b="0" dirty="0"/>
          </a:p>
        </p:txBody>
      </p:sp>
    </p:spTree>
    <p:extLst>
      <p:ext uri="{BB962C8B-B14F-4D97-AF65-F5344CB8AC3E}">
        <p14:creationId xmlns:p14="http://schemas.microsoft.com/office/powerpoint/2010/main" val="1486138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Complexity</a:t>
            </a:r>
          </a:p>
        </p:txBody>
      </p:sp>
      <p:sp>
        <p:nvSpPr>
          <p:cNvPr id="3" name="Content Placeholder 2"/>
          <p:cNvSpPr>
            <a:spLocks noGrp="1"/>
          </p:cNvSpPr>
          <p:nvPr>
            <p:ph idx="1"/>
          </p:nvPr>
        </p:nvSpPr>
        <p:spPr>
          <a:xfrm>
            <a:off x="766575" y="1077868"/>
            <a:ext cx="8280151" cy="4252984"/>
          </a:xfrm>
        </p:spPr>
        <p:txBody>
          <a:bodyPr>
            <a:normAutofit/>
          </a:bodyPr>
          <a:lstStyle/>
          <a:p>
            <a:pPr>
              <a:lnSpc>
                <a:spcPct val="250000"/>
              </a:lnSpc>
            </a:pPr>
            <a:r>
              <a:rPr lang="en-US" sz="2032" b="0" dirty="0"/>
              <a:t>Accomplished through use of standards</a:t>
            </a:r>
          </a:p>
          <a:p>
            <a:pPr>
              <a:lnSpc>
                <a:spcPct val="250000"/>
              </a:lnSpc>
            </a:pPr>
            <a:r>
              <a:rPr lang="en-US" sz="2032" b="0" dirty="0"/>
              <a:t>Examples</a:t>
            </a:r>
            <a:r>
              <a:rPr lang="en-US" sz="2032" b="0" dirty="0" smtClean="0"/>
              <a:t>:</a:t>
            </a:r>
            <a:endParaRPr lang="en-US" sz="2032" b="0" dirty="0"/>
          </a:p>
          <a:p>
            <a:pPr lvl="1">
              <a:lnSpc>
                <a:spcPct val="250000"/>
              </a:lnSpc>
            </a:pPr>
            <a:r>
              <a:rPr lang="en-US" sz="1800" dirty="0"/>
              <a:t>UML for modeling all aspects of complex systems</a:t>
            </a:r>
          </a:p>
          <a:p>
            <a:pPr lvl="1">
              <a:lnSpc>
                <a:spcPct val="250000"/>
              </a:lnSpc>
            </a:pPr>
            <a:r>
              <a:rPr lang="en-US" sz="1800" dirty="0"/>
              <a:t>High-order programming languages such as C++ and Java</a:t>
            </a:r>
          </a:p>
          <a:p>
            <a:pPr lvl="1">
              <a:lnSpc>
                <a:spcPct val="250000"/>
              </a:lnSpc>
            </a:pPr>
            <a:r>
              <a:rPr lang="en-US" sz="1800" dirty="0"/>
              <a:t>Source code formatting rules to aid readability</a:t>
            </a:r>
          </a:p>
          <a:p>
            <a:pPr marL="100661" indent="0">
              <a:lnSpc>
                <a:spcPct val="250000"/>
              </a:lnSpc>
              <a:buNone/>
            </a:pPr>
            <a:endParaRPr lang="en-US" b="0" dirty="0"/>
          </a:p>
        </p:txBody>
      </p:sp>
    </p:spTree>
    <p:extLst>
      <p:ext uri="{BB962C8B-B14F-4D97-AF65-F5344CB8AC3E}">
        <p14:creationId xmlns:p14="http://schemas.microsoft.com/office/powerpoint/2010/main" val="11654008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Anticipating </a:t>
            </a:r>
            <a:r>
              <a:rPr lang="en-US" dirty="0" smtClean="0"/>
              <a:t>Change</a:t>
            </a:r>
            <a:endParaRPr lang="en-US" dirty="0"/>
          </a:p>
        </p:txBody>
      </p:sp>
      <p:sp>
        <p:nvSpPr>
          <p:cNvPr id="3" name="Content Placeholder 2"/>
          <p:cNvSpPr>
            <a:spLocks noGrp="1"/>
          </p:cNvSpPr>
          <p:nvPr>
            <p:ph idx="1"/>
          </p:nvPr>
        </p:nvSpPr>
        <p:spPr/>
        <p:txBody>
          <a:bodyPr>
            <a:normAutofit/>
          </a:bodyPr>
          <a:lstStyle/>
          <a:p>
            <a:pPr>
              <a:lnSpc>
                <a:spcPct val="150000"/>
              </a:lnSpc>
            </a:pPr>
            <a:r>
              <a:rPr lang="en-US" sz="2032" dirty="0"/>
              <a:t>Software changes over time</a:t>
            </a:r>
          </a:p>
          <a:p>
            <a:pPr>
              <a:lnSpc>
                <a:spcPct val="150000"/>
              </a:lnSpc>
            </a:pPr>
            <a:r>
              <a:rPr lang="en-US" sz="2032" dirty="0"/>
              <a:t>Anticipation of change affect how software is constructed</a:t>
            </a:r>
          </a:p>
          <a:p>
            <a:pPr>
              <a:lnSpc>
                <a:spcPct val="150000"/>
              </a:lnSpc>
            </a:pPr>
            <a:r>
              <a:rPr lang="en-US" sz="2032" dirty="0"/>
              <a:t>This can effect</a:t>
            </a:r>
          </a:p>
          <a:p>
            <a:pPr lvl="1">
              <a:lnSpc>
                <a:spcPct val="150000"/>
              </a:lnSpc>
            </a:pPr>
            <a:r>
              <a:rPr lang="en-US" sz="2032" dirty="0"/>
              <a:t>Handling of errors</a:t>
            </a:r>
          </a:p>
          <a:p>
            <a:pPr lvl="1">
              <a:lnSpc>
                <a:spcPct val="150000"/>
              </a:lnSpc>
            </a:pPr>
            <a:r>
              <a:rPr lang="en-US" sz="2032" dirty="0"/>
              <a:t>Source code organization</a:t>
            </a:r>
          </a:p>
          <a:p>
            <a:pPr lvl="1">
              <a:lnSpc>
                <a:spcPct val="150000"/>
              </a:lnSpc>
            </a:pPr>
            <a:r>
              <a:rPr lang="en-US" sz="2032" dirty="0"/>
              <a:t>Code documentation</a:t>
            </a:r>
          </a:p>
          <a:p>
            <a:pPr lvl="1">
              <a:lnSpc>
                <a:spcPct val="150000"/>
              </a:lnSpc>
            </a:pPr>
            <a:r>
              <a:rPr lang="en-US" sz="2032" dirty="0"/>
              <a:t>Coding standards</a:t>
            </a:r>
          </a:p>
          <a:p>
            <a:pPr>
              <a:lnSpc>
                <a:spcPct val="150000"/>
              </a:lnSpc>
            </a:pPr>
            <a:endParaRPr lang="en-US" dirty="0"/>
          </a:p>
        </p:txBody>
      </p:sp>
    </p:spTree>
    <p:extLst>
      <p:ext uri="{BB962C8B-B14F-4D97-AF65-F5344CB8AC3E}">
        <p14:creationId xmlns:p14="http://schemas.microsoft.com/office/powerpoint/2010/main" val="18417463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Constructing for verification </a:t>
            </a:r>
          </a:p>
        </p:txBody>
      </p:sp>
      <p:sp>
        <p:nvSpPr>
          <p:cNvPr id="3" name="Content Placeholder 2"/>
          <p:cNvSpPr>
            <a:spLocks noGrp="1"/>
          </p:cNvSpPr>
          <p:nvPr>
            <p:ph idx="1"/>
          </p:nvPr>
        </p:nvSpPr>
        <p:spPr/>
        <p:txBody>
          <a:bodyPr>
            <a:normAutofit/>
          </a:bodyPr>
          <a:lstStyle/>
          <a:p>
            <a:pPr>
              <a:lnSpc>
                <a:spcPct val="150000"/>
              </a:lnSpc>
            </a:pPr>
            <a:r>
              <a:rPr lang="en-US" sz="2032" dirty="0"/>
              <a:t>Construct software that allows bugs to be easily found and fixed</a:t>
            </a:r>
          </a:p>
          <a:p>
            <a:pPr>
              <a:lnSpc>
                <a:spcPct val="150000"/>
              </a:lnSpc>
            </a:pPr>
            <a:r>
              <a:rPr lang="en-US" sz="2032" dirty="0"/>
              <a:t>Examples:</a:t>
            </a:r>
          </a:p>
          <a:p>
            <a:pPr lvl="1">
              <a:lnSpc>
                <a:spcPct val="150000"/>
              </a:lnSpc>
            </a:pPr>
            <a:r>
              <a:rPr lang="en-US" sz="2032" dirty="0"/>
              <a:t>Enforce coding standards </a:t>
            </a:r>
          </a:p>
          <a:p>
            <a:pPr lvl="2">
              <a:lnSpc>
                <a:spcPct val="150000"/>
              </a:lnSpc>
            </a:pPr>
            <a:r>
              <a:rPr lang="en-US" sz="1600" dirty="0"/>
              <a:t>Helps support code reviews</a:t>
            </a:r>
          </a:p>
          <a:p>
            <a:pPr lvl="1">
              <a:lnSpc>
                <a:spcPct val="150000"/>
              </a:lnSpc>
            </a:pPr>
            <a:r>
              <a:rPr lang="en-US" sz="2032" dirty="0"/>
              <a:t>Unit testing</a:t>
            </a:r>
          </a:p>
          <a:p>
            <a:pPr lvl="1">
              <a:lnSpc>
                <a:spcPct val="150000"/>
              </a:lnSpc>
            </a:pPr>
            <a:r>
              <a:rPr lang="en-US" sz="2032" dirty="0"/>
              <a:t>Organizing code to support automated testing</a:t>
            </a:r>
          </a:p>
          <a:p>
            <a:pPr lvl="1">
              <a:lnSpc>
                <a:spcPct val="150000"/>
              </a:lnSpc>
            </a:pPr>
            <a:r>
              <a:rPr lang="en-US" sz="2032" dirty="0"/>
              <a:t>Restricted use of complex or hard-to-understand language structures</a:t>
            </a:r>
          </a:p>
          <a:p>
            <a:pPr>
              <a:lnSpc>
                <a:spcPct val="150000"/>
              </a:lnSpc>
            </a:pPr>
            <a:endParaRPr lang="en-US" dirty="0"/>
          </a:p>
        </p:txBody>
      </p:sp>
    </p:spTree>
    <p:extLst>
      <p:ext uri="{BB962C8B-B14F-4D97-AF65-F5344CB8AC3E}">
        <p14:creationId xmlns:p14="http://schemas.microsoft.com/office/powerpoint/2010/main" val="401230031"/>
      </p:ext>
    </p:extLst>
  </p:cSld>
  <p:clrMapOvr>
    <a:masterClrMapping/>
  </p:clrMapOvr>
  <p:timing>
    <p:tnLst>
      <p:par>
        <p:cTn id="1" dur="indefinite" restart="never" nodeType="tmRoot"/>
      </p:par>
    </p:tnLst>
  </p:timing>
</p:sld>
</file>

<file path=ppt/theme/theme1.xml><?xml version="1.0" encoding="utf-8"?>
<a:theme xmlns:a="http://schemas.openxmlformats.org/drawingml/2006/main" name="Updated 02">
  <a:themeElements>
    <a:clrScheme name="Custom 5">
      <a:dk1>
        <a:srgbClr val="000000"/>
      </a:dk1>
      <a:lt1>
        <a:srgbClr val="FFFFFF"/>
      </a:lt1>
      <a:dk2>
        <a:srgbClr val="344068"/>
      </a:dk2>
      <a:lt2>
        <a:srgbClr val="D9E0E6"/>
      </a:lt2>
      <a:accent1>
        <a:srgbClr val="134E7E"/>
      </a:accent1>
      <a:accent2>
        <a:srgbClr val="134F7E"/>
      </a:accent2>
      <a:accent3>
        <a:srgbClr val="28C4CC"/>
      </a:accent3>
      <a:accent4>
        <a:srgbClr val="42BA97"/>
      </a:accent4>
      <a:accent5>
        <a:srgbClr val="3E8853"/>
      </a:accent5>
      <a:accent6>
        <a:srgbClr val="62A39F"/>
      </a:accent6>
      <a:hlink>
        <a:srgbClr val="134E7E"/>
      </a:hlink>
      <a:folHlink>
        <a:srgbClr val="000203"/>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Updated 02.thmx</Template>
  <TotalTime>2072</TotalTime>
  <Words>1278</Words>
  <Application>Microsoft Office PowerPoint</Application>
  <PresentationFormat>Custom</PresentationFormat>
  <Paragraphs>291</Paragraphs>
  <Slides>36</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36</vt:i4>
      </vt:variant>
    </vt:vector>
  </HeadingPairs>
  <TitlesOfParts>
    <vt:vector size="48" baseType="lpstr">
      <vt:lpstr>ＭＳ Ｐゴシック</vt:lpstr>
      <vt:lpstr>ＭＳ Ｐゴシック</vt:lpstr>
      <vt:lpstr>Arial</vt:lpstr>
      <vt:lpstr>Arial Black</vt:lpstr>
      <vt:lpstr>Arial Hebrew</vt:lpstr>
      <vt:lpstr>Calibri</vt:lpstr>
      <vt:lpstr>Calibri Light</vt:lpstr>
      <vt:lpstr>Helvetica</vt:lpstr>
      <vt:lpstr>Impact</vt:lpstr>
      <vt:lpstr>Times New Roman</vt:lpstr>
      <vt:lpstr>Wingdings</vt:lpstr>
      <vt:lpstr>Updated 02</vt:lpstr>
      <vt:lpstr>PowerPoint Presentation</vt:lpstr>
      <vt:lpstr>What is Software Construction</vt:lpstr>
      <vt:lpstr>Introduction</vt:lpstr>
      <vt:lpstr>Introduction</vt:lpstr>
      <vt:lpstr>Software Construction Fundamentals</vt:lpstr>
      <vt:lpstr>Minimizing Complexity</vt:lpstr>
      <vt:lpstr>Minimizing Complexity</vt:lpstr>
      <vt:lpstr>Anticipating Change</vt:lpstr>
      <vt:lpstr>Constructing for verification </vt:lpstr>
      <vt:lpstr>Reuse</vt:lpstr>
      <vt:lpstr>Standards in Construction</vt:lpstr>
      <vt:lpstr>Software</vt:lpstr>
      <vt:lpstr>Software Engineering</vt:lpstr>
      <vt:lpstr>Characteristics of A GOOD SOFTWARE</vt:lpstr>
      <vt:lpstr>The Software Development  Process</vt:lpstr>
      <vt:lpstr>A Software Development Process Organizes  the Activities of Software Development</vt:lpstr>
      <vt:lpstr>What is Software Process ?</vt:lpstr>
      <vt:lpstr>Software Process Model</vt:lpstr>
      <vt:lpstr>Software Process Model</vt:lpstr>
      <vt:lpstr>Process Flow</vt:lpstr>
      <vt:lpstr>Process Flow</vt:lpstr>
      <vt:lpstr>Process Flow</vt:lpstr>
      <vt:lpstr>Waterfall Model Process Phases</vt:lpstr>
      <vt:lpstr>Waterfall Model </vt:lpstr>
      <vt:lpstr>Risks With The Waterfall Model</vt:lpstr>
      <vt:lpstr>Rapid Application Development (RAD) Model</vt:lpstr>
      <vt:lpstr>Rapid Application Development (RAD)</vt:lpstr>
      <vt:lpstr>RAD Model</vt:lpstr>
      <vt:lpstr>Prototyping</vt:lpstr>
      <vt:lpstr> Evolutionary Models</vt:lpstr>
      <vt:lpstr>The Spiral</vt:lpstr>
      <vt:lpstr>Incremental Model</vt:lpstr>
      <vt:lpstr>Iterative VS Incremental Approach </vt:lpstr>
      <vt:lpstr>Linear Sequential Development V Model</vt:lpstr>
      <vt:lpstr>Same Phases as in the Waterfall</vt:lpstr>
      <vt:lpstr>Build and Fix</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Hasnain Abbas</dc:creator>
  <cp:lastModifiedBy>Pc Planet</cp:lastModifiedBy>
  <cp:revision>550</cp:revision>
  <dcterms:created xsi:type="dcterms:W3CDTF">2017-09-09T05:10:48Z</dcterms:created>
  <dcterms:modified xsi:type="dcterms:W3CDTF">2023-02-13T11:43:44Z</dcterms:modified>
</cp:coreProperties>
</file>