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1" r:id="rId2"/>
    <p:sldId id="256" r:id="rId3"/>
    <p:sldId id="295" r:id="rId4"/>
    <p:sldId id="294" r:id="rId5"/>
    <p:sldId id="258" r:id="rId6"/>
    <p:sldId id="267" r:id="rId7"/>
    <p:sldId id="274" r:id="rId8"/>
    <p:sldId id="289" r:id="rId9"/>
    <p:sldId id="268" r:id="rId10"/>
    <p:sldId id="272" r:id="rId11"/>
    <p:sldId id="298" r:id="rId12"/>
    <p:sldId id="278" r:id="rId13"/>
    <p:sldId id="286" r:id="rId14"/>
    <p:sldId id="293" r:id="rId15"/>
    <p:sldId id="287" r:id="rId16"/>
    <p:sldId id="288" r:id="rId17"/>
    <p:sldId id="290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/>
    <p:restoredTop sz="84688"/>
  </p:normalViewPr>
  <p:slideViewPr>
    <p:cSldViewPr>
      <p:cViewPr varScale="1">
        <p:scale>
          <a:sx n="63" d="100"/>
          <a:sy n="63" d="100"/>
        </p:scale>
        <p:origin x="19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E81A-52BC-6640-A9F4-635F68D46AE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A6D5-4665-AC4F-98EC-AAAAD02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0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handling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the response and recovery procedures from error conditions present in a software application. </a:t>
            </a:r>
          </a:p>
          <a:p>
            <a:r>
              <a:rPr lang="en-US" b="1" dirty="0" smtClean="0"/>
              <a:t>Exception Handling</a:t>
            </a:r>
            <a:r>
              <a:rPr lang="en-US" dirty="0" smtClean="0"/>
              <a:t> is an abnormal condition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3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/>
              <a:t>catch</a:t>
            </a:r>
            <a:r>
              <a:rPr lang="en-US" dirty="0" smtClean="0"/>
              <a:t> – It handles the specific type of exception along with the try block.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throws</a:t>
            </a:r>
            <a:r>
              <a:rPr lang="en-US" dirty="0" smtClean="0"/>
              <a:t> – It specifies the exception that can be thrown by a particular method.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Arithmetic Exception</a:t>
            </a:r>
            <a:r>
              <a:rPr lang="en-US" dirty="0" smtClean="0"/>
              <a:t>= e.g. Divide By Zero Exception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Exception Handling</a:t>
            </a:r>
            <a:r>
              <a:rPr lang="en-US" dirty="0" smtClean="0"/>
              <a:t> is an abnormal condition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Types of Runtime Exception</a:t>
            </a:r>
          </a:p>
          <a:p>
            <a:r>
              <a:rPr lang="en-US" dirty="0" smtClean="0"/>
              <a:t>Arithmetic Exception</a:t>
            </a:r>
          </a:p>
          <a:p>
            <a:r>
              <a:rPr lang="en-US" dirty="0" smtClean="0"/>
              <a:t>Null Pointer Exception</a:t>
            </a:r>
          </a:p>
          <a:p>
            <a:r>
              <a:rPr lang="en-US" dirty="0" smtClean="0"/>
              <a:t>Number format Exception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9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try</a:t>
            </a:r>
            <a:r>
              <a:rPr lang="en-US" dirty="0" smtClean="0"/>
              <a:t> – A block of source code that is to be </a:t>
            </a:r>
            <a:r>
              <a:rPr lang="en-US" b="1" dirty="0" smtClean="0"/>
              <a:t>monitored </a:t>
            </a:r>
            <a:r>
              <a:rPr lang="en-US" dirty="0" smtClean="0"/>
              <a:t>for exception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throws</a:t>
            </a:r>
            <a:r>
              <a:rPr lang="en-US" dirty="0" smtClean="0"/>
              <a:t> – It </a:t>
            </a:r>
            <a:r>
              <a:rPr lang="en-US" b="1" dirty="0" smtClean="0"/>
              <a:t>specifies</a:t>
            </a:r>
            <a:r>
              <a:rPr lang="en-US" dirty="0" smtClean="0"/>
              <a:t> the exception that can be thrown by a particular method.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catch</a:t>
            </a:r>
            <a:r>
              <a:rPr lang="en-US" dirty="0" smtClean="0"/>
              <a:t> – It </a:t>
            </a:r>
            <a:r>
              <a:rPr lang="en-US" b="1" dirty="0" smtClean="0"/>
              <a:t>handles</a:t>
            </a:r>
            <a:r>
              <a:rPr lang="en-US" dirty="0" smtClean="0"/>
              <a:t> the specific type of exception along with the try block.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/>
              <a:t>try</a:t>
            </a:r>
            <a:r>
              <a:rPr lang="en-US" dirty="0" smtClean="0"/>
              <a:t> – A block of source code that is to be </a:t>
            </a:r>
            <a:r>
              <a:rPr lang="en-US" b="1" dirty="0" smtClean="0"/>
              <a:t>monitored</a:t>
            </a:r>
            <a:r>
              <a:rPr lang="en-US" dirty="0" smtClean="0"/>
              <a:t> for exception </a:t>
            </a:r>
          </a:p>
          <a:p>
            <a:pPr>
              <a:buFont typeface="Arial" charset="0"/>
              <a:buNone/>
            </a:pPr>
            <a:r>
              <a:rPr lang="en-US" b="1" dirty="0" smtClean="0"/>
              <a:t>catch</a:t>
            </a:r>
            <a:r>
              <a:rPr lang="en-US" dirty="0" smtClean="0"/>
              <a:t> – It </a:t>
            </a:r>
            <a:r>
              <a:rPr lang="en-US" b="1" dirty="0" smtClean="0"/>
              <a:t>handles</a:t>
            </a:r>
            <a:r>
              <a:rPr lang="en-US" dirty="0" smtClean="0"/>
              <a:t> the specific type of exception along with the try block. 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VirtualMachineError</a:t>
            </a:r>
            <a:r>
              <a:rPr lang="en-US" dirty="0" smtClean="0"/>
              <a:t> is thrown when the Java virtual machine encounters an internal error or resource limitation,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NullPointerException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runtime exception in 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occurs when a variable is accessed which is not pointing to any object and refers to nothing or null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NumberFormatException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occurs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attempt is made to convert a string with improper format into a numeric 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assertion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statement in Java which ensures the correctness of any assumptions which have been done in the program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try</a:t>
            </a:r>
            <a:r>
              <a:rPr lang="en-US" dirty="0" smtClean="0"/>
              <a:t> – A block of source code that is to be monitored for exception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catch</a:t>
            </a:r>
            <a:r>
              <a:rPr lang="en-US" dirty="0" smtClean="0"/>
              <a:t> – It handles the specific type of exception along with the try block.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2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throws</a:t>
            </a:r>
            <a:r>
              <a:rPr lang="en-US" dirty="0" smtClean="0"/>
              <a:t> – It </a:t>
            </a:r>
            <a:r>
              <a:rPr lang="en-US" b="1" dirty="0" smtClean="0"/>
              <a:t>specifies</a:t>
            </a:r>
            <a:r>
              <a:rPr lang="en-US" dirty="0" smtClean="0"/>
              <a:t> the exception that can be thrown by a particular method.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/>
              <a:t>try</a:t>
            </a:r>
            <a:r>
              <a:rPr lang="en-US" dirty="0" smtClean="0"/>
              <a:t> – A block of source code that is to be </a:t>
            </a:r>
            <a:r>
              <a:rPr lang="en-US" b="1" dirty="0" smtClean="0"/>
              <a:t>monitored</a:t>
            </a:r>
            <a:r>
              <a:rPr lang="en-US" dirty="0" smtClean="0"/>
              <a:t> for exception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A6D5-4665-AC4F-98EC-AAAAD0229A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0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9784-86F8-459F-A106-632AC562E90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F77F-1684-4B66-8817-DD904197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smillah-910299_1280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08CE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37" y="2003180"/>
            <a:ext cx="5831135" cy="28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66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/>
              <a:t>Hierarchy of Exception classes</a:t>
            </a:r>
          </a:p>
        </p:txBody>
      </p:sp>
      <p:pic>
        <p:nvPicPr>
          <p:cNvPr id="3074" name="Picture 2" descr="C:\Users\UZAIR IQBAL\Desktop\erro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828800"/>
            <a:ext cx="52101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Syntax of try- </a:t>
            </a:r>
            <a:r>
              <a:rPr lang="en-US" b="1" dirty="0" smtClean="0"/>
              <a:t>catc</a:t>
            </a:r>
            <a:r>
              <a:rPr lang="en-US" b="1" dirty="0"/>
              <a:t>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//exception gets generated here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Type_of_Exception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//exception is handled here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dirty="0"/>
              <a:t>method-name(parameter-list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throws exception-list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body of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throws Syntax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(Unit Level)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9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417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0" y="546100"/>
            <a:ext cx="1981200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9144000" cy="57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673"/>
            <a:ext cx="9144000" cy="6195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0" y="330200"/>
            <a:ext cx="20574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Block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2" y="1600200"/>
            <a:ext cx="7757815" cy="4525963"/>
          </a:xfrm>
        </p:spPr>
      </p:pic>
      <p:sp>
        <p:nvSpPr>
          <p:cNvPr id="5" name="Rectangle 4"/>
          <p:cNvSpPr/>
          <p:nvPr/>
        </p:nvSpPr>
        <p:spPr>
          <a:xfrm>
            <a:off x="6705600" y="1447800"/>
            <a:ext cx="1905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Unit testing represents to monitor your code or program before deployment on server</a:t>
            </a:r>
          </a:p>
          <a:p>
            <a:r>
              <a:rPr lang="en-US" sz="3500" dirty="0"/>
              <a:t>Unit testing normally perform by Software developer or programmer</a:t>
            </a:r>
          </a:p>
          <a:p>
            <a:r>
              <a:rPr lang="en-US" sz="3500" dirty="0"/>
              <a:t>Continuous unit testing enhance the efficiency of  software application or system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of Unit 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 is the  primary document which is used to perform the unit test.</a:t>
            </a:r>
          </a:p>
          <a:p>
            <a:r>
              <a:rPr lang="en-US" dirty="0"/>
              <a:t>Test case is the software metrics that highlight expected and actual output against particular input.</a:t>
            </a:r>
          </a:p>
          <a:p>
            <a:r>
              <a:rPr lang="en-US" dirty="0"/>
              <a:t> For unit testing, the formation of test case is simple one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dirty="0"/>
              <a:t>test with Test case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3886199"/>
          </a:xfr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Error Handling</a:t>
            </a:r>
            <a:br>
              <a:rPr lang="en-US" sz="3200" dirty="0" smtClean="0"/>
            </a:br>
            <a:r>
              <a:rPr lang="en-US" sz="3200" dirty="0"/>
              <a:t>&amp;</a:t>
            </a:r>
            <a:br>
              <a:rPr lang="en-US" sz="3200" dirty="0"/>
            </a:br>
            <a:r>
              <a:rPr lang="en-US" sz="3200" dirty="0"/>
              <a:t>Exception Handling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338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case Basic Sample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3149"/>
            <a:ext cx="8229600" cy="356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Error </a:t>
            </a:r>
            <a:r>
              <a:rPr lang="en-US" sz="3600" b="1" dirty="0" smtClean="0"/>
              <a:t>Handling &amp; Exception </a:t>
            </a:r>
            <a:r>
              <a:rPr lang="en-US" sz="3600" b="1" dirty="0"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Error handling</a:t>
            </a:r>
            <a:r>
              <a:rPr lang="en-US" dirty="0"/>
              <a:t> refers to the response and recovery procedures from error conditions present in a software application.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Exception Handling</a:t>
            </a:r>
            <a:r>
              <a:rPr lang="en-US" dirty="0" smtClean="0"/>
              <a:t> </a:t>
            </a:r>
            <a:r>
              <a:rPr lang="en-US" dirty="0"/>
              <a:t>is an abnormal condition that arises in a code sequence at run </a:t>
            </a:r>
            <a:r>
              <a:rPr lang="en-US" dirty="0" smtClean="0"/>
              <a:t>time. In </a:t>
            </a:r>
            <a:r>
              <a:rPr lang="en-US" dirty="0"/>
              <a:t>other words, an exception is a run-time error.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75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Error </a:t>
            </a:r>
            <a:r>
              <a:rPr lang="en-US" sz="3600" b="1" dirty="0" smtClean="0"/>
              <a:t>Handling VS </a:t>
            </a:r>
            <a:r>
              <a:rPr lang="en-US" sz="3600" b="1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Exceptions are those which can be handled at the run </a:t>
            </a:r>
            <a:r>
              <a:rPr lang="en-US" dirty="0" smtClean="0"/>
              <a:t>time, </a:t>
            </a:r>
            <a:r>
              <a:rPr lang="en-US" dirty="0"/>
              <a:t>whereas errors cannot be </a:t>
            </a:r>
            <a:r>
              <a:rPr lang="en-US" dirty="0" smtClean="0"/>
              <a:t>handled at the run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4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Java it is handled using 5 keywords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Try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Catch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Throw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hrows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inally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Using </a:t>
            </a:r>
            <a:r>
              <a:rPr lang="en-US" b="1" dirty="0" smtClean="0"/>
              <a:t>Keywords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try</a:t>
            </a:r>
            <a:r>
              <a:rPr lang="en-US" dirty="0"/>
              <a:t> – A block of source code that is to be </a:t>
            </a:r>
            <a:r>
              <a:rPr lang="en-US" b="1" dirty="0"/>
              <a:t>monitored</a:t>
            </a:r>
            <a:r>
              <a:rPr lang="en-US" dirty="0"/>
              <a:t> for exception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en-US" dirty="0"/>
              <a:t>– It </a:t>
            </a:r>
            <a:r>
              <a:rPr lang="en-US" b="1" dirty="0"/>
              <a:t>handles</a:t>
            </a:r>
            <a:r>
              <a:rPr lang="en-US" dirty="0"/>
              <a:t> the specific type of exception along with the try block.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throw</a:t>
            </a:r>
            <a:r>
              <a:rPr lang="en-US" dirty="0" smtClean="0"/>
              <a:t> </a:t>
            </a:r>
            <a:r>
              <a:rPr lang="en-US" dirty="0"/>
              <a:t>– It is used to </a:t>
            </a:r>
            <a:r>
              <a:rPr lang="en-US" b="1" dirty="0"/>
              <a:t>throw specific </a:t>
            </a:r>
            <a:r>
              <a:rPr lang="en-US" dirty="0"/>
              <a:t>exception from the program code.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throws</a:t>
            </a:r>
            <a:r>
              <a:rPr lang="en-US" dirty="0" smtClean="0"/>
              <a:t> </a:t>
            </a:r>
            <a:r>
              <a:rPr lang="en-US" dirty="0"/>
              <a:t>– It </a:t>
            </a:r>
            <a:r>
              <a:rPr lang="en-US" b="1" dirty="0"/>
              <a:t>specifies</a:t>
            </a:r>
            <a:r>
              <a:rPr lang="en-US" dirty="0"/>
              <a:t> the exception that can be thrown by a particular method.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finally</a:t>
            </a:r>
            <a:r>
              <a:rPr lang="en-US" dirty="0" smtClean="0"/>
              <a:t> </a:t>
            </a:r>
            <a:r>
              <a:rPr lang="en-US" dirty="0"/>
              <a:t>– it specifies the code that must be executed even though exception may or may not be </a:t>
            </a:r>
            <a:r>
              <a:rPr lang="en-US" dirty="0" smtClean="0"/>
              <a:t>occur.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Handling </a:t>
            </a:r>
            <a:r>
              <a:rPr lang="en-US" b="1" dirty="0" smtClean="0"/>
              <a:t>try-catch block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23860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4948386" cy="45259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Finally Block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Handling </a:t>
            </a:r>
            <a:r>
              <a:rPr lang="en-US" b="1" dirty="0" smtClean="0"/>
              <a:t>try-catch </a:t>
            </a:r>
            <a:r>
              <a:rPr lang="en-US" b="1" dirty="0"/>
              <a:t>block( </a:t>
            </a:r>
            <a:r>
              <a:rPr lang="en-US" b="1" dirty="0" smtClean="0"/>
              <a:t>Cont..)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statement(s) that are likely to cause an exception are enclosed within a try block. </a:t>
            </a:r>
            <a:endParaRPr lang="en-US" sz="2800" dirty="0" smtClean="0"/>
          </a:p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these statements the exception is thrown. </a:t>
            </a: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is another block defined by the keyword catch which is responsible for handling the exception thrown by the try </a:t>
            </a:r>
            <a:r>
              <a:rPr lang="en-US" sz="2800" dirty="0" smtClean="0"/>
              <a:t>block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soon as exception occurs it is handled by the catch block. </a:t>
            </a:r>
            <a:endParaRPr lang="en-US" sz="2800" dirty="0" smtClean="0"/>
          </a:p>
          <a:p>
            <a:r>
              <a:rPr lang="en-US" sz="2800" dirty="0" smtClean="0"/>
              <a:t>The catch </a:t>
            </a:r>
            <a:r>
              <a:rPr lang="en-US" sz="2800" dirty="0"/>
              <a:t>block is added immediately after the try </a:t>
            </a:r>
            <a:r>
              <a:rPr lang="en-US" sz="2800" dirty="0" smtClean="0"/>
              <a:t>block.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13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548</Words>
  <Application>Microsoft Office PowerPoint</Application>
  <PresentationFormat>On-screen Show (4:3)</PresentationFormat>
  <Paragraphs>90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Error Handling &amp; Exception Handling</vt:lpstr>
      <vt:lpstr>Error Handling &amp; Exception Handling</vt:lpstr>
      <vt:lpstr>Error Handling VS Exception Handling</vt:lpstr>
      <vt:lpstr>Exception Handling</vt:lpstr>
      <vt:lpstr> Using Keywords </vt:lpstr>
      <vt:lpstr>  Handling try-catch block  </vt:lpstr>
      <vt:lpstr>  Finally Block  </vt:lpstr>
      <vt:lpstr>Handling try-catch block( Cont..)</vt:lpstr>
      <vt:lpstr>Hierarchy of Exception classes</vt:lpstr>
      <vt:lpstr>Syntax of try- catch</vt:lpstr>
      <vt:lpstr> throws Syntax </vt:lpstr>
      <vt:lpstr>Example (Unit Level)</vt:lpstr>
      <vt:lpstr>PowerPoint Presentation</vt:lpstr>
      <vt:lpstr>PowerPoint Presentation</vt:lpstr>
      <vt:lpstr>PowerPoint Presentation</vt:lpstr>
      <vt:lpstr>Finally Block Example</vt:lpstr>
      <vt:lpstr> Overview of Unit Test </vt:lpstr>
      <vt:lpstr>  Unit test with Test case  </vt:lpstr>
      <vt:lpstr>  Test case Basic Sample 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Unit tests -part1</dc:title>
  <dc:creator>UZAIR IQBAL</dc:creator>
  <cp:lastModifiedBy>Pc Planet</cp:lastModifiedBy>
  <cp:revision>116</cp:revision>
  <cp:lastPrinted>2021-12-17T04:17:05Z</cp:lastPrinted>
  <dcterms:created xsi:type="dcterms:W3CDTF">2020-03-22T05:13:24Z</dcterms:created>
  <dcterms:modified xsi:type="dcterms:W3CDTF">2023-03-29T03:31:56Z</dcterms:modified>
</cp:coreProperties>
</file>