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471" r:id="rId2"/>
    <p:sldId id="472" r:id="rId3"/>
    <p:sldId id="796" r:id="rId4"/>
    <p:sldId id="797" r:id="rId5"/>
    <p:sldId id="798" r:id="rId6"/>
    <p:sldId id="799" r:id="rId7"/>
    <p:sldId id="801" r:id="rId8"/>
    <p:sldId id="802" r:id="rId9"/>
    <p:sldId id="803" r:id="rId10"/>
    <p:sldId id="804" r:id="rId11"/>
    <p:sldId id="805" r:id="rId12"/>
    <p:sldId id="806" r:id="rId13"/>
    <p:sldId id="807" r:id="rId14"/>
    <p:sldId id="808" r:id="rId15"/>
    <p:sldId id="809" r:id="rId16"/>
    <p:sldId id="810" r:id="rId1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D6D6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3E3"/>
          </a:solidFill>
        </a:fill>
      </a:tcStyle>
    </a:wholeTbl>
    <a:band2H>
      <a:tcTxStyle/>
      <a:tcStyle>
        <a:tcBdr/>
        <a:fill>
          <a:solidFill>
            <a:srgbClr val="E9EAF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5E4DB"/>
          </a:solidFill>
        </a:fill>
      </a:tcStyle>
    </a:wholeTbl>
    <a:band2H>
      <a:tcTxStyle/>
      <a:tcStyle>
        <a:tcBdr/>
        <a:fill>
          <a:solidFill>
            <a:srgbClr val="F2F2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>
              <a:lumOff val="31361"/>
            </a:schemeClr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70" name="Shape 57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675802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/>
          <p:nvPr/>
        </p:nvSpPr>
        <p:spPr>
          <a:xfrm>
            <a:off x="9001125" y="4846637"/>
            <a:ext cx="142875" cy="2011362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" name="Rectangle 4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</p:spPr>
        <p:txBody>
          <a:bodyPr/>
          <a:lstStyle>
            <a:lvl1pPr algn="l">
              <a:defRPr sz="8800" cap="all" spc="-79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0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31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13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marL="457200" indent="-182562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168400" indent="-254000">
              <a:spcBef>
                <a:spcPts val="600"/>
              </a:spcBef>
              <a:buFontTx/>
              <a:defRPr sz="2000" b="1">
                <a:latin typeface="Arial"/>
                <a:ea typeface="Arial"/>
                <a:cs typeface="Arial"/>
                <a:sym typeface="Arial"/>
              </a:defRPr>
            </a:lvl3pPr>
            <a:lvl4pPr marL="1625600" indent="-254000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4pPr>
            <a:lvl5pPr marL="2082800" indent="-254000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5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66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  <a:prstGeom prst="rect">
            <a:avLst/>
          </a:prstGeom>
        </p:spPr>
        <p:txBody>
          <a:bodyPr/>
          <a:lstStyle>
            <a:lvl1pPr algn="l">
              <a:defRPr sz="7200" cap="all" spc="-8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228600"/>
            <a:ext cx="7772400" cy="10668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50" y="6406787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7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78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Title Text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18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30677" y="1574800"/>
            <a:ext cx="3291846" cy="45259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 b="1">
                <a:latin typeface="Arial"/>
                <a:ea typeface="Arial"/>
                <a:cs typeface="Arial"/>
                <a:sym typeface="Arial"/>
              </a:defRPr>
            </a:lvl1pPr>
            <a:lvl2pPr marL="487627" indent="-212990">
              <a:spcBef>
                <a:spcPts val="600"/>
              </a:spcBef>
              <a:buFontTx/>
              <a:buChar char="•"/>
              <a:defRPr sz="2800" b="1">
                <a:latin typeface="Arial"/>
                <a:ea typeface="Arial"/>
                <a:cs typeface="Arial"/>
                <a:sym typeface="Arial"/>
              </a:defRPr>
            </a:lvl2pPr>
            <a:lvl3pPr marL="1234438" indent="-320038">
              <a:spcBef>
                <a:spcPts val="600"/>
              </a:spcBef>
              <a:buFontTx/>
              <a:defRPr sz="2800" b="1">
                <a:latin typeface="Arial"/>
                <a:ea typeface="Arial"/>
                <a:cs typeface="Arial"/>
                <a:sym typeface="Arial"/>
              </a:defRPr>
            </a:lvl3pPr>
            <a:lvl4pPr marL="1727200" indent="-355600">
              <a:spcBef>
                <a:spcPts val="600"/>
              </a:spcBef>
              <a:buFontTx/>
              <a:buChar char="•"/>
              <a:defRPr sz="2800" b="1">
                <a:latin typeface="Arial"/>
                <a:ea typeface="Arial"/>
                <a:cs typeface="Arial"/>
                <a:sym typeface="Arial"/>
              </a:defRPr>
            </a:lvl4pPr>
            <a:lvl5pPr marL="2184400" indent="-355600">
              <a:spcBef>
                <a:spcPts val="600"/>
              </a:spcBef>
              <a:buFontTx/>
              <a:buChar char="•"/>
              <a:defRPr sz="2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2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03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Title Text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2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50" y="6406787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3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14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3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24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b="1">
                <a:latin typeface="Arial"/>
                <a:ea typeface="Arial"/>
                <a:cs typeface="Arial"/>
                <a:sym typeface="Arial"/>
              </a:defRPr>
            </a:lvl1pPr>
            <a:lvl2pPr marL="483278" indent="-208643">
              <a:buFontTx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lvl2pPr>
            <a:lvl3pPr>
              <a:buFontTx/>
              <a:defRPr b="1">
                <a:latin typeface="Arial"/>
                <a:ea typeface="Arial"/>
                <a:cs typeface="Arial"/>
                <a:sym typeface="Arial"/>
              </a:defRPr>
            </a:lvl3pPr>
            <a:lvl4pPr>
              <a:buFontTx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lvl4pPr>
            <a:lvl5pPr>
              <a:buFontTx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600200"/>
            <a:ext cx="3008317" cy="4480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7" name="Title Text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2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Rectangle 4"/>
          <p:cNvSpPr/>
          <p:nvPr/>
        </p:nvSpPr>
        <p:spPr>
          <a:xfrm>
            <a:off x="9001125" y="4846637"/>
            <a:ext cx="142875" cy="2011362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6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7" name="Picture Placeholder 2"/>
          <p:cNvSpPr>
            <a:spLocks noGrp="1"/>
          </p:cNvSpPr>
          <p:nvPr>
            <p:ph type="pic" idx="13"/>
          </p:nvPr>
        </p:nvSpPr>
        <p:spPr>
          <a:xfrm>
            <a:off x="-3" y="0"/>
            <a:ext cx="9000881" cy="4846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715000"/>
            <a:ext cx="8153400" cy="457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1pPr>
            <a:lvl2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2pPr>
            <a:lvl3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3pPr>
            <a:lvl4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9" name="Title Text"/>
          <p:cNvSpPr txBox="1"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  <a:prstGeom prst="rect">
            <a:avLst/>
          </a:prstGeom>
        </p:spPr>
        <p:txBody>
          <a:bodyPr anchor="t"/>
          <a:lstStyle>
            <a:lvl1pPr algn="l">
              <a:defRPr sz="32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2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49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Title Text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251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marL="457200" indent="-182562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168400" indent="-254000">
              <a:spcBef>
                <a:spcPts val="600"/>
              </a:spcBef>
              <a:buFontTx/>
              <a:defRPr sz="2000" b="1">
                <a:latin typeface="Arial"/>
                <a:ea typeface="Arial"/>
                <a:cs typeface="Arial"/>
                <a:sym typeface="Arial"/>
              </a:defRPr>
            </a:lvl3pPr>
            <a:lvl4pPr marL="1625600" indent="-254000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4pPr>
            <a:lvl5pPr marL="2082800" indent="-254000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0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61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26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marL="457200" indent="-182562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168400" indent="-254000">
              <a:spcBef>
                <a:spcPts val="600"/>
              </a:spcBef>
              <a:buFontTx/>
              <a:defRPr sz="2000" b="1">
                <a:latin typeface="Arial"/>
                <a:ea typeface="Arial"/>
                <a:cs typeface="Arial"/>
                <a:sym typeface="Arial"/>
              </a:defRPr>
            </a:lvl3pPr>
            <a:lvl4pPr marL="1625600" indent="-254000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4pPr>
            <a:lvl5pPr marL="2082800" indent="-254000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7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98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Rectangle 8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00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Title Text"/>
          <p:cNvSpPr txBox="1"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  <a:prstGeom prst="rect">
            <a:avLst/>
          </a:prstGeom>
        </p:spPr>
        <p:txBody>
          <a:bodyPr/>
          <a:lstStyle>
            <a:lvl1pPr algn="l">
              <a:defRPr sz="7200" cap="all" spc="-8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30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228600"/>
            <a:ext cx="7772400" cy="10668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50" y="6406787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4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934200" cy="1371601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marL="457200" indent="-182562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168400" indent="-254000">
              <a:spcBef>
                <a:spcPts val="600"/>
              </a:spcBef>
              <a:buFontTx/>
              <a:defRPr sz="2000" b="1">
                <a:latin typeface="Arial"/>
                <a:ea typeface="Arial"/>
                <a:cs typeface="Arial"/>
                <a:sym typeface="Arial"/>
              </a:defRPr>
            </a:lvl3pPr>
            <a:lvl4pPr marL="1625600" indent="-254000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4pPr>
            <a:lvl5pPr marL="2082800" indent="-254000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11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12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Rectangle 8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14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Title Text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31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30677" y="1574800"/>
            <a:ext cx="3291846" cy="45259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 b="1">
                <a:latin typeface="Arial"/>
                <a:ea typeface="Arial"/>
                <a:cs typeface="Arial"/>
                <a:sym typeface="Arial"/>
              </a:defRPr>
            </a:lvl1pPr>
            <a:lvl2pPr marL="487627" indent="-212990">
              <a:spcBef>
                <a:spcPts val="600"/>
              </a:spcBef>
              <a:buFontTx/>
              <a:buChar char="•"/>
              <a:defRPr sz="2800" b="1">
                <a:latin typeface="Arial"/>
                <a:ea typeface="Arial"/>
                <a:cs typeface="Arial"/>
                <a:sym typeface="Arial"/>
              </a:defRPr>
            </a:lvl2pPr>
            <a:lvl3pPr marL="1234438" indent="-320038">
              <a:spcBef>
                <a:spcPts val="600"/>
              </a:spcBef>
              <a:buFontTx/>
              <a:defRPr sz="2800" b="1">
                <a:latin typeface="Arial"/>
                <a:ea typeface="Arial"/>
                <a:cs typeface="Arial"/>
                <a:sym typeface="Arial"/>
              </a:defRPr>
            </a:lvl3pPr>
            <a:lvl4pPr marL="1727200" indent="-355600">
              <a:spcBef>
                <a:spcPts val="600"/>
              </a:spcBef>
              <a:buFontTx/>
              <a:buChar char="•"/>
              <a:defRPr sz="2800" b="1">
                <a:latin typeface="Arial"/>
                <a:ea typeface="Arial"/>
                <a:cs typeface="Arial"/>
                <a:sym typeface="Arial"/>
              </a:defRPr>
            </a:lvl4pPr>
            <a:lvl5pPr marL="2184400" indent="-355600">
              <a:spcBef>
                <a:spcPts val="600"/>
              </a:spcBef>
              <a:buFontTx/>
              <a:buChar char="•"/>
              <a:defRPr sz="2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25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26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Rectangle 8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28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Title Text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3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27632" y="1572766"/>
            <a:ext cx="3291841" cy="639767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600"/>
              </a:spcBef>
              <a:buSzTx/>
              <a:buFontTx/>
              <a:buNone/>
              <a:defRPr sz="1600" cap="all" spc="100"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0">
              <a:spcBef>
                <a:spcPts val="600"/>
              </a:spcBef>
              <a:buSzTx/>
              <a:buFontTx/>
              <a:buNone/>
              <a:defRPr sz="1600" cap="all" spc="100"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0">
              <a:spcBef>
                <a:spcPts val="600"/>
              </a:spcBef>
              <a:buSzTx/>
              <a:buFontTx/>
              <a:buNone/>
              <a:defRPr sz="1600" cap="all" spc="100"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0">
              <a:spcBef>
                <a:spcPts val="600"/>
              </a:spcBef>
              <a:buSzTx/>
              <a:buFontTx/>
              <a:buNone/>
              <a:defRPr sz="1600" cap="all" spc="100"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0">
              <a:spcBef>
                <a:spcPts val="600"/>
              </a:spcBef>
              <a:buSzTx/>
              <a:buFontTx/>
              <a:buNone/>
              <a:defRPr sz="1600" cap="all" spc="100"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93208" y="1572766"/>
            <a:ext cx="3291843" cy="639768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3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50" y="6406787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40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41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Rectangle 8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43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Title Text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3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50" y="6406787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53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54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355" name="Rectangle 8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56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3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65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66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367" name="Rectangle 8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68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36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b="1">
                <a:latin typeface="Arial"/>
                <a:ea typeface="Arial"/>
                <a:cs typeface="Arial"/>
                <a:sym typeface="Arial"/>
              </a:defRPr>
            </a:lvl1pPr>
            <a:lvl2pPr marL="483278" indent="-208643">
              <a:buFontTx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lvl2pPr>
            <a:lvl3pPr>
              <a:buFontTx/>
              <a:defRPr b="1">
                <a:latin typeface="Arial"/>
                <a:ea typeface="Arial"/>
                <a:cs typeface="Arial"/>
                <a:sym typeface="Arial"/>
              </a:defRPr>
            </a:lvl3pPr>
            <a:lvl4pPr>
              <a:buFontTx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lvl4pPr>
            <a:lvl5pPr>
              <a:buFontTx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0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600200"/>
            <a:ext cx="3008317" cy="4480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1" name="Title Text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3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Rectangle 4"/>
          <p:cNvSpPr/>
          <p:nvPr/>
        </p:nvSpPr>
        <p:spPr>
          <a:xfrm>
            <a:off x="9001125" y="4846637"/>
            <a:ext cx="142875" cy="2011362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80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81" name="Picture Placeholder 2"/>
          <p:cNvSpPr>
            <a:spLocks noGrp="1"/>
          </p:cNvSpPr>
          <p:nvPr>
            <p:ph type="pic" idx="13"/>
          </p:nvPr>
        </p:nvSpPr>
        <p:spPr>
          <a:xfrm>
            <a:off x="-3" y="0"/>
            <a:ext cx="9000881" cy="4846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715000"/>
            <a:ext cx="8153400" cy="457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1pPr>
            <a:lvl2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2pPr>
            <a:lvl3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3pPr>
            <a:lvl4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3" name="Title Text"/>
          <p:cNvSpPr txBox="1"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  <a:prstGeom prst="rect">
            <a:avLst/>
          </a:prstGeom>
        </p:spPr>
        <p:txBody>
          <a:bodyPr anchor="t"/>
          <a:lstStyle>
            <a:lvl1pPr algn="l">
              <a:defRPr sz="32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3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92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93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394" name="Rectangle 8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95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396" name="Title Text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397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marL="457200" indent="-182562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168400" indent="-254000">
              <a:spcBef>
                <a:spcPts val="600"/>
              </a:spcBef>
              <a:buFontTx/>
              <a:defRPr sz="2000" b="1">
                <a:latin typeface="Arial"/>
                <a:ea typeface="Arial"/>
                <a:cs typeface="Arial"/>
                <a:sym typeface="Arial"/>
              </a:defRPr>
            </a:lvl3pPr>
            <a:lvl4pPr marL="1625600" indent="-254000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4pPr>
            <a:lvl5pPr marL="2082800" indent="-254000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06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407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408" name="Rectangle 8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409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410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411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marL="457200" indent="-182562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168400" indent="-254000">
              <a:spcBef>
                <a:spcPts val="600"/>
              </a:spcBef>
              <a:buFontTx/>
              <a:defRPr sz="2000" b="1">
                <a:latin typeface="Arial"/>
                <a:ea typeface="Arial"/>
                <a:cs typeface="Arial"/>
                <a:sym typeface="Arial"/>
              </a:defRPr>
            </a:lvl3pPr>
            <a:lvl4pPr marL="1625600" indent="-254000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4pPr>
            <a:lvl5pPr marL="2082800" indent="-254000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43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444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445" name="Title Text"/>
          <p:cNvSpPr txBox="1"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  <a:prstGeom prst="rect">
            <a:avLst/>
          </a:prstGeom>
        </p:spPr>
        <p:txBody>
          <a:bodyPr/>
          <a:lstStyle>
            <a:lvl1pPr algn="l">
              <a:defRPr sz="7200" cap="all" spc="-8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44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228600"/>
            <a:ext cx="7772400" cy="10668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50" y="6406787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55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456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457" name="Title Text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45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30677" y="1574800"/>
            <a:ext cx="3291846" cy="45259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 b="1">
                <a:latin typeface="Arial"/>
                <a:ea typeface="Arial"/>
                <a:cs typeface="Arial"/>
                <a:sym typeface="Arial"/>
              </a:defRPr>
            </a:lvl1pPr>
            <a:lvl2pPr marL="487627" indent="-212990">
              <a:spcBef>
                <a:spcPts val="600"/>
              </a:spcBef>
              <a:buFontTx/>
              <a:buChar char="•"/>
              <a:defRPr sz="2800" b="1">
                <a:latin typeface="Arial"/>
                <a:ea typeface="Arial"/>
                <a:cs typeface="Arial"/>
                <a:sym typeface="Arial"/>
              </a:defRPr>
            </a:lvl2pPr>
            <a:lvl3pPr marL="1234438" indent="-320038">
              <a:spcBef>
                <a:spcPts val="600"/>
              </a:spcBef>
              <a:buFontTx/>
              <a:defRPr sz="2800" b="1">
                <a:latin typeface="Arial"/>
                <a:ea typeface="Arial"/>
                <a:cs typeface="Arial"/>
                <a:sym typeface="Arial"/>
              </a:defRPr>
            </a:lvl3pPr>
            <a:lvl4pPr marL="1727200" indent="-355600">
              <a:spcBef>
                <a:spcPts val="600"/>
              </a:spcBef>
              <a:buFontTx/>
              <a:buChar char="•"/>
              <a:defRPr sz="2800" b="1">
                <a:latin typeface="Arial"/>
                <a:ea typeface="Arial"/>
                <a:cs typeface="Arial"/>
                <a:sym typeface="Arial"/>
              </a:defRPr>
            </a:lvl4pPr>
            <a:lvl5pPr marL="2184400" indent="-355600">
              <a:spcBef>
                <a:spcPts val="600"/>
              </a:spcBef>
              <a:buFontTx/>
              <a:buChar char="•"/>
              <a:defRPr sz="2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5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6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  <a:prstGeom prst="rect">
            <a:avLst/>
          </a:prstGeom>
        </p:spPr>
        <p:txBody>
          <a:bodyPr/>
          <a:lstStyle>
            <a:lvl1pPr algn="l">
              <a:defRPr sz="8800" cap="all" spc="-79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228600"/>
            <a:ext cx="7772400" cy="10668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0">
              <a:spcBef>
                <a:spcPts val="600"/>
              </a:spcBef>
              <a:buSzTx/>
              <a:buFontTx/>
              <a:buNone/>
              <a:defRPr sz="200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67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468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469" name="Title Text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47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27632" y="1572766"/>
            <a:ext cx="3291841" cy="639767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600"/>
              </a:spcBef>
              <a:buSzTx/>
              <a:buFontTx/>
              <a:buNone/>
              <a:defRPr sz="1600" cap="all" spc="100"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0">
              <a:spcBef>
                <a:spcPts val="600"/>
              </a:spcBef>
              <a:buSzTx/>
              <a:buFontTx/>
              <a:buNone/>
              <a:defRPr sz="1600" cap="all" spc="100"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0">
              <a:spcBef>
                <a:spcPts val="600"/>
              </a:spcBef>
              <a:buSzTx/>
              <a:buFontTx/>
              <a:buNone/>
              <a:defRPr sz="1600" cap="all" spc="100"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0">
              <a:spcBef>
                <a:spcPts val="600"/>
              </a:spcBef>
              <a:buSzTx/>
              <a:buFontTx/>
              <a:buNone/>
              <a:defRPr sz="1600" cap="all" spc="100"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0">
              <a:spcBef>
                <a:spcPts val="600"/>
              </a:spcBef>
              <a:buSzTx/>
              <a:buFontTx/>
              <a:buNone/>
              <a:defRPr sz="1600" cap="all" spc="100"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93208" y="1572766"/>
            <a:ext cx="3291843" cy="639768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4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50" y="6406787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91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492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4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01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502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50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b="1">
                <a:latin typeface="Arial"/>
                <a:ea typeface="Arial"/>
                <a:cs typeface="Arial"/>
                <a:sym typeface="Arial"/>
              </a:defRPr>
            </a:lvl1pPr>
            <a:lvl2pPr marL="483278" indent="-208643">
              <a:buFontTx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lvl2pPr>
            <a:lvl3pPr>
              <a:buFontTx/>
              <a:defRPr b="1">
                <a:latin typeface="Arial"/>
                <a:ea typeface="Arial"/>
                <a:cs typeface="Arial"/>
                <a:sym typeface="Arial"/>
              </a:defRPr>
            </a:lvl3pPr>
            <a:lvl4pPr>
              <a:buFontTx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lvl4pPr>
            <a:lvl5pPr>
              <a:buFontTx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600200"/>
            <a:ext cx="3008317" cy="4480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5" name="Title Text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50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Rectangle 4"/>
          <p:cNvSpPr/>
          <p:nvPr/>
        </p:nvSpPr>
        <p:spPr>
          <a:xfrm>
            <a:off x="9001125" y="4846637"/>
            <a:ext cx="142875" cy="2011362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14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15" name="Picture Placeholder 2"/>
          <p:cNvSpPr>
            <a:spLocks noGrp="1"/>
          </p:cNvSpPr>
          <p:nvPr>
            <p:ph type="pic" idx="13"/>
          </p:nvPr>
        </p:nvSpPr>
        <p:spPr>
          <a:xfrm>
            <a:off x="-3" y="0"/>
            <a:ext cx="9000881" cy="4846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715000"/>
            <a:ext cx="8153400" cy="457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1pPr>
            <a:lvl2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2pPr>
            <a:lvl3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3pPr>
            <a:lvl4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7" name="Title Text"/>
          <p:cNvSpPr txBox="1"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  <a:prstGeom prst="rect">
            <a:avLst/>
          </a:prstGeom>
        </p:spPr>
        <p:txBody>
          <a:bodyPr anchor="t"/>
          <a:lstStyle>
            <a:lvl1pPr algn="l">
              <a:defRPr sz="32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5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26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527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528" name="Title Text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529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marL="457200" indent="-182562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168400" indent="-254000">
              <a:spcBef>
                <a:spcPts val="600"/>
              </a:spcBef>
              <a:buFontTx/>
              <a:defRPr sz="2000" b="1">
                <a:latin typeface="Arial"/>
                <a:ea typeface="Arial"/>
                <a:cs typeface="Arial"/>
                <a:sym typeface="Arial"/>
              </a:defRPr>
            </a:lvl3pPr>
            <a:lvl4pPr marL="1625600" indent="-254000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4pPr>
            <a:lvl5pPr marL="2082800" indent="-254000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3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539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541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marL="457200" indent="-182562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168400" indent="-254000">
              <a:spcBef>
                <a:spcPts val="600"/>
              </a:spcBef>
              <a:buFontTx/>
              <a:defRPr sz="2000" b="1">
                <a:latin typeface="Arial"/>
                <a:ea typeface="Arial"/>
                <a:cs typeface="Arial"/>
                <a:sym typeface="Arial"/>
              </a:defRPr>
            </a:lvl3pPr>
            <a:lvl4pPr marL="1625600" indent="-254000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4pPr>
            <a:lvl5pPr marL="2082800" indent="-254000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7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48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Title Text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5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30677" y="1574800"/>
            <a:ext cx="3291846" cy="45259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 b="1">
                <a:latin typeface="Arial"/>
                <a:ea typeface="Arial"/>
                <a:cs typeface="Arial"/>
                <a:sym typeface="Arial"/>
              </a:defRPr>
            </a:lvl1pPr>
            <a:lvl2pPr marL="487627" indent="-212990">
              <a:spcBef>
                <a:spcPts val="600"/>
              </a:spcBef>
              <a:buFontTx/>
              <a:buChar char="•"/>
              <a:defRPr sz="2800" b="1">
                <a:latin typeface="Arial"/>
                <a:ea typeface="Arial"/>
                <a:cs typeface="Arial"/>
                <a:sym typeface="Arial"/>
              </a:defRPr>
            </a:lvl2pPr>
            <a:lvl3pPr marL="1234438" indent="-320038">
              <a:spcBef>
                <a:spcPts val="600"/>
              </a:spcBef>
              <a:buFontTx/>
              <a:defRPr sz="2800" b="1">
                <a:latin typeface="Arial"/>
                <a:ea typeface="Arial"/>
                <a:cs typeface="Arial"/>
                <a:sym typeface="Arial"/>
              </a:defRPr>
            </a:lvl3pPr>
            <a:lvl4pPr marL="1727200" indent="-355600">
              <a:spcBef>
                <a:spcPts val="600"/>
              </a:spcBef>
              <a:buFontTx/>
              <a:buChar char="•"/>
              <a:defRPr sz="2800" b="1">
                <a:latin typeface="Arial"/>
                <a:ea typeface="Arial"/>
                <a:cs typeface="Arial"/>
                <a:sym typeface="Arial"/>
              </a:defRPr>
            </a:lvl4pPr>
            <a:lvl5pPr marL="2184400" indent="-355600">
              <a:spcBef>
                <a:spcPts val="600"/>
              </a:spcBef>
              <a:buFontTx/>
              <a:buChar char="•"/>
              <a:defRPr sz="2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9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60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27632" y="1572766"/>
            <a:ext cx="3291841" cy="639767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600"/>
              </a:spcBef>
              <a:buSzTx/>
              <a:buFontTx/>
              <a:buNone/>
              <a:defRPr sz="1800" cap="all" spc="100"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0">
              <a:spcBef>
                <a:spcPts val="600"/>
              </a:spcBef>
              <a:buSzTx/>
              <a:buFontTx/>
              <a:buNone/>
              <a:defRPr sz="1800" cap="all" spc="100"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0">
              <a:spcBef>
                <a:spcPts val="600"/>
              </a:spcBef>
              <a:buSzTx/>
              <a:buFontTx/>
              <a:buNone/>
              <a:defRPr sz="1800" cap="all" spc="100"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0">
              <a:spcBef>
                <a:spcPts val="600"/>
              </a:spcBef>
              <a:buSzTx/>
              <a:buFontTx/>
              <a:buNone/>
              <a:defRPr sz="1800" cap="all" spc="100"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0">
              <a:spcBef>
                <a:spcPts val="600"/>
              </a:spcBef>
              <a:buSzTx/>
              <a:buFontTx/>
              <a:buNone/>
              <a:defRPr sz="1800" cap="all" spc="100"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93208" y="1572766"/>
            <a:ext cx="3291843" cy="639768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3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84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3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94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b="1">
                <a:latin typeface="Arial"/>
                <a:ea typeface="Arial"/>
                <a:cs typeface="Arial"/>
                <a:sym typeface="Arial"/>
              </a:defRPr>
            </a:lvl1pPr>
            <a:lvl2pPr marL="483278" indent="-208643">
              <a:buFontTx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lvl2pPr>
            <a:lvl3pPr>
              <a:buFontTx/>
              <a:defRPr b="1">
                <a:latin typeface="Arial"/>
                <a:ea typeface="Arial"/>
                <a:cs typeface="Arial"/>
                <a:sym typeface="Arial"/>
              </a:defRPr>
            </a:lvl3pPr>
            <a:lvl4pPr>
              <a:buFontTx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lvl4pPr>
            <a:lvl5pPr>
              <a:buFontTx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600200"/>
            <a:ext cx="3008317" cy="4480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7" name="Title Text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4"/>
          <p:cNvSpPr/>
          <p:nvPr/>
        </p:nvSpPr>
        <p:spPr>
          <a:xfrm>
            <a:off x="9001125" y="4846637"/>
            <a:ext cx="142875" cy="2011362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6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7" name="Picture Placeholder 2"/>
          <p:cNvSpPr>
            <a:spLocks noGrp="1"/>
          </p:cNvSpPr>
          <p:nvPr>
            <p:ph type="pic" idx="13"/>
          </p:nvPr>
        </p:nvSpPr>
        <p:spPr>
          <a:xfrm>
            <a:off x="-3" y="0"/>
            <a:ext cx="9000881" cy="4846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715000"/>
            <a:ext cx="8153400" cy="457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1pPr>
            <a:lvl2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2pPr>
            <a:lvl3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3pPr>
            <a:lvl4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0" indent="0">
              <a:spcBef>
                <a:spcPts val="600"/>
              </a:spcBef>
              <a:buSzTx/>
              <a:buFont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Title Text"/>
          <p:cNvSpPr txBox="1"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  <a:prstGeom prst="rect">
            <a:avLst/>
          </a:prstGeom>
        </p:spPr>
        <p:txBody>
          <a:bodyPr anchor="t"/>
          <a:lstStyle>
            <a:lvl1pPr algn="l">
              <a:defRPr sz="32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1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19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77800"/>
            <a:ext cx="11430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Title Text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anchor="b"/>
          <a:lstStyle>
            <a:lvl1pPr algn="l">
              <a:defRPr sz="3600" cap="all" spc="-6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121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marL="457200" indent="-182562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168400" indent="-254000">
              <a:spcBef>
                <a:spcPts val="600"/>
              </a:spcBef>
              <a:buFontTx/>
              <a:defRPr sz="2000" b="1">
                <a:latin typeface="Arial"/>
                <a:ea typeface="Arial"/>
                <a:cs typeface="Arial"/>
                <a:sym typeface="Arial"/>
              </a:defRPr>
            </a:lvl3pPr>
            <a:lvl4pPr marL="1625600" indent="-254000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4pPr>
            <a:lvl5pPr marL="2082800" indent="-254000">
              <a:spcBef>
                <a:spcPts val="600"/>
              </a:spcBef>
              <a:buFontTx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9" y="6224225"/>
            <a:ext cx="273653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81" y="6404294"/>
            <a:ext cx="258620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2" r:id="rId11"/>
    <p:sldLayoutId id="2147483663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  <p:sldLayoutId id="2147483684" r:id="rId28"/>
    <p:sldLayoutId id="2147483685" r:id="rId29"/>
    <p:sldLayoutId id="2147483686" r:id="rId30"/>
    <p:sldLayoutId id="2147483688" r:id="rId31"/>
    <p:sldLayoutId id="2147483689" r:id="rId32"/>
    <p:sldLayoutId id="2147483690" r:id="rId33"/>
    <p:sldLayoutId id="2147483691" r:id="rId34"/>
    <p:sldLayoutId id="2147483692" r:id="rId35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" name="Title 1"/>
          <p:cNvSpPr txBox="1">
            <a:spLocks noGrp="1"/>
          </p:cNvSpPr>
          <p:nvPr>
            <p:ph type="ctrTitle"/>
          </p:nvPr>
        </p:nvSpPr>
        <p:spPr>
          <a:xfrm>
            <a:off x="457200" y="228600"/>
            <a:ext cx="7772400" cy="3200400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Section 7</a:t>
            </a:r>
          </a:p>
        </p:txBody>
      </p:sp>
      <p:sp>
        <p:nvSpPr>
          <p:cNvPr id="2622" name="Subtitle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r>
              <a:t>Lexical Analysis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)*(</a:t>
            </a:r>
            <a:r>
              <a:rPr lang="en-US" dirty="0" err="1"/>
              <a:t>aa+bb</a:t>
            </a:r>
            <a:r>
              <a:rPr lang="en-US" dirty="0"/>
              <a:t>)(</a:t>
            </a:r>
            <a:r>
              <a:rPr lang="en-US" dirty="0" err="1"/>
              <a:t>a+b</a:t>
            </a:r>
            <a:r>
              <a:rPr lang="en-US" dirty="0"/>
              <a:t>)*</a:t>
            </a:r>
          </a:p>
          <a:p>
            <a:pPr marL="457200" indent="-457200">
              <a:buAutoNum type="arabicParenR"/>
            </a:pPr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)*(</a:t>
            </a:r>
            <a:r>
              <a:rPr lang="en-US" dirty="0" err="1"/>
              <a:t>aa+bb</a:t>
            </a:r>
            <a:r>
              <a:rPr lang="en-US" dirty="0"/>
              <a:t>)</a:t>
            </a:r>
          </a:p>
          <a:p>
            <a:pPr marL="457200" indent="-457200">
              <a:buFontTx/>
              <a:buAutoNum type="arabicParenR"/>
            </a:pPr>
            <a:r>
              <a:rPr lang="en-US" dirty="0"/>
              <a:t>(</a:t>
            </a:r>
            <a:r>
              <a:rPr lang="en-US" dirty="0" err="1"/>
              <a:t>aa+bb</a:t>
            </a:r>
            <a:r>
              <a:rPr lang="en-US" dirty="0"/>
              <a:t>)(</a:t>
            </a:r>
            <a:r>
              <a:rPr lang="en-US" dirty="0" err="1"/>
              <a:t>a+b</a:t>
            </a:r>
            <a:r>
              <a:rPr lang="en-US" dirty="0"/>
              <a:t>)*</a:t>
            </a:r>
          </a:p>
          <a:p>
            <a:pPr marL="457200" indent="-457200">
              <a:buFontTx/>
              <a:buAutoNum type="arabicParenR"/>
            </a:pPr>
            <a:r>
              <a:rPr lang="en-US" dirty="0"/>
              <a:t>(S1+S2+S3+S4)*(S1+S2+S3+S4) (S1+S2+S3+S4)*</a:t>
            </a:r>
          </a:p>
          <a:p>
            <a:pPr marL="457200" indent="-457200">
              <a:buFontTx/>
              <a:buAutoNum type="arabicParenR"/>
            </a:pPr>
            <a:r>
              <a:rPr lang="en-US" dirty="0"/>
              <a:t>(a* b a* b a*+ a* b a* b a* b a*)</a:t>
            </a:r>
          </a:p>
          <a:p>
            <a:pPr marL="457200" indent="-457200">
              <a:buFontTx/>
              <a:buAutoNum type="arabicParenR"/>
            </a:pPr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)* (</a:t>
            </a:r>
            <a:r>
              <a:rPr lang="en-US" dirty="0" err="1"/>
              <a:t>ab+ba</a:t>
            </a:r>
            <a:r>
              <a:rPr lang="en-US" dirty="0"/>
              <a:t>)</a:t>
            </a:r>
          </a:p>
          <a:p>
            <a:pPr marL="457200" indent="-457200">
              <a:buFontTx/>
              <a:buAutoNum type="arabicParenR"/>
            </a:pPr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)*(</a:t>
            </a:r>
            <a:r>
              <a:rPr lang="en-US" dirty="0" err="1"/>
              <a:t>aa+bb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376675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Practice Examples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Σ</a:t>
            </a:r>
            <a:r>
              <a:rPr lang="en-US" dirty="0"/>
              <a:t>={</a:t>
            </a:r>
            <a:r>
              <a:rPr lang="en-US" dirty="0" err="1"/>
              <a:t>a,b</a:t>
            </a:r>
            <a:r>
              <a:rPr lang="en-US" dirty="0"/>
              <a:t>}</a:t>
            </a:r>
          </a:p>
          <a:p>
            <a:r>
              <a:rPr lang="en-US" dirty="0"/>
              <a:t>1) All strings that must have at least clumps of 3a’s at start then after clumps of 2b’s at any place</a:t>
            </a:r>
          </a:p>
          <a:p>
            <a:endParaRPr lang="en-US" dirty="0"/>
          </a:p>
          <a:p>
            <a:r>
              <a:rPr lang="en-US" dirty="0"/>
              <a:t>2) Language that take only clumps of ‘ab’ or ‘</a:t>
            </a:r>
            <a:r>
              <a:rPr lang="en-US" dirty="0" err="1"/>
              <a:t>ba</a:t>
            </a:r>
            <a:r>
              <a:rPr lang="en-US" dirty="0"/>
              <a:t>’, empty string is not present</a:t>
            </a:r>
          </a:p>
          <a:p>
            <a:endParaRPr lang="en-US" dirty="0"/>
          </a:p>
          <a:p>
            <a:r>
              <a:rPr lang="en-US" dirty="0"/>
              <a:t>3) Only clumps of 2a’s or clumps of 3b’s. Empty string is present.</a:t>
            </a:r>
          </a:p>
          <a:p>
            <a:endParaRPr lang="en-US" dirty="0"/>
          </a:p>
          <a:p>
            <a:r>
              <a:rPr lang="en-US" dirty="0"/>
              <a:t>4)Contain ‘b’ at 2</a:t>
            </a:r>
            <a:r>
              <a:rPr lang="en-US" baseline="30000" dirty="0"/>
              <a:t>nd</a:t>
            </a:r>
            <a:r>
              <a:rPr lang="en-US" dirty="0"/>
              <a:t> last letter. Minimum length of string is 2.</a:t>
            </a:r>
          </a:p>
        </p:txBody>
      </p:sp>
    </p:spTree>
    <p:extLst>
      <p:ext uri="{BB962C8B-B14F-4D97-AF65-F5344CB8AC3E}">
        <p14:creationId xmlns:p14="http://schemas.microsoft.com/office/powerpoint/2010/main" val="353219323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 err="1"/>
              <a:t>aaa</a:t>
            </a:r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)*bb(</a:t>
            </a:r>
            <a:r>
              <a:rPr lang="en-US" dirty="0" err="1"/>
              <a:t>a+b</a:t>
            </a:r>
            <a:r>
              <a:rPr lang="en-US" dirty="0"/>
              <a:t>)*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/>
              <a:t>(</a:t>
            </a:r>
            <a:r>
              <a:rPr lang="en-US" dirty="0" err="1"/>
              <a:t>ab+ba</a:t>
            </a:r>
            <a:r>
              <a:rPr lang="en-US" dirty="0"/>
              <a:t>) (</a:t>
            </a:r>
            <a:r>
              <a:rPr lang="en-US" dirty="0" err="1"/>
              <a:t>ab+ba</a:t>
            </a:r>
            <a:r>
              <a:rPr lang="en-US" dirty="0"/>
              <a:t>)*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/>
              <a:t>(</a:t>
            </a:r>
            <a:r>
              <a:rPr lang="en-US" dirty="0" err="1"/>
              <a:t>aa+bbb</a:t>
            </a:r>
            <a:r>
              <a:rPr lang="en-US" dirty="0"/>
              <a:t>)*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)*b(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21908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Σ</a:t>
            </a:r>
            <a:r>
              <a:rPr lang="en-US" dirty="0"/>
              <a:t>={</a:t>
            </a:r>
            <a:r>
              <a:rPr lang="en-US" dirty="0" err="1"/>
              <a:t>a,b</a:t>
            </a:r>
            <a:r>
              <a:rPr lang="en-US" dirty="0"/>
              <a:t>}</a:t>
            </a:r>
          </a:p>
          <a:p>
            <a:pPr marL="457200" indent="-457200">
              <a:buAutoNum type="arabicParenR"/>
            </a:pPr>
            <a:r>
              <a:rPr lang="en-US" dirty="0"/>
              <a:t>Set of strings of a’s and b’s ending with the string </a:t>
            </a:r>
            <a:r>
              <a:rPr lang="en-US" dirty="0" err="1"/>
              <a:t>abb</a:t>
            </a: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/>
              <a:t>Set of strings consisting of even number of a’s followed by odd number of b’s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/>
              <a:t>String of a’s and b’s of even length can be obtained by concatenating any combination of the strings aa, ab, </a:t>
            </a:r>
            <a:r>
              <a:rPr lang="en-US" dirty="0" err="1"/>
              <a:t>ba</a:t>
            </a:r>
            <a:r>
              <a:rPr lang="en-US" dirty="0"/>
              <a:t>, and bb including empty string.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/>
              <a:t>Set of strings of a’s and b’s of any length including the empty string</a:t>
            </a:r>
          </a:p>
        </p:txBody>
      </p:sp>
    </p:spTree>
    <p:extLst>
      <p:ext uri="{BB962C8B-B14F-4D97-AF65-F5344CB8AC3E}">
        <p14:creationId xmlns:p14="http://schemas.microsoft.com/office/powerpoint/2010/main" val="173161255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5) Set of strings over {0,1} that ends in three consecutive 1’s.</a:t>
            </a:r>
          </a:p>
          <a:p>
            <a:endParaRPr lang="en-US" dirty="0"/>
          </a:p>
          <a:p>
            <a:r>
              <a:rPr lang="en-US" dirty="0"/>
              <a:t>6) Set of strings over {0,1} that have at least one 1.</a:t>
            </a:r>
          </a:p>
          <a:p>
            <a:endParaRPr lang="en-US" dirty="0"/>
          </a:p>
          <a:p>
            <a:r>
              <a:rPr lang="en-US" dirty="0"/>
              <a:t>7) Set of strings over {0,1} that can at most one 1.</a:t>
            </a:r>
          </a:p>
          <a:p>
            <a:endParaRPr lang="en-US" dirty="0"/>
          </a:p>
          <a:p>
            <a:r>
              <a:rPr lang="en-US" dirty="0"/>
              <a:t>8) Generate the RE for </a:t>
            </a:r>
            <a:r>
              <a:rPr lang="el-GR" dirty="0"/>
              <a:t>Σ</a:t>
            </a:r>
            <a:r>
              <a:rPr lang="en-US" dirty="0"/>
              <a:t>={e,0,1,10,100,1000,10000,….}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75816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)*</a:t>
            </a:r>
            <a:r>
              <a:rPr lang="en-US" dirty="0" err="1"/>
              <a:t>abb</a:t>
            </a: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aa+b</a:t>
            </a:r>
            <a:r>
              <a:rPr lang="en-US" dirty="0"/>
              <a:t>+(aa)*(bb)*b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/>
              <a:t>(</a:t>
            </a:r>
            <a:r>
              <a:rPr lang="en-US" dirty="0" err="1"/>
              <a:t>aa+ab+ba+bb</a:t>
            </a:r>
            <a:r>
              <a:rPr lang="en-US" dirty="0"/>
              <a:t>)*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)*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/>
              <a:t>(0+1)*111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7614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6) 0*1(0+1)*</a:t>
            </a:r>
          </a:p>
          <a:p>
            <a:endParaRPr lang="en-US" dirty="0"/>
          </a:p>
          <a:p>
            <a:r>
              <a:rPr lang="en-US" dirty="0"/>
              <a:t>7) 0*10*</a:t>
            </a:r>
          </a:p>
          <a:p>
            <a:endParaRPr lang="en-US" dirty="0"/>
          </a:p>
          <a:p>
            <a:r>
              <a:rPr lang="en-US" dirty="0"/>
              <a:t>8) (0+1+10*)*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2246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4" name="Title 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6934200" cy="1371600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Topics</a:t>
            </a:r>
          </a:p>
        </p:txBody>
      </p:sp>
      <p:sp>
        <p:nvSpPr>
          <p:cNvPr id="262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/>
          <a:lstStyle/>
          <a:p>
            <a:r>
              <a:t>The role of the lexical analyzer</a:t>
            </a:r>
          </a:p>
          <a:p>
            <a:endParaRPr/>
          </a:p>
          <a:p>
            <a:r>
              <a:t>Specification of tokens</a:t>
            </a:r>
          </a:p>
          <a:p>
            <a:endParaRPr/>
          </a:p>
          <a:p>
            <a:r>
              <a:t>Finite state machines</a:t>
            </a:r>
          </a:p>
          <a:p>
            <a:endParaRPr/>
          </a:p>
          <a:p>
            <a:r>
              <a:t>From a  regular expressions to an NFA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934200" cy="828589"/>
          </a:xfrm>
        </p:spPr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" y="1460811"/>
            <a:ext cx="8516744" cy="491068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lexical analyzer needs to scan and identify only a finite set of valid string/token/lexeme that belong to the language in hand. It searches for the pattern defined by the language rules.</a:t>
            </a:r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Regular expressions have the capability to express finite languages by defining a pattern for finite strings of symbols. The grammar defined by regular expressions is known as regular grammar. The language defined by regular grammar is known as regular language.</a:t>
            </a:r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Regular expression is an important notation for specifying patterns. Each pattern matches a set of strings, so regular expressions serve as names for a set of strings. Programming language tokens can be described by regular languages. Regular languages are easy to understand and have efficient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16408166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34538"/>
            <a:ext cx="7620000" cy="579162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There are a number of algebraic laws that are obeyed by regular expressions, which can be used to manipulate regular expressions into equivalent forms.</a:t>
            </a:r>
          </a:p>
          <a:p>
            <a:endParaRPr lang="en-US" sz="2400" dirty="0"/>
          </a:p>
          <a:p>
            <a:r>
              <a:rPr lang="en-US" sz="2400" dirty="0"/>
              <a:t>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various operations on languages are:</a:t>
            </a:r>
          </a:p>
          <a:p>
            <a:endParaRPr lang="en-US" b="0" dirty="0"/>
          </a:p>
          <a:p>
            <a:r>
              <a:rPr lang="en-US" b="0" dirty="0"/>
              <a:t>Union of two languages L and M is written as</a:t>
            </a:r>
          </a:p>
          <a:p>
            <a:r>
              <a:rPr lang="en-US" b="0" dirty="0"/>
              <a:t>	L U M = {s | s is in L or s is in M}</a:t>
            </a:r>
          </a:p>
          <a:p>
            <a:r>
              <a:rPr lang="en-US" b="0" dirty="0"/>
              <a:t>Concatenation of two languages L and M is written as</a:t>
            </a:r>
          </a:p>
          <a:p>
            <a:r>
              <a:rPr lang="en-US" b="0" dirty="0"/>
              <a:t>	LM = {</a:t>
            </a:r>
            <a:r>
              <a:rPr lang="en-US" b="0" dirty="0" err="1"/>
              <a:t>st</a:t>
            </a:r>
            <a:r>
              <a:rPr lang="en-US" b="0" dirty="0"/>
              <a:t> | s is in L and t is in M}</a:t>
            </a:r>
          </a:p>
          <a:p>
            <a:r>
              <a:rPr lang="en-US" b="0" dirty="0"/>
              <a:t>The Kleene Closure of a language L is written as</a:t>
            </a:r>
          </a:p>
          <a:p>
            <a:r>
              <a:rPr lang="en-US" b="0" dirty="0"/>
              <a:t>	L* = Zero or more occurrence of language 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09588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Regular Expression </a:t>
            </a:r>
            <a:r>
              <a:rPr lang="en-US" sz="2700" dirty="0"/>
              <a:t>Notations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320"/>
            <a:ext cx="7620000" cy="46018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r and s are regular expressions denoting the languages L(r) and L(s), then</a:t>
            </a:r>
          </a:p>
          <a:p>
            <a:endParaRPr lang="en-US" dirty="0"/>
          </a:p>
          <a:p>
            <a:pPr algn="just"/>
            <a:r>
              <a:rPr lang="en-US" dirty="0"/>
              <a:t>Union : </a:t>
            </a:r>
            <a:r>
              <a:rPr lang="en-US" b="0" dirty="0"/>
              <a:t>If R1 and R2 are regular expressions, </a:t>
            </a:r>
          </a:p>
          <a:p>
            <a:pPr algn="just"/>
            <a:r>
              <a:rPr lang="en-US" b="0" dirty="0"/>
              <a:t>then R1 | R2 (also written as R1 U R2 or R1 + R2) is also a regular expression. L(R1|R2) = L(R1) U L(R2). </a:t>
            </a:r>
          </a:p>
          <a:p>
            <a:endParaRPr lang="en-US" dirty="0"/>
          </a:p>
          <a:p>
            <a:pPr algn="just"/>
            <a:r>
              <a:rPr lang="en-US" dirty="0"/>
              <a:t>Concatenation : </a:t>
            </a:r>
            <a:r>
              <a:rPr lang="en-US" b="0" dirty="0"/>
              <a:t>If R1 and R2 are regular expressions, then </a:t>
            </a:r>
          </a:p>
          <a:p>
            <a:pPr algn="just"/>
            <a:r>
              <a:rPr lang="en-US" b="0" dirty="0"/>
              <a:t>R1R2 (also written as R1.R2) is also a regular expression. L(R1R2) = L(R1) concatenated with L(R2). </a:t>
            </a:r>
          </a:p>
          <a:p>
            <a:endParaRPr lang="en-US" dirty="0"/>
          </a:p>
          <a:p>
            <a:pPr algn="just"/>
            <a:r>
              <a:rPr lang="en-US" dirty="0"/>
              <a:t>Kleene closure : </a:t>
            </a:r>
            <a:r>
              <a:rPr lang="en-US" b="0" dirty="0"/>
              <a:t>If R1 is a regular expression, then R1* (the Kleene closure of R1) is also a regular expression. L(R1*)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63693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6825"/>
            <a:ext cx="6934200" cy="1371601"/>
          </a:xfrm>
        </p:spPr>
        <p:txBody>
          <a:bodyPr>
            <a:normAutofit fontScale="90000"/>
          </a:bodyPr>
          <a:lstStyle/>
          <a:p>
            <a:r>
              <a:rPr lang="en-US" b="1"/>
              <a:t>Representing valid tokens of a language in regular expression</a:t>
            </a:r>
            <a:br>
              <a:rPr lang="en-US" b="1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x is a regular expression, then:</a:t>
            </a:r>
          </a:p>
          <a:p>
            <a:endParaRPr lang="en-US" dirty="0"/>
          </a:p>
          <a:p>
            <a:r>
              <a:rPr lang="en-US" dirty="0"/>
              <a:t>x* means zero or more occurrence of x.</a:t>
            </a:r>
          </a:p>
          <a:p>
            <a:r>
              <a:rPr lang="en-US" dirty="0"/>
              <a:t>i.e., it can generate { e, x, xx, xxx, </a:t>
            </a:r>
            <a:r>
              <a:rPr lang="en-US" dirty="0" err="1"/>
              <a:t>xxxx</a:t>
            </a:r>
            <a:r>
              <a:rPr lang="en-US" dirty="0"/>
              <a:t>, … }</a:t>
            </a:r>
          </a:p>
          <a:p>
            <a:endParaRPr lang="en-US" dirty="0"/>
          </a:p>
          <a:p>
            <a:r>
              <a:rPr lang="en-US" dirty="0"/>
              <a:t>x+ means one or more occurrence of x.</a:t>
            </a:r>
          </a:p>
          <a:p>
            <a:r>
              <a:rPr lang="en-US" dirty="0"/>
              <a:t>i.e., it can generate { x, xx, xxx, </a:t>
            </a:r>
            <a:r>
              <a:rPr lang="en-US" dirty="0" err="1"/>
              <a:t>xxxx</a:t>
            </a:r>
            <a:r>
              <a:rPr lang="en-US" dirty="0"/>
              <a:t> … } or </a:t>
            </a:r>
            <a:r>
              <a:rPr lang="en-US" dirty="0" err="1"/>
              <a:t>x.x</a:t>
            </a:r>
            <a:r>
              <a:rPr lang="en-US" dirty="0"/>
              <a:t>*</a:t>
            </a:r>
          </a:p>
          <a:p>
            <a:endParaRPr lang="en-US" dirty="0"/>
          </a:p>
          <a:p>
            <a:r>
              <a:rPr lang="en-US" dirty="0"/>
              <a:t>x? means at most one occurrence of x</a:t>
            </a:r>
          </a:p>
          <a:p>
            <a:r>
              <a:rPr lang="en-US" dirty="0"/>
              <a:t>i.e., it can generate either {x} or {e}.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27386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Examples:</a:t>
            </a:r>
          </a:p>
          <a:p>
            <a:r>
              <a:rPr lang="el-GR" dirty="0"/>
              <a:t>Σ</a:t>
            </a:r>
            <a:r>
              <a:rPr lang="en-US" dirty="0"/>
              <a:t>={a}</a:t>
            </a:r>
          </a:p>
          <a:p>
            <a:endParaRPr lang="en-US" dirty="0"/>
          </a:p>
          <a:p>
            <a:r>
              <a:rPr lang="en-US" dirty="0"/>
              <a:t>1) 	</a:t>
            </a:r>
            <a:r>
              <a:rPr lang="el-GR" dirty="0"/>
              <a:t>Σ</a:t>
            </a:r>
            <a:r>
              <a:rPr lang="en-US" dirty="0"/>
              <a:t>*={</a:t>
            </a:r>
            <a:r>
              <a:rPr lang="el-GR" dirty="0"/>
              <a:t>ϵ</a:t>
            </a:r>
            <a:r>
              <a:rPr lang="en-US" dirty="0"/>
              <a:t>,</a:t>
            </a:r>
            <a:r>
              <a:rPr lang="en-US" dirty="0" err="1"/>
              <a:t>a,aa</a:t>
            </a:r>
            <a:r>
              <a:rPr lang="en-US" dirty="0"/>
              <a:t>,…..</a:t>
            </a:r>
            <a:r>
              <a:rPr lang="en-US" dirty="0" err="1"/>
              <a:t>aaa</a:t>
            </a:r>
            <a:r>
              <a:rPr lang="en-US" dirty="0"/>
              <a:t>,…}</a:t>
            </a:r>
          </a:p>
          <a:p>
            <a:r>
              <a:rPr lang="en-US" dirty="0"/>
              <a:t>	RE=a*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2) 	</a:t>
            </a:r>
            <a:r>
              <a:rPr lang="el-GR" dirty="0"/>
              <a:t>Σ</a:t>
            </a:r>
            <a:r>
              <a:rPr lang="en-US" dirty="0"/>
              <a:t>={</a:t>
            </a:r>
            <a:r>
              <a:rPr lang="el-GR" dirty="0"/>
              <a:t>ϵ</a:t>
            </a:r>
            <a:r>
              <a:rPr lang="en-US" dirty="0"/>
              <a:t>, </a:t>
            </a:r>
            <a:r>
              <a:rPr lang="en-US" dirty="0" err="1"/>
              <a:t>aa,aaaa,aaaaaa</a:t>
            </a:r>
            <a:r>
              <a:rPr lang="en-US" dirty="0"/>
              <a:t>,…}</a:t>
            </a:r>
          </a:p>
          <a:p>
            <a:r>
              <a:rPr lang="en-US" dirty="0"/>
              <a:t>	RE=(aa)*</a:t>
            </a:r>
          </a:p>
          <a:p>
            <a:endParaRPr lang="en-US" dirty="0"/>
          </a:p>
          <a:p>
            <a:r>
              <a:rPr lang="en-US" b="0" dirty="0"/>
              <a:t>*=0      (aa)0      1=</a:t>
            </a:r>
            <a:r>
              <a:rPr lang="el-GR" b="0" dirty="0"/>
              <a:t> ϵ</a:t>
            </a:r>
            <a:r>
              <a:rPr lang="en-US" b="0" dirty="0"/>
              <a:t> (if no other string is present)</a:t>
            </a:r>
          </a:p>
          <a:p>
            <a:r>
              <a:rPr lang="en-US" b="0" dirty="0"/>
              <a:t>*=1      (aa)1      aa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80945" y="5397192"/>
            <a:ext cx="434899" cy="1114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3000" rotWithShape="0">
              <a:srgbClr val="000000">
                <a:alpha val="4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Arrow Connector 7"/>
          <p:cNvCxnSpPr/>
          <p:nvPr/>
        </p:nvCxnSpPr>
        <p:spPr>
          <a:xfrm>
            <a:off x="1880836" y="5408341"/>
            <a:ext cx="434899" cy="1114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3000" rotWithShape="0">
              <a:srgbClr val="000000">
                <a:alpha val="4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/>
          <p:cNvCxnSpPr/>
          <p:nvPr/>
        </p:nvCxnSpPr>
        <p:spPr>
          <a:xfrm>
            <a:off x="1880836" y="5767252"/>
            <a:ext cx="434899" cy="1114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3000" rotWithShape="0">
              <a:srgbClr val="000000">
                <a:alpha val="4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/>
          <p:cNvCxnSpPr/>
          <p:nvPr/>
        </p:nvCxnSpPr>
        <p:spPr>
          <a:xfrm>
            <a:off x="880945" y="5785012"/>
            <a:ext cx="434899" cy="1114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3000" rotWithShape="0">
              <a:srgbClr val="000000">
                <a:alpha val="4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07242491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9"/>
            <a:ext cx="6934200" cy="817438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03972"/>
            <a:ext cx="7620000" cy="50221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3) 	</a:t>
            </a:r>
            <a:r>
              <a:rPr lang="el-GR" dirty="0"/>
              <a:t>Σ</a:t>
            </a:r>
            <a:r>
              <a:rPr lang="en-US" dirty="0"/>
              <a:t>={</a:t>
            </a:r>
            <a:r>
              <a:rPr lang="en-US" dirty="0" err="1"/>
              <a:t>aa,aaaa,aaaaaa</a:t>
            </a:r>
            <a:r>
              <a:rPr lang="en-US" dirty="0"/>
              <a:t>,…}</a:t>
            </a:r>
          </a:p>
          <a:p>
            <a:r>
              <a:rPr lang="en-US" dirty="0"/>
              <a:t>	RE=aa(aa)*</a:t>
            </a:r>
          </a:p>
          <a:p>
            <a:endParaRPr lang="en-US" dirty="0"/>
          </a:p>
          <a:p>
            <a:r>
              <a:rPr lang="en-US" dirty="0"/>
              <a:t>4) 	</a:t>
            </a:r>
            <a:r>
              <a:rPr lang="el-GR" dirty="0"/>
              <a:t>Σ</a:t>
            </a:r>
            <a:r>
              <a:rPr lang="en-US" dirty="0"/>
              <a:t>={</a:t>
            </a:r>
            <a:r>
              <a:rPr lang="en-US" dirty="0" err="1"/>
              <a:t>a,aaa,aaaaa</a:t>
            </a:r>
            <a:r>
              <a:rPr lang="en-US" dirty="0"/>
              <a:t>,…}</a:t>
            </a:r>
          </a:p>
          <a:p>
            <a:r>
              <a:rPr lang="en-US" dirty="0"/>
              <a:t>	RE=a(aa)*</a:t>
            </a:r>
          </a:p>
          <a:p>
            <a:endParaRPr lang="en-US" dirty="0"/>
          </a:p>
          <a:p>
            <a:pPr marL="457200" indent="-457200">
              <a:buAutoNum type="arabicParenR" startAt="5"/>
            </a:pPr>
            <a:r>
              <a:rPr lang="el-GR" dirty="0"/>
              <a:t>Σ</a:t>
            </a:r>
            <a:r>
              <a:rPr lang="en-US" dirty="0"/>
              <a:t>={</a:t>
            </a:r>
            <a:r>
              <a:rPr lang="en-US" dirty="0" err="1"/>
              <a:t>a,b</a:t>
            </a:r>
            <a:r>
              <a:rPr lang="en-US" dirty="0"/>
              <a:t>}</a:t>
            </a:r>
          </a:p>
          <a:p>
            <a:r>
              <a:rPr lang="en-US" dirty="0"/>
              <a:t>       </a:t>
            </a:r>
            <a:r>
              <a:rPr lang="el-GR" dirty="0"/>
              <a:t>Σ</a:t>
            </a:r>
            <a:r>
              <a:rPr lang="en-US" dirty="0"/>
              <a:t>={</a:t>
            </a:r>
            <a:r>
              <a:rPr lang="en-US" dirty="0" err="1"/>
              <a:t>a,ab,abb,abbb</a:t>
            </a:r>
            <a:r>
              <a:rPr lang="en-US" dirty="0"/>
              <a:t>…}</a:t>
            </a:r>
          </a:p>
          <a:p>
            <a:r>
              <a:rPr lang="en-US" dirty="0"/>
              <a:t>	RE=a(b)*</a:t>
            </a:r>
          </a:p>
          <a:p>
            <a:endParaRPr lang="en-US" dirty="0"/>
          </a:p>
          <a:p>
            <a:r>
              <a:rPr lang="en-US" dirty="0"/>
              <a:t> 6)  </a:t>
            </a:r>
            <a:r>
              <a:rPr lang="el-GR" dirty="0"/>
              <a:t>Σ</a:t>
            </a:r>
            <a:r>
              <a:rPr lang="en-US" dirty="0"/>
              <a:t>={</a:t>
            </a:r>
            <a:r>
              <a:rPr lang="en-US" dirty="0" err="1"/>
              <a:t>ab,aabb,aaabbb</a:t>
            </a:r>
            <a:r>
              <a:rPr lang="en-US" dirty="0"/>
              <a:t>…}</a:t>
            </a:r>
          </a:p>
          <a:p>
            <a:r>
              <a:rPr lang="en-US" dirty="0"/>
              <a:t>	RE=a(a)*b(b)*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7)  </a:t>
            </a:r>
            <a:r>
              <a:rPr lang="el-GR" dirty="0"/>
              <a:t>Σ</a:t>
            </a:r>
            <a:r>
              <a:rPr lang="en-US" dirty="0"/>
              <a:t>={</a:t>
            </a:r>
            <a:r>
              <a:rPr lang="en-US" dirty="0" err="1"/>
              <a:t>a,b,c</a:t>
            </a:r>
            <a:r>
              <a:rPr lang="en-US" dirty="0"/>
              <a:t>}</a:t>
            </a:r>
          </a:p>
          <a:p>
            <a:r>
              <a:rPr lang="en-US" dirty="0"/>
              <a:t>	</a:t>
            </a:r>
            <a:r>
              <a:rPr lang="el-GR" dirty="0"/>
              <a:t>Σ</a:t>
            </a:r>
            <a:r>
              <a:rPr lang="en-US" dirty="0"/>
              <a:t>={</a:t>
            </a:r>
            <a:r>
              <a:rPr lang="en-US" dirty="0" err="1"/>
              <a:t>ab,cb,abb,cbb,abbb</a:t>
            </a:r>
            <a:r>
              <a:rPr lang="en-US" dirty="0"/>
              <a:t>…}</a:t>
            </a:r>
          </a:p>
          <a:p>
            <a:r>
              <a:rPr lang="en-US" dirty="0"/>
              <a:t>	RE= (</a:t>
            </a:r>
            <a:r>
              <a:rPr lang="en-US" dirty="0" err="1"/>
              <a:t>a+c</a:t>
            </a:r>
            <a:r>
              <a:rPr lang="en-US" dirty="0"/>
              <a:t>)bb*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012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Examples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Σ</a:t>
            </a:r>
            <a:r>
              <a:rPr lang="en-US" dirty="0"/>
              <a:t>={</a:t>
            </a:r>
            <a:r>
              <a:rPr lang="en-US" dirty="0" err="1"/>
              <a:t>a,b</a:t>
            </a:r>
            <a:r>
              <a:rPr lang="en-US" dirty="0"/>
              <a:t>}</a:t>
            </a:r>
          </a:p>
          <a:p>
            <a:endParaRPr lang="en-US" dirty="0"/>
          </a:p>
          <a:p>
            <a:pPr marL="457200" indent="-457200">
              <a:buAutoNum type="arabicParenR"/>
            </a:pPr>
            <a:r>
              <a:rPr lang="en-US" dirty="0"/>
              <a:t>RE takes double letter at least once</a:t>
            </a:r>
          </a:p>
          <a:p>
            <a:pPr marL="457200" indent="-457200">
              <a:buAutoNum type="arabicParenR"/>
            </a:pPr>
            <a:r>
              <a:rPr lang="en-US" dirty="0"/>
              <a:t>RE takes double letter at the end</a:t>
            </a:r>
          </a:p>
          <a:p>
            <a:pPr marL="457200" indent="-457200">
              <a:buAutoNum type="arabicParenR"/>
            </a:pPr>
            <a:r>
              <a:rPr lang="en-US" dirty="0"/>
              <a:t>RE takes double letter at the start</a:t>
            </a:r>
          </a:p>
          <a:p>
            <a:pPr marL="457200" indent="-457200">
              <a:buFontTx/>
              <a:buAutoNum type="arabicParenR"/>
            </a:pPr>
            <a:r>
              <a:rPr lang="en-US" dirty="0"/>
              <a:t>RE takes at least string S1,S2,S3,S4 for </a:t>
            </a:r>
            <a:r>
              <a:rPr lang="el-GR" dirty="0"/>
              <a:t>Σ</a:t>
            </a:r>
            <a:r>
              <a:rPr lang="en-US" dirty="0"/>
              <a:t>={S1,S2,S3,S4}</a:t>
            </a:r>
          </a:p>
          <a:p>
            <a:pPr marL="457200" indent="-457200">
              <a:buAutoNum type="arabicParenR"/>
            </a:pPr>
            <a:r>
              <a:rPr lang="en-US" dirty="0"/>
              <a:t>RE takes exactly 2b’s or exactly 3b’s, not more or less</a:t>
            </a:r>
          </a:p>
          <a:p>
            <a:pPr marL="457200" indent="-457200">
              <a:buAutoNum type="arabicParenR"/>
            </a:pPr>
            <a:r>
              <a:rPr lang="en-US" dirty="0"/>
              <a:t>RE doesn’t end at double letter</a:t>
            </a:r>
          </a:p>
          <a:p>
            <a:pPr marL="457200" indent="-457200">
              <a:buAutoNum type="arabicParenR"/>
            </a:pPr>
            <a:r>
              <a:rPr lang="en-US" dirty="0"/>
              <a:t>RE ends at double letter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5118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Essential">
  <a:themeElements>
    <a:clrScheme name="1_Essent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00FF"/>
      </a:hlink>
      <a:folHlink>
        <a:srgbClr val="FF00FF"/>
      </a:folHlink>
    </a:clrScheme>
    <a:fontScheme name="1_Essential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1_Essent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3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3000" rotWithShape="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rotWithShape="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rotWithShape="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Essential">
  <a:themeElements>
    <a:clrScheme name="1_Essent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00FF"/>
      </a:hlink>
      <a:folHlink>
        <a:srgbClr val="FF00FF"/>
      </a:folHlink>
    </a:clrScheme>
    <a:fontScheme name="1_Essential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1_Essent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3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3000" rotWithShape="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rotWithShape="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rotWithShape="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817</Words>
  <Application>Microsoft Office PowerPoint</Application>
  <PresentationFormat>On-screen Show (4:3)</PresentationFormat>
  <Paragraphs>146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Arial Black</vt:lpstr>
      <vt:lpstr>Calibri</vt:lpstr>
      <vt:lpstr>1_Essential</vt:lpstr>
      <vt:lpstr>Section 7</vt:lpstr>
      <vt:lpstr>Topics</vt:lpstr>
      <vt:lpstr>Regular Expressions</vt:lpstr>
      <vt:lpstr>PowerPoint Presentation</vt:lpstr>
      <vt:lpstr>Regular Expression Notations </vt:lpstr>
      <vt:lpstr>Representing valid tokens of a language in regular expression </vt:lpstr>
      <vt:lpstr>Regular Expressions </vt:lpstr>
      <vt:lpstr>Examples</vt:lpstr>
      <vt:lpstr>PRACTICE Examples</vt:lpstr>
      <vt:lpstr>SOLUTIONS</vt:lpstr>
      <vt:lpstr>Some Other Practice Examples</vt:lpstr>
      <vt:lpstr>Solutions</vt:lpstr>
      <vt:lpstr>Examples:</vt:lpstr>
      <vt:lpstr>PowerPoint Presentation</vt:lpstr>
      <vt:lpstr>SOLUTIONS</vt:lpstr>
      <vt:lpstr>SOLUTIONS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Construction   Instructor: Dr. Huma Hayat khan        The course material is based on the course  constructed by profs:  Gregor v. Bochmann (https://www.Site.Uottawa.Ca/~bochmann/) Jiying zhao (http://www.Site.Uottawa.Ca/~jyzhao/)</dc:title>
  <dc:creator>DELL</dc:creator>
  <cp:lastModifiedBy>Pc Planet</cp:lastModifiedBy>
  <cp:revision>177</cp:revision>
  <dcterms:modified xsi:type="dcterms:W3CDTF">2023-05-02T15:39:39Z</dcterms:modified>
</cp:coreProperties>
</file>