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828" r:id="rId2"/>
    <p:sldId id="811" r:id="rId3"/>
    <p:sldId id="812" r:id="rId4"/>
    <p:sldId id="813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E3"/>
          </a:solidFill>
        </a:fill>
      </a:tcStyle>
    </a:wholeTbl>
    <a:band2H>
      <a:tcTxStyle/>
      <a:tcStyle>
        <a:tcBdr/>
        <a:fill>
          <a:solidFill>
            <a:srgbClr val="E9EA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4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31361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0" name="Shape 5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7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/>
          <a:lstStyle>
            <a:lvl1pPr algn="l">
              <a:defRPr sz="8800" cap="all" spc="-79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1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2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5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6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9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0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934200" cy="1371601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0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1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3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2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9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6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4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5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8800" cap="all" spc="-79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6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9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0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5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4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5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7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6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2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2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3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9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8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4" r:id="rId28"/>
    <p:sldLayoutId id="2147483685" r:id="rId29"/>
    <p:sldLayoutId id="2147483686" r:id="rId30"/>
    <p:sldLayoutId id="2147483688" r:id="rId31"/>
    <p:sldLayoutId id="2147483689" r:id="rId32"/>
    <p:sldLayoutId id="2147483690" r:id="rId33"/>
    <p:sldLayoutId id="2147483691" r:id="rId34"/>
    <p:sldLayoutId id="2147483692" r:id="rId3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FInITE</a:t>
            </a:r>
            <a:r>
              <a:rPr lang="en-US" dirty="0" smtClean="0"/>
              <a:t>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037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 (FA)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consist of finite set of states having exactly one start state and one or many end states.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consist of finite set of transitions, telling which state to move.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Fixed outputs of every state on </a:t>
            </a:r>
            <a:r>
              <a:rPr lang="el-GR" dirty="0" smtClean="0"/>
              <a:t>Σ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393902" y="3947532"/>
            <a:ext cx="624469" cy="446048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241287" y="5315415"/>
            <a:ext cx="490654" cy="446048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018371" y="4162405"/>
            <a:ext cx="2538760" cy="81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5" idx="4"/>
            <a:endCxn id="6" idx="7"/>
          </p:cNvCxnSpPr>
          <p:nvPr/>
        </p:nvCxnSpPr>
        <p:spPr>
          <a:xfrm flipH="1">
            <a:off x="3660086" y="4385429"/>
            <a:ext cx="1142372" cy="9953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1926920" y="4328258"/>
            <a:ext cx="1386222" cy="10524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6" idx="2"/>
            <a:endCxn id="4" idx="4"/>
          </p:cNvCxnSpPr>
          <p:nvPr/>
        </p:nvCxnSpPr>
        <p:spPr>
          <a:xfrm flipH="1" flipV="1">
            <a:off x="1706137" y="4393580"/>
            <a:ext cx="1535150" cy="11448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599573" y="4739268"/>
            <a:ext cx="5414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2568" y="4431940"/>
            <a:ext cx="5414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681" y="3728232"/>
            <a:ext cx="5414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83660" y="4801268"/>
            <a:ext cx="5414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7" name="Curved Connector 26"/>
          <p:cNvCxnSpPr>
            <a:stCxn id="6" idx="6"/>
            <a:endCxn id="6" idx="4"/>
          </p:cNvCxnSpPr>
          <p:nvPr/>
        </p:nvCxnSpPr>
        <p:spPr>
          <a:xfrm flipH="1">
            <a:off x="3486614" y="5538439"/>
            <a:ext cx="245327" cy="223024"/>
          </a:xfrm>
          <a:prstGeom prst="curvedConnector4">
            <a:avLst>
              <a:gd name="adj1" fmla="val -93182"/>
              <a:gd name="adj2" fmla="val 2025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3960541" y="5816773"/>
            <a:ext cx="5414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9573" y="4050893"/>
            <a:ext cx="270730" cy="415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X1 </a:t>
            </a: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98560" y="5363353"/>
            <a:ext cx="270730" cy="415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X3 </a:t>
            </a:r>
            <a:r>
              <a:rPr lang="en-US" sz="1100" b="1" dirty="0"/>
              <a:t>+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557131" y="3512634"/>
            <a:ext cx="1152293" cy="872795"/>
            <a:chOff x="4557131" y="3512634"/>
            <a:chExt cx="1152293" cy="872795"/>
          </a:xfrm>
        </p:grpSpPr>
        <p:sp>
          <p:nvSpPr>
            <p:cNvPr id="5" name="Flowchart: Connector 4"/>
            <p:cNvSpPr/>
            <p:nvPr/>
          </p:nvSpPr>
          <p:spPr>
            <a:xfrm>
              <a:off x="4557131" y="3939381"/>
              <a:ext cx="490654" cy="446048"/>
            </a:xfrm>
            <a:prstGeom prst="flowChartConnector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9" name="Curved Connector 18"/>
            <p:cNvCxnSpPr>
              <a:stCxn id="5" idx="0"/>
              <a:endCxn id="5" idx="6"/>
            </p:cNvCxnSpPr>
            <p:nvPr/>
          </p:nvCxnSpPr>
          <p:spPr>
            <a:xfrm rot="16200000" flipH="1">
              <a:off x="4813609" y="3928230"/>
              <a:ext cx="223024" cy="245327"/>
            </a:xfrm>
            <a:prstGeom prst="curvedConnector4">
              <a:avLst>
                <a:gd name="adj1" fmla="val -102500"/>
                <a:gd name="adj2" fmla="val 19318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5252224" y="3512634"/>
              <a:ext cx="4572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b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9225" y="3984628"/>
              <a:ext cx="27073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X2</a:t>
              </a: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4306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RE= 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 RE=b*a(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55648" y="2263697"/>
            <a:ext cx="1152293" cy="887488"/>
            <a:chOff x="4557131" y="3512634"/>
            <a:chExt cx="1152293" cy="887488"/>
          </a:xfrm>
        </p:grpSpPr>
        <p:sp>
          <p:nvSpPr>
            <p:cNvPr id="5" name="Flowchart: Connector 4"/>
            <p:cNvSpPr/>
            <p:nvPr/>
          </p:nvSpPr>
          <p:spPr>
            <a:xfrm>
              <a:off x="4557131" y="3939381"/>
              <a:ext cx="490654" cy="446048"/>
            </a:xfrm>
            <a:prstGeom prst="flowChartConnector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6" name="Curved Connector 5"/>
            <p:cNvCxnSpPr>
              <a:stCxn id="5" idx="0"/>
              <a:endCxn id="5" idx="6"/>
            </p:cNvCxnSpPr>
            <p:nvPr/>
          </p:nvCxnSpPr>
          <p:spPr>
            <a:xfrm rot="16200000" flipH="1">
              <a:off x="4813609" y="3928230"/>
              <a:ext cx="223024" cy="245327"/>
            </a:xfrm>
            <a:prstGeom prst="curvedConnector4">
              <a:avLst>
                <a:gd name="adj1" fmla="val -102500"/>
                <a:gd name="adj2" fmla="val 19318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5252224" y="3512634"/>
              <a:ext cx="4572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a,b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09225" y="3984628"/>
              <a:ext cx="270730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-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/>
                <a:t>+</a:t>
              </a: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02325" y="4194930"/>
            <a:ext cx="1152293" cy="887488"/>
            <a:chOff x="4557131" y="3512634"/>
            <a:chExt cx="1152293" cy="887488"/>
          </a:xfrm>
        </p:grpSpPr>
        <p:sp>
          <p:nvSpPr>
            <p:cNvPr id="10" name="Flowchart: Connector 9"/>
            <p:cNvSpPr/>
            <p:nvPr/>
          </p:nvSpPr>
          <p:spPr>
            <a:xfrm>
              <a:off x="4557131" y="3939381"/>
              <a:ext cx="490654" cy="446048"/>
            </a:xfrm>
            <a:prstGeom prst="flowChartConnector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" name="Curved Connector 10"/>
            <p:cNvCxnSpPr>
              <a:stCxn id="10" idx="0"/>
              <a:endCxn id="10" idx="6"/>
            </p:cNvCxnSpPr>
            <p:nvPr/>
          </p:nvCxnSpPr>
          <p:spPr>
            <a:xfrm rot="16200000" flipH="1">
              <a:off x="4813609" y="3928230"/>
              <a:ext cx="223024" cy="245327"/>
            </a:xfrm>
            <a:prstGeom prst="curvedConnector4">
              <a:avLst>
                <a:gd name="adj1" fmla="val -102500"/>
                <a:gd name="adj2" fmla="val 19318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5252224" y="3512634"/>
              <a:ext cx="4572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b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09225" y="3984628"/>
              <a:ext cx="270730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-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15" name="Straight Arrow Connector 14"/>
          <p:cNvCxnSpPr>
            <a:stCxn id="10" idx="5"/>
          </p:cNvCxnSpPr>
          <p:nvPr/>
        </p:nvCxnSpPr>
        <p:spPr>
          <a:xfrm flipV="1">
            <a:off x="1321124" y="4967365"/>
            <a:ext cx="2347627" cy="350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3668751" y="4289445"/>
            <a:ext cx="1152293" cy="887488"/>
            <a:chOff x="4557131" y="3512634"/>
            <a:chExt cx="1152293" cy="887488"/>
          </a:xfrm>
        </p:grpSpPr>
        <p:sp>
          <p:nvSpPr>
            <p:cNvPr id="18" name="Flowchart: Connector 17"/>
            <p:cNvSpPr/>
            <p:nvPr/>
          </p:nvSpPr>
          <p:spPr>
            <a:xfrm>
              <a:off x="4557131" y="3939381"/>
              <a:ext cx="490654" cy="446048"/>
            </a:xfrm>
            <a:prstGeom prst="flowChartConnector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9" name="Curved Connector 18"/>
            <p:cNvCxnSpPr>
              <a:stCxn id="18" idx="0"/>
              <a:endCxn id="18" idx="6"/>
            </p:cNvCxnSpPr>
            <p:nvPr/>
          </p:nvCxnSpPr>
          <p:spPr>
            <a:xfrm rot="16200000" flipH="1">
              <a:off x="4813609" y="3928230"/>
              <a:ext cx="223024" cy="245327"/>
            </a:xfrm>
            <a:prstGeom prst="curvedConnector4">
              <a:avLst>
                <a:gd name="adj1" fmla="val -102500"/>
                <a:gd name="adj2" fmla="val 19318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5252224" y="3512634"/>
              <a:ext cx="4572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a,b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09225" y="3984628"/>
              <a:ext cx="270730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/>
                <a:t>+</a:t>
              </a: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54618" y="4658773"/>
            <a:ext cx="9785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9147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3) RE= b*ab*a(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1174" y="2221164"/>
            <a:ext cx="1152293" cy="887488"/>
            <a:chOff x="4557131" y="3512634"/>
            <a:chExt cx="1152293" cy="887488"/>
          </a:xfrm>
        </p:grpSpPr>
        <p:sp>
          <p:nvSpPr>
            <p:cNvPr id="5" name="Flowchart: Connector 4"/>
            <p:cNvSpPr/>
            <p:nvPr/>
          </p:nvSpPr>
          <p:spPr>
            <a:xfrm>
              <a:off x="4557131" y="3939381"/>
              <a:ext cx="490654" cy="446048"/>
            </a:xfrm>
            <a:prstGeom prst="flowChartConnector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6" name="Curved Connector 5"/>
            <p:cNvCxnSpPr>
              <a:stCxn id="5" idx="0"/>
              <a:endCxn id="5" idx="6"/>
            </p:cNvCxnSpPr>
            <p:nvPr/>
          </p:nvCxnSpPr>
          <p:spPr>
            <a:xfrm rot="16200000" flipH="1">
              <a:off x="4813609" y="3928230"/>
              <a:ext cx="223024" cy="245327"/>
            </a:xfrm>
            <a:prstGeom prst="curvedConnector4">
              <a:avLst>
                <a:gd name="adj1" fmla="val -102500"/>
                <a:gd name="adj2" fmla="val 19318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5252224" y="3512634"/>
              <a:ext cx="4572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b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09225" y="3984628"/>
              <a:ext cx="270730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-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2315679"/>
            <a:ext cx="1152293" cy="887488"/>
            <a:chOff x="4557131" y="3512634"/>
            <a:chExt cx="1152293" cy="887488"/>
          </a:xfrm>
        </p:grpSpPr>
        <p:sp>
          <p:nvSpPr>
            <p:cNvPr id="10" name="Flowchart: Connector 9"/>
            <p:cNvSpPr/>
            <p:nvPr/>
          </p:nvSpPr>
          <p:spPr>
            <a:xfrm>
              <a:off x="4557131" y="3939381"/>
              <a:ext cx="490654" cy="446048"/>
            </a:xfrm>
            <a:prstGeom prst="flowChartConnector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" name="Curved Connector 10"/>
            <p:cNvCxnSpPr>
              <a:stCxn id="10" idx="0"/>
              <a:endCxn id="10" idx="6"/>
            </p:cNvCxnSpPr>
            <p:nvPr/>
          </p:nvCxnSpPr>
          <p:spPr>
            <a:xfrm rot="16200000" flipH="1">
              <a:off x="4813609" y="3928230"/>
              <a:ext cx="223024" cy="245327"/>
            </a:xfrm>
            <a:prstGeom prst="curvedConnector4">
              <a:avLst>
                <a:gd name="adj1" fmla="val -102500"/>
                <a:gd name="adj2" fmla="val 19318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5252224" y="3512634"/>
              <a:ext cx="4572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b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09225" y="3984628"/>
              <a:ext cx="270730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43467" y="2685007"/>
            <a:ext cx="9785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" name="Straight Arrow Connector 15"/>
          <p:cNvCxnSpPr>
            <a:stCxn id="5" idx="5"/>
            <a:endCxn id="10" idx="2"/>
          </p:cNvCxnSpPr>
          <p:nvPr/>
        </p:nvCxnSpPr>
        <p:spPr>
          <a:xfrm flipV="1">
            <a:off x="1309973" y="2965450"/>
            <a:ext cx="2347627" cy="63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4876326" y="2724631"/>
            <a:ext cx="9785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42832" y="3005074"/>
            <a:ext cx="2347627" cy="63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/>
          <p:cNvGrpSpPr/>
          <p:nvPr/>
        </p:nvGrpSpPr>
        <p:grpSpPr>
          <a:xfrm>
            <a:off x="6492330" y="2300986"/>
            <a:ext cx="1152293" cy="887488"/>
            <a:chOff x="4557131" y="3512634"/>
            <a:chExt cx="1152293" cy="887488"/>
          </a:xfrm>
        </p:grpSpPr>
        <p:sp>
          <p:nvSpPr>
            <p:cNvPr id="20" name="Flowchart: Connector 19"/>
            <p:cNvSpPr/>
            <p:nvPr/>
          </p:nvSpPr>
          <p:spPr>
            <a:xfrm>
              <a:off x="4557131" y="3939381"/>
              <a:ext cx="490654" cy="446048"/>
            </a:xfrm>
            <a:prstGeom prst="flowChartConnector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21" name="Curved Connector 20"/>
            <p:cNvCxnSpPr>
              <a:stCxn id="20" idx="0"/>
              <a:endCxn id="20" idx="6"/>
            </p:cNvCxnSpPr>
            <p:nvPr/>
          </p:nvCxnSpPr>
          <p:spPr>
            <a:xfrm rot="16200000" flipH="1">
              <a:off x="4813609" y="3928230"/>
              <a:ext cx="223024" cy="245327"/>
            </a:xfrm>
            <a:prstGeom prst="curvedConnector4">
              <a:avLst>
                <a:gd name="adj1" fmla="val -102500"/>
                <a:gd name="adj2" fmla="val 19318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5252224" y="3512634"/>
              <a:ext cx="4572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a,b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09225" y="3984628"/>
              <a:ext cx="270730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/>
                <a:t>+</a:t>
              </a:r>
              <a:endPara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5377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Essential">
  <a:themeElements>
    <a:clrScheme name="1_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1_Essen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Ess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Essential">
  <a:themeElements>
    <a:clrScheme name="1_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1_Essen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Ess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96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1_Essential</vt:lpstr>
      <vt:lpstr>FINITE STATE MACHINE</vt:lpstr>
      <vt:lpstr>Finite AUTOMATA (FA)</vt:lpstr>
      <vt:lpstr>Cont…</vt:lpstr>
      <vt:lpstr>CONT…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  Instructor: Dr. Huma Hayat khan        The course material is based on the course  constructed by profs:  Gregor v. Bochmann (https://www.Site.Uottawa.Ca/~bochmann/) Jiying zhao (http://www.Site.Uottawa.Ca/~jyzhao/)</dc:title>
  <dc:creator>DELL</dc:creator>
  <cp:lastModifiedBy>Pc Planet</cp:lastModifiedBy>
  <cp:revision>179</cp:revision>
  <dcterms:modified xsi:type="dcterms:W3CDTF">2023-05-16T12:28:28Z</dcterms:modified>
</cp:coreProperties>
</file>