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2" r:id="rId7"/>
    <p:sldId id="263" r:id="rId8"/>
    <p:sldId id="273" r:id="rId9"/>
    <p:sldId id="274" r:id="rId10"/>
    <p:sldId id="275" r:id="rId11"/>
    <p:sldId id="264" r:id="rId12"/>
    <p:sldId id="265" r:id="rId13"/>
    <p:sldId id="267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6A659-EEA6-45AE-9ACB-F8523DE6B90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B88E0-9708-4282-A680-731A5499D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5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here are 3 types of Interaction diagrams; Sequence diagrams, communication diagrams, and timing diagrams. These diagrams are used to illustrate interactions between parts w</a:t>
            </a:r>
          </a:p>
          <a:p>
            <a:r>
              <a:rPr lang="en-US" altLang="en-US" smtClean="0"/>
              <a:t>Sequence diagrams, commonly used by developers, model the interactions between objects in a single use case. They illustrate how the different parts of a system interact with each other to carry out a function, and the order in which the interactions occur when a particular use case is executed.ithin a system. Among the three, sequence diagrams are preferred by both developers and readers alike for their simplicity.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35EBB0-739F-4D27-BFA9-B05EA0D574C5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5966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8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6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1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9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4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C540-AC0C-4970-893E-DE55335CD50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0987-D940-467F-BC81-8C5291119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36" y="2506662"/>
            <a:ext cx="5876925" cy="4351338"/>
          </a:xfrm>
        </p:spPr>
        <p:txBody>
          <a:bodyPr/>
          <a:lstStyle/>
          <a:p>
            <a:r>
              <a:rPr lang="en-US" dirty="0"/>
              <a:t> Certain scenarios might arise where the object needs to send a message to itself. Such messages are called Self Messages </a:t>
            </a:r>
            <a:r>
              <a:rPr lang="en-US" dirty="0" smtClean="0"/>
              <a:t>.</a:t>
            </a:r>
          </a:p>
          <a:p>
            <a:r>
              <a:rPr lang="en-US" dirty="0"/>
              <a:t>For example – Consider a scenario where the device wants to access its webcam. Such a scenario is represented using a self message.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87" y="3872843"/>
            <a:ext cx="2400300" cy="1226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663" y="3071273"/>
            <a:ext cx="3162300" cy="2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2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Time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00125" y="2362200"/>
            <a:ext cx="8229600" cy="4495800"/>
          </a:xfrm>
        </p:spPr>
        <p:txBody>
          <a:bodyPr/>
          <a:lstStyle/>
          <a:p>
            <a:pPr algn="just"/>
            <a:r>
              <a:rPr lang="en-US" altLang="en-US" dirty="0"/>
              <a:t>The diagram represents time in the vertical direction: Time starts at the top and progresses toward the bottom.</a:t>
            </a:r>
          </a:p>
          <a:p>
            <a:pPr algn="just"/>
            <a:r>
              <a:rPr lang="en-US" altLang="en-US" dirty="0"/>
              <a:t>Thus, the sequence diagram is two-dimensional. The left-to-right dimension is the layout of the objects,  and  the  top-to-bottom  dimension  shows  the  passage  of  time.</a:t>
            </a:r>
          </a:p>
        </p:txBody>
      </p:sp>
    </p:spTree>
    <p:extLst>
      <p:ext uri="{BB962C8B-B14F-4D97-AF65-F5344CB8AC3E}">
        <p14:creationId xmlns:p14="http://schemas.microsoft.com/office/powerpoint/2010/main" val="331466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Symbols in a Sequence Diagram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03" y="2697163"/>
            <a:ext cx="36687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1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Fragments</a:t>
            </a:r>
          </a:p>
        </p:txBody>
      </p:sp>
      <p:pic>
        <p:nvPicPr>
          <p:cNvPr id="4198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0" y="2238375"/>
            <a:ext cx="7810500" cy="3219450"/>
          </a:xfrm>
        </p:spPr>
      </p:pic>
    </p:spTree>
    <p:extLst>
      <p:ext uri="{BB962C8B-B14F-4D97-AF65-F5344CB8AC3E}">
        <p14:creationId xmlns:p14="http://schemas.microsoft.com/office/powerpoint/2010/main" val="30798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04" y="902230"/>
            <a:ext cx="11037046" cy="706964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 </a:t>
            </a:r>
            <a:r>
              <a:rPr lang="en-US" dirty="0"/>
              <a:t>for </a:t>
            </a:r>
            <a:r>
              <a:rPr lang="en-US" dirty="0" smtClean="0"/>
              <a:t>View patient </a:t>
            </a:r>
            <a:r>
              <a:rPr lang="en-US" dirty="0"/>
              <a:t>information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1886744"/>
            <a:ext cx="79152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for Transfer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409" y="1825625"/>
            <a:ext cx="50431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Sequence Diagram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mtClean="0"/>
              <a:t>The  sequence diagram  consists of objects represented in the usual way (as named rectangles with the name underlined), messages represented as solid-line arrows, and time represented as a vertical progression</a:t>
            </a:r>
          </a:p>
        </p:txBody>
      </p:sp>
    </p:spTree>
    <p:extLst>
      <p:ext uri="{BB962C8B-B14F-4D97-AF65-F5344CB8AC3E}">
        <p14:creationId xmlns:p14="http://schemas.microsoft.com/office/powerpoint/2010/main" val="195253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/>
              <a:t>The objects are laid out near the top of the diagram from left to right..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 Extending downward from each object is a dashed line called the  object's  lifeline.  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Along the lifeline is  a narrow rectangle called  an  activation. The activation represents  an  execution  of  an  operation  the  object  carries  out.  The  length  of  the  rectangle signifies  the  activation's  duration.  </a:t>
            </a:r>
          </a:p>
        </p:txBody>
      </p:sp>
    </p:spTree>
    <p:extLst>
      <p:ext uri="{BB962C8B-B14F-4D97-AF65-F5344CB8AC3E}">
        <p14:creationId xmlns:p14="http://schemas.microsoft.com/office/powerpoint/2010/main" val="117188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Representing an Object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1"/>
            <a:ext cx="2262188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86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/>
              <a:t>A message that goes from one object to another goes from one object's lifeline to the other object's lifeline.</a:t>
            </a:r>
          </a:p>
          <a:p>
            <a:pPr marL="0" indent="0" algn="just">
              <a:buNone/>
              <a:defRPr/>
            </a:pPr>
            <a:r>
              <a:rPr lang="en-US" dirty="0"/>
              <a:t> </a:t>
            </a:r>
          </a:p>
          <a:p>
            <a:pPr algn="just">
              <a:defRPr/>
            </a:pPr>
            <a:r>
              <a:rPr lang="en-US" dirty="0"/>
              <a:t>An object can also send a message to itself—that is, from its lifeline back to its own lifeline.</a:t>
            </a:r>
          </a:p>
          <a:p>
            <a:pPr algn="just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819" y="2282807"/>
            <a:ext cx="62099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Synchronous messages :</a:t>
            </a:r>
          </a:p>
          <a:p>
            <a:r>
              <a:rPr lang="en-US" dirty="0"/>
              <a:t> A synchronous message waits for a reply before the interaction can move forward.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sender waits until the receiver has completed the processing of the message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caller continues only when it knows that the receiver has processed the previous message i.e. it receives a reply message.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56" y="2282807"/>
            <a:ext cx="4375844" cy="334280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89" y="4780138"/>
            <a:ext cx="22193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30" y="6227789"/>
            <a:ext cx="4894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70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Asynchronous Message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66775" y="2296930"/>
            <a:ext cx="5682521" cy="4351338"/>
          </a:xfrm>
        </p:spPr>
        <p:txBody>
          <a:bodyPr/>
          <a:lstStyle/>
          <a:p>
            <a:pPr algn="just"/>
            <a:r>
              <a:rPr lang="en-US" altLang="en-US" dirty="0"/>
              <a:t>With this one, the sender transfers control to the receiver and doesn't wait for the operation to </a:t>
            </a:r>
            <a:r>
              <a:rPr lang="en-US" altLang="en-US" dirty="0" smtClean="0"/>
              <a:t>complete.</a:t>
            </a:r>
          </a:p>
          <a:p>
            <a:pPr algn="just"/>
            <a:r>
              <a:rPr lang="en-US" dirty="0"/>
              <a:t> An asynchronous message does not wait for a reply from the receiver. The interaction moves forward irrespective of the receiver processing the previous message or not. We use a lined arrow head to represent an asynchronous message</a:t>
            </a:r>
            <a:endParaRPr lang="en-US" altLang="en-US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67" y="2906530"/>
            <a:ext cx="16764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252" y="3801881"/>
            <a:ext cx="44100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 smtClean="0"/>
              <a:t>Create message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7125"/>
            <a:ext cx="586240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use a Create message to instantiate a new object in the sequence diagram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There are situations when a particular message call requires the creation of an object.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represented with a dotted arrow and create word labelled on it to specify that it is the create Message symbol.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240" y="2282409"/>
            <a:ext cx="4419600" cy="40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Delete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062" y="2339975"/>
            <a:ext cx="5391150" cy="4351338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use a Delete Message to delete an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an object is deallocated memory or is destroyed within the system we use the Delete Message symbol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destroys the occurrence of the object in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represented by an arrow terminating with a 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9" y="2339975"/>
            <a:ext cx="4400551" cy="38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5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458</Words>
  <Application>Microsoft Office PowerPoint</Application>
  <PresentationFormat>Widescreen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Sequence Diagram</vt:lpstr>
      <vt:lpstr>Sequence Diagram</vt:lpstr>
      <vt:lpstr>Objects</vt:lpstr>
      <vt:lpstr>Representing an Object</vt:lpstr>
      <vt:lpstr>Messages</vt:lpstr>
      <vt:lpstr>Types of Messages</vt:lpstr>
      <vt:lpstr>Asynchronous Message</vt:lpstr>
      <vt:lpstr>Create message  </vt:lpstr>
      <vt:lpstr>Delete Message</vt:lpstr>
      <vt:lpstr>Self Message</vt:lpstr>
      <vt:lpstr>Time</vt:lpstr>
      <vt:lpstr>Symbols in a Sequence Diagram</vt:lpstr>
      <vt:lpstr>Sequence Fragments</vt:lpstr>
      <vt:lpstr>Sequence diagram for View patient information</vt:lpstr>
      <vt:lpstr>Sequence Diagram for Transfer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MY PC</dc:creator>
  <cp:lastModifiedBy>Pc Planet</cp:lastModifiedBy>
  <cp:revision>7</cp:revision>
  <dcterms:created xsi:type="dcterms:W3CDTF">2022-10-04T06:55:06Z</dcterms:created>
  <dcterms:modified xsi:type="dcterms:W3CDTF">2023-03-07T04:52:50Z</dcterms:modified>
</cp:coreProperties>
</file>