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21"/>
  </p:notesMasterIdLst>
  <p:sldIdLst>
    <p:sldId id="430" r:id="rId2"/>
    <p:sldId id="431" r:id="rId3"/>
    <p:sldId id="432" r:id="rId4"/>
    <p:sldId id="433" r:id="rId5"/>
    <p:sldId id="443" r:id="rId6"/>
    <p:sldId id="434" r:id="rId7"/>
    <p:sldId id="435" r:id="rId8"/>
    <p:sldId id="444" r:id="rId9"/>
    <p:sldId id="436" r:id="rId10"/>
    <p:sldId id="437" r:id="rId11"/>
    <p:sldId id="445" r:id="rId12"/>
    <p:sldId id="438" r:id="rId13"/>
    <p:sldId id="439" r:id="rId14"/>
    <p:sldId id="446" r:id="rId15"/>
    <p:sldId id="440" r:id="rId16"/>
    <p:sldId id="441" r:id="rId17"/>
    <p:sldId id="442" r:id="rId18"/>
    <p:sldId id="447" r:id="rId19"/>
    <p:sldId id="448" r:id="rId20"/>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A1A1"/>
    <a:srgbClr val="0909FF"/>
    <a:srgbClr val="990000"/>
    <a:srgbClr val="F3F9FB"/>
    <a:srgbClr val="008000"/>
    <a:srgbClr val="4F0AFA"/>
    <a:srgbClr val="5B0DF7"/>
    <a:srgbClr val="6C33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44" autoAdjust="0"/>
    <p:restoredTop sz="94346" autoAdjust="0"/>
  </p:normalViewPr>
  <p:slideViewPr>
    <p:cSldViewPr>
      <p:cViewPr varScale="1">
        <p:scale>
          <a:sx n="69" d="100"/>
          <a:sy n="69" d="100"/>
        </p:scale>
        <p:origin x="1404"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a:latin typeface="+mn-lt"/>
              </a:defRPr>
            </a:lvl1pPr>
          </a:lstStyle>
          <a:p>
            <a:pPr>
              <a:defRPr/>
            </a:pPr>
            <a:fld id="{92647B1C-E4FF-44A5-AA58-AE32315C2FFA}" type="datetimeFigureOut">
              <a:rPr lang="en-US"/>
              <a:pPr>
                <a:defRPr/>
              </a:pPr>
              <a:t>2/22/2023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smtClean="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a:latin typeface="+mn-lt"/>
              </a:defRPr>
            </a:lvl1pPr>
          </a:lstStyle>
          <a:p>
            <a:pPr>
              <a:defRPr/>
            </a:pPr>
            <a:fld id="{3900C269-9F07-4DFB-B11B-15EFE253598B}" type="slidenum">
              <a:rPr lang="en-US"/>
              <a:pPr>
                <a:defRPr/>
              </a:pPr>
              <a:t>‹#›</a:t>
            </a:fld>
            <a:endParaRPr lang="en-US" dirty="0"/>
          </a:p>
        </p:txBody>
      </p:sp>
    </p:spTree>
    <p:extLst>
      <p:ext uri="{BB962C8B-B14F-4D97-AF65-F5344CB8AC3E}">
        <p14:creationId xmlns:p14="http://schemas.microsoft.com/office/powerpoint/2010/main" val="10986240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C697DB89-CDD6-472D-8A6C-DAA95BB1FA3E}"/>
              </a:ext>
            </a:extLst>
          </p:cNvPr>
          <p:cNvGrpSpPr>
            <a:grpSpLocks/>
          </p:cNvGrpSpPr>
          <p:nvPr/>
        </p:nvGrpSpPr>
        <p:grpSpPr bwMode="auto">
          <a:xfrm>
            <a:off x="0" y="0"/>
            <a:ext cx="5867400" cy="6858000"/>
            <a:chOff x="0" y="0"/>
            <a:chExt cx="3696" cy="4320"/>
          </a:xfrm>
        </p:grpSpPr>
        <p:sp>
          <p:nvSpPr>
            <p:cNvPr id="5" name="Rectangle 3">
              <a:extLst>
                <a:ext uri="{FF2B5EF4-FFF2-40B4-BE49-F238E27FC236}">
                  <a16:creationId xmlns:a16="http://schemas.microsoft.com/office/drawing/2014/main" id="{2D1A2CC5-F66F-4FF1-9C12-E4C07F549013}"/>
                </a:ext>
              </a:extLst>
            </p:cNvPr>
            <p:cNvSpPr>
              <a:spLocks noChangeArrowheads="1"/>
            </p:cNvSpPr>
            <p:nvPr/>
          </p:nvSpPr>
          <p:spPr bwMode="auto">
            <a:xfrm>
              <a:off x="0" y="0"/>
              <a:ext cx="28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PK" altLang="en-PK" sz="2400">
                <a:latin typeface="Times New Roman" panose="02020603050405020304" pitchFamily="18" charset="0"/>
              </a:endParaRPr>
            </a:p>
          </p:txBody>
        </p:sp>
        <p:sp>
          <p:nvSpPr>
            <p:cNvPr id="6" name="AutoShape 4">
              <a:extLst>
                <a:ext uri="{FF2B5EF4-FFF2-40B4-BE49-F238E27FC236}">
                  <a16:creationId xmlns:a16="http://schemas.microsoft.com/office/drawing/2014/main" id="{94194141-4B13-4C0B-9E9E-4B6DF58F22B6}"/>
                </a:ext>
              </a:extLst>
            </p:cNvPr>
            <p:cNvSpPr>
              <a:spLocks noChangeArrowheads="1"/>
            </p:cNvSpPr>
            <p:nvPr/>
          </p:nvSpPr>
          <p:spPr bwMode="white">
            <a:xfrm>
              <a:off x="432" y="624"/>
              <a:ext cx="3264" cy="1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PK" altLang="en-PK" sz="2400">
                <a:latin typeface="Times New Roman" panose="02020603050405020304" pitchFamily="18" charset="0"/>
              </a:endParaRPr>
            </a:p>
          </p:txBody>
        </p:sp>
      </p:grpSp>
      <p:grpSp>
        <p:nvGrpSpPr>
          <p:cNvPr id="7" name="Group 5">
            <a:extLst>
              <a:ext uri="{FF2B5EF4-FFF2-40B4-BE49-F238E27FC236}">
                <a16:creationId xmlns:a16="http://schemas.microsoft.com/office/drawing/2014/main" id="{4CCC10C4-1070-49FF-9EC0-FC19F4D37B5A}"/>
              </a:ext>
            </a:extLst>
          </p:cNvPr>
          <p:cNvGrpSpPr>
            <a:grpSpLocks/>
          </p:cNvGrpSpPr>
          <p:nvPr/>
        </p:nvGrpSpPr>
        <p:grpSpPr bwMode="auto">
          <a:xfrm>
            <a:off x="3632200" y="4889500"/>
            <a:ext cx="4876800" cy="319088"/>
            <a:chOff x="2288" y="3080"/>
            <a:chExt cx="3072" cy="201"/>
          </a:xfrm>
        </p:grpSpPr>
        <p:sp>
          <p:nvSpPr>
            <p:cNvPr id="8" name="AutoShape 6">
              <a:extLst>
                <a:ext uri="{FF2B5EF4-FFF2-40B4-BE49-F238E27FC236}">
                  <a16:creationId xmlns:a16="http://schemas.microsoft.com/office/drawing/2014/main" id="{95304FCF-25DE-4BD8-A83B-51D9A6ECE647}"/>
                </a:ext>
              </a:extLst>
            </p:cNvPr>
            <p:cNvSpPr>
              <a:spLocks noChangeArrowheads="1"/>
            </p:cNvSpPr>
            <p:nvPr/>
          </p:nvSpPr>
          <p:spPr bwMode="auto">
            <a:xfrm flipH="1">
              <a:off x="2288" y="3080"/>
              <a:ext cx="2914"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sp>
          <p:nvSpPr>
            <p:cNvPr id="9" name="AutoShape 7">
              <a:extLst>
                <a:ext uri="{FF2B5EF4-FFF2-40B4-BE49-F238E27FC236}">
                  <a16:creationId xmlns:a16="http://schemas.microsoft.com/office/drawing/2014/main" id="{16389DA0-8CD8-4422-9A8F-A93463A81D39}"/>
                </a:ext>
              </a:extLst>
            </p:cNvPr>
            <p:cNvSpPr>
              <a:spLocks noChangeArrowheads="1"/>
            </p:cNvSpPr>
            <p:nvPr/>
          </p:nvSpPr>
          <p:spPr bwMode="auto">
            <a:xfrm>
              <a:off x="5196" y="3080"/>
              <a:ext cx="164"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grpSp>
      <p:sp>
        <p:nvSpPr>
          <p:cNvPr id="5128" name="Rectangle 8"/>
          <p:cNvSpPr>
            <a:spLocks noGrp="1" noChangeArrowheads="1"/>
          </p:cNvSpPr>
          <p:nvPr>
            <p:ph type="subTitle" idx="1"/>
          </p:nvPr>
        </p:nvSpPr>
        <p:spPr>
          <a:xfrm>
            <a:off x="4673601" y="2927350"/>
            <a:ext cx="4013200" cy="1822450"/>
          </a:xfrm>
        </p:spPr>
        <p:txBody>
          <a:bodyPr anchor="b"/>
          <a:lstStyle>
            <a:lvl1pPr marL="0" indent="0">
              <a:buFont typeface="Wingdings" pitchFamily="2" charset="2"/>
              <a:buNone/>
              <a:defRPr>
                <a:solidFill>
                  <a:schemeClr val="tx2"/>
                </a:solidFill>
              </a:defRPr>
            </a:lvl1pPr>
          </a:lstStyle>
          <a:p>
            <a:r>
              <a:rPr lang="en-US" smtClean="0"/>
              <a:t>Click to edit Master subtitle style</a:t>
            </a:r>
            <a:endParaRPr lang="en-US"/>
          </a:p>
        </p:txBody>
      </p:sp>
      <p:sp>
        <p:nvSpPr>
          <p:cNvPr id="5132"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smtClean="0"/>
              <a:t>Click to edit Master title style</a:t>
            </a:r>
            <a:endParaRPr lang="en-US"/>
          </a:p>
        </p:txBody>
      </p:sp>
      <p:sp>
        <p:nvSpPr>
          <p:cNvPr id="10" name="Date Placeholder 9">
            <a:extLst>
              <a:ext uri="{FF2B5EF4-FFF2-40B4-BE49-F238E27FC236}">
                <a16:creationId xmlns:a16="http://schemas.microsoft.com/office/drawing/2014/main" id="{E9144541-1081-4B27-9E4B-DD51FC1DCE6A}"/>
              </a:ext>
            </a:extLst>
          </p:cNvPr>
          <p:cNvSpPr>
            <a:spLocks noGrp="1" noChangeArrowheads="1"/>
          </p:cNvSpPr>
          <p:nvPr>
            <p:ph type="dt" sz="quarter" idx="10"/>
          </p:nvPr>
        </p:nvSpPr>
        <p:spPr/>
        <p:txBody>
          <a:bodyPr/>
          <a:lstStyle>
            <a:lvl1pPr>
              <a:defRPr>
                <a:solidFill>
                  <a:schemeClr val="bg1"/>
                </a:solidFill>
              </a:defRPr>
            </a:lvl1pPr>
          </a:lstStyle>
          <a:p>
            <a:pPr>
              <a:defRPr/>
            </a:pPr>
            <a:fld id="{69C7BED5-F055-412A-8E9E-74FB4E615AD3}" type="datetime1">
              <a:rPr lang="en-US" smtClean="0"/>
              <a:t>2/22/2023</a:t>
            </a:fld>
            <a:endParaRPr lang="en-US" dirty="0"/>
          </a:p>
        </p:txBody>
      </p:sp>
      <p:sp>
        <p:nvSpPr>
          <p:cNvPr id="11" name="Footer Placeholder 10">
            <a:extLst>
              <a:ext uri="{FF2B5EF4-FFF2-40B4-BE49-F238E27FC236}">
                <a16:creationId xmlns:a16="http://schemas.microsoft.com/office/drawing/2014/main" id="{97755DD8-7CD3-439F-A290-5D547A54A737}"/>
              </a:ext>
            </a:extLst>
          </p:cNvPr>
          <p:cNvSpPr>
            <a:spLocks noGrp="1" noChangeArrowheads="1"/>
          </p:cNvSpPr>
          <p:nvPr>
            <p:ph type="ftr" sz="quarter" idx="11"/>
          </p:nvPr>
        </p:nvSpPr>
        <p:spPr/>
        <p:txBody>
          <a:bodyPr/>
          <a:lstStyle>
            <a:lvl1pPr algn="r">
              <a:defRPr/>
            </a:lvl1pPr>
          </a:lstStyle>
          <a:p>
            <a:pPr>
              <a:defRPr/>
            </a:pPr>
            <a:endParaRPr lang="en-US"/>
          </a:p>
        </p:txBody>
      </p:sp>
      <p:sp>
        <p:nvSpPr>
          <p:cNvPr id="12" name="Slide Number Placeholder 11">
            <a:extLst>
              <a:ext uri="{FF2B5EF4-FFF2-40B4-BE49-F238E27FC236}">
                <a16:creationId xmlns:a16="http://schemas.microsoft.com/office/drawing/2014/main" id="{2137CD04-9D5B-417F-A66B-C38A4D2D5246}"/>
              </a:ext>
            </a:extLst>
          </p:cNvPr>
          <p:cNvSpPr>
            <a:spLocks noGrp="1" noChangeArrowheads="1"/>
          </p:cNvSpPr>
          <p:nvPr>
            <p:ph type="sldNum" sz="quarter" idx="12"/>
          </p:nvPr>
        </p:nvSpPr>
        <p:spPr>
          <a:xfrm>
            <a:off x="76201" y="6248400"/>
            <a:ext cx="587375" cy="488950"/>
          </a:xfrm>
        </p:spPr>
        <p:txBody>
          <a:bodyPr anchorCtr="0"/>
          <a:lstStyle>
            <a:lvl1pPr>
              <a:defRPr/>
            </a:lvl1pPr>
          </a:lstStyle>
          <a:p>
            <a:pPr>
              <a:defRPr/>
            </a:pPr>
            <a:fld id="{F31E5A96-A172-42D5-9655-AA9A774A36BE}" type="slidenum">
              <a:rPr lang="en-US" smtClean="0"/>
              <a:pPr>
                <a:defRPr/>
              </a:pPr>
              <a:t>‹#›</a:t>
            </a:fld>
            <a:endParaRPr lang="en-US" dirty="0"/>
          </a:p>
        </p:txBody>
      </p:sp>
    </p:spTree>
    <p:extLst>
      <p:ext uri="{BB962C8B-B14F-4D97-AF65-F5344CB8AC3E}">
        <p14:creationId xmlns:p14="http://schemas.microsoft.com/office/powerpoint/2010/main" val="166939862"/>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a:extLst>
              <a:ext uri="{FF2B5EF4-FFF2-40B4-BE49-F238E27FC236}">
                <a16:creationId xmlns:a16="http://schemas.microsoft.com/office/drawing/2014/main" id="{564D6AB3-0BE0-4AE2-A565-F6DB7E10D854}"/>
              </a:ext>
            </a:extLst>
          </p:cNvPr>
          <p:cNvSpPr>
            <a:spLocks noGrp="1" noChangeArrowheads="1"/>
          </p:cNvSpPr>
          <p:nvPr>
            <p:ph type="dt" sz="half" idx="10"/>
          </p:nvPr>
        </p:nvSpPr>
        <p:spPr>
          <a:ln/>
        </p:spPr>
        <p:txBody>
          <a:bodyPr/>
          <a:lstStyle>
            <a:lvl1pPr>
              <a:defRPr/>
            </a:lvl1pPr>
          </a:lstStyle>
          <a:p>
            <a:pPr>
              <a:defRPr/>
            </a:pPr>
            <a:fld id="{0B5DFBD3-DFD7-4D4D-B7B7-2FEEDDAA3229}" type="datetime1">
              <a:rPr lang="en-US" smtClean="0"/>
              <a:t>2/22/2023</a:t>
            </a:fld>
            <a:endParaRPr lang="en-US" dirty="0"/>
          </a:p>
        </p:txBody>
      </p:sp>
      <p:sp>
        <p:nvSpPr>
          <p:cNvPr id="5" name="Rectangle 12">
            <a:extLst>
              <a:ext uri="{FF2B5EF4-FFF2-40B4-BE49-F238E27FC236}">
                <a16:creationId xmlns:a16="http://schemas.microsoft.com/office/drawing/2014/main" id="{984E88F6-7B9B-48EF-88D1-8B85462701E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6AFD07A6-C54B-4303-8783-79A5AA51DF0A}"/>
              </a:ext>
            </a:extLst>
          </p:cNvPr>
          <p:cNvSpPr>
            <a:spLocks noGrp="1" noChangeArrowheads="1"/>
          </p:cNvSpPr>
          <p:nvPr>
            <p:ph type="sldNum" sz="quarter" idx="12"/>
          </p:nvPr>
        </p:nvSpPr>
        <p:spPr>
          <a:ln/>
        </p:spPr>
        <p:txBody>
          <a:bodyPr/>
          <a:lstStyle>
            <a:lvl1pPr>
              <a:defRPr/>
            </a:lvl1pPr>
          </a:lstStyle>
          <a:p>
            <a:pPr>
              <a:defRPr/>
            </a:pPr>
            <a:fld id="{23ABE0DA-F979-4E3F-B726-C179EF38E64F}" type="slidenum">
              <a:rPr lang="en-US" smtClean="0"/>
              <a:pPr>
                <a:defRPr/>
              </a:pPr>
              <a:t>‹#›</a:t>
            </a:fld>
            <a:endParaRPr lang="en-US" dirty="0"/>
          </a:p>
        </p:txBody>
      </p:sp>
    </p:spTree>
    <p:extLst>
      <p:ext uri="{BB962C8B-B14F-4D97-AF65-F5344CB8AC3E}">
        <p14:creationId xmlns:p14="http://schemas.microsoft.com/office/powerpoint/2010/main" val="94890187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2"/>
            <a:ext cx="19812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2"/>
            <a:ext cx="5791200" cy="53244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a:extLst>
              <a:ext uri="{FF2B5EF4-FFF2-40B4-BE49-F238E27FC236}">
                <a16:creationId xmlns:a16="http://schemas.microsoft.com/office/drawing/2014/main" id="{BE454C69-05BB-4376-BF5B-F23F07E40E4A}"/>
              </a:ext>
            </a:extLst>
          </p:cNvPr>
          <p:cNvSpPr>
            <a:spLocks noGrp="1" noChangeArrowheads="1"/>
          </p:cNvSpPr>
          <p:nvPr>
            <p:ph type="dt" sz="half" idx="10"/>
          </p:nvPr>
        </p:nvSpPr>
        <p:spPr>
          <a:ln/>
        </p:spPr>
        <p:txBody>
          <a:bodyPr/>
          <a:lstStyle>
            <a:lvl1pPr>
              <a:defRPr/>
            </a:lvl1pPr>
          </a:lstStyle>
          <a:p>
            <a:pPr>
              <a:defRPr/>
            </a:pPr>
            <a:fld id="{49D196C4-10AC-4B9B-B937-F64E5F1A6F6E}" type="datetime1">
              <a:rPr lang="en-US" smtClean="0"/>
              <a:t>2/22/2023</a:t>
            </a:fld>
            <a:endParaRPr lang="en-US" dirty="0"/>
          </a:p>
        </p:txBody>
      </p:sp>
      <p:sp>
        <p:nvSpPr>
          <p:cNvPr id="5" name="Rectangle 12">
            <a:extLst>
              <a:ext uri="{FF2B5EF4-FFF2-40B4-BE49-F238E27FC236}">
                <a16:creationId xmlns:a16="http://schemas.microsoft.com/office/drawing/2014/main" id="{4BE95B74-3904-4687-A858-1857057DFA2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001F3940-CBCF-4E25-ACC0-395A595B0371}"/>
              </a:ext>
            </a:extLst>
          </p:cNvPr>
          <p:cNvSpPr>
            <a:spLocks noGrp="1" noChangeArrowheads="1"/>
          </p:cNvSpPr>
          <p:nvPr>
            <p:ph type="sldNum" sz="quarter" idx="12"/>
          </p:nvPr>
        </p:nvSpPr>
        <p:spPr>
          <a:ln/>
        </p:spPr>
        <p:txBody>
          <a:bodyPr/>
          <a:lstStyle>
            <a:lvl1pPr>
              <a:defRPr/>
            </a:lvl1pPr>
          </a:lstStyle>
          <a:p>
            <a:pPr>
              <a:defRPr/>
            </a:pPr>
            <a:fld id="{FA5D2E9A-60C8-416B-A024-CDD3AC562E37}" type="slidenum">
              <a:rPr lang="en-US" smtClean="0"/>
              <a:pPr>
                <a:defRPr/>
              </a:pPr>
              <a:t>‹#›</a:t>
            </a:fld>
            <a:endParaRPr lang="en-US" dirty="0"/>
          </a:p>
        </p:txBody>
      </p:sp>
    </p:spTree>
    <p:extLst>
      <p:ext uri="{BB962C8B-B14F-4D97-AF65-F5344CB8AC3E}">
        <p14:creationId xmlns:p14="http://schemas.microsoft.com/office/powerpoint/2010/main" val="363288501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38201" y="2362202"/>
            <a:ext cx="7693025" cy="3724275"/>
          </a:xfrm>
        </p:spPr>
        <p:txBody>
          <a:bodyPr/>
          <a:lstStyle/>
          <a:p>
            <a:pPr lvl="0"/>
            <a:r>
              <a:rPr lang="en-US" noProof="0" smtClean="0"/>
              <a:t>Click icon to add table</a:t>
            </a:r>
            <a:endParaRPr lang="en-US" noProof="0"/>
          </a:p>
        </p:txBody>
      </p:sp>
      <p:sp>
        <p:nvSpPr>
          <p:cNvPr id="4" name="Rectangle 11">
            <a:extLst>
              <a:ext uri="{FF2B5EF4-FFF2-40B4-BE49-F238E27FC236}">
                <a16:creationId xmlns:a16="http://schemas.microsoft.com/office/drawing/2014/main" id="{BF77D68F-D4CE-414A-BDA9-E33AB488CC07}"/>
              </a:ext>
            </a:extLst>
          </p:cNvPr>
          <p:cNvSpPr>
            <a:spLocks noGrp="1" noChangeArrowheads="1"/>
          </p:cNvSpPr>
          <p:nvPr>
            <p:ph type="dt" sz="half" idx="10"/>
          </p:nvPr>
        </p:nvSpPr>
        <p:spPr>
          <a:ln/>
        </p:spPr>
        <p:txBody>
          <a:bodyPr/>
          <a:lstStyle>
            <a:lvl1pPr>
              <a:defRPr/>
            </a:lvl1pPr>
          </a:lstStyle>
          <a:p>
            <a:pPr>
              <a:defRPr/>
            </a:pPr>
            <a:fld id="{6371F794-330A-4EB0-8274-5ED59C2FAC08}" type="datetime1">
              <a:rPr lang="en-US" smtClean="0"/>
              <a:t>2/22/2023</a:t>
            </a:fld>
            <a:endParaRPr lang="en-US" dirty="0"/>
          </a:p>
        </p:txBody>
      </p:sp>
      <p:sp>
        <p:nvSpPr>
          <p:cNvPr id="5" name="Rectangle 12">
            <a:extLst>
              <a:ext uri="{FF2B5EF4-FFF2-40B4-BE49-F238E27FC236}">
                <a16:creationId xmlns:a16="http://schemas.microsoft.com/office/drawing/2014/main" id="{2B1A1324-E8FC-418E-94C0-85F2BD7D6ED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E9B9D749-3CF9-4C82-90AE-BA2A543AFDF7}"/>
              </a:ext>
            </a:extLst>
          </p:cNvPr>
          <p:cNvSpPr>
            <a:spLocks noGrp="1" noChangeArrowheads="1"/>
          </p:cNvSpPr>
          <p:nvPr>
            <p:ph type="sldNum" sz="quarter" idx="12"/>
          </p:nvPr>
        </p:nvSpPr>
        <p:spPr>
          <a:ln/>
        </p:spPr>
        <p:txBody>
          <a:bodyPr/>
          <a:lstStyle>
            <a:lvl1pPr>
              <a:defRPr/>
            </a:lvl1pPr>
          </a:lstStyle>
          <a:p>
            <a:pPr>
              <a:defRPr/>
            </a:pPr>
            <a:fld id="{F350231E-0AB9-4E05-8F3B-4DCF51360358}" type="slidenum">
              <a:rPr lang="en-US" smtClean="0"/>
              <a:pPr>
                <a:defRPr/>
              </a:pPr>
              <a:t>‹#›</a:t>
            </a:fld>
            <a:endParaRPr lang="en-US" dirty="0"/>
          </a:p>
        </p:txBody>
      </p:sp>
    </p:spTree>
    <p:extLst>
      <p:ext uri="{BB962C8B-B14F-4D97-AF65-F5344CB8AC3E}">
        <p14:creationId xmlns:p14="http://schemas.microsoft.com/office/powerpoint/2010/main" val="428687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a:extLst>
              <a:ext uri="{FF2B5EF4-FFF2-40B4-BE49-F238E27FC236}">
                <a16:creationId xmlns:a16="http://schemas.microsoft.com/office/drawing/2014/main" id="{6D41561C-CEBF-48F4-9E28-C4482E17CA74}"/>
              </a:ext>
            </a:extLst>
          </p:cNvPr>
          <p:cNvSpPr>
            <a:spLocks noGrp="1" noChangeArrowheads="1"/>
          </p:cNvSpPr>
          <p:nvPr>
            <p:ph type="dt" sz="half" idx="10"/>
          </p:nvPr>
        </p:nvSpPr>
        <p:spPr>
          <a:ln/>
        </p:spPr>
        <p:txBody>
          <a:bodyPr/>
          <a:lstStyle>
            <a:lvl1pPr>
              <a:defRPr/>
            </a:lvl1pPr>
          </a:lstStyle>
          <a:p>
            <a:pPr>
              <a:defRPr/>
            </a:pPr>
            <a:fld id="{BB533ACE-439C-4126-9A6D-19D3C514BD46}" type="datetime1">
              <a:rPr lang="en-US" smtClean="0"/>
              <a:t>2/22/2023</a:t>
            </a:fld>
            <a:endParaRPr lang="en-US" dirty="0"/>
          </a:p>
        </p:txBody>
      </p:sp>
      <p:sp>
        <p:nvSpPr>
          <p:cNvPr id="5" name="Rectangle 12">
            <a:extLst>
              <a:ext uri="{FF2B5EF4-FFF2-40B4-BE49-F238E27FC236}">
                <a16:creationId xmlns:a16="http://schemas.microsoft.com/office/drawing/2014/main" id="{0E5660E3-240B-41E3-888C-1B88C6F558A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59180715-2C5B-4D99-B35D-5CB9C8F567D7}"/>
              </a:ext>
            </a:extLst>
          </p:cNvPr>
          <p:cNvSpPr>
            <a:spLocks noGrp="1" noChangeArrowheads="1"/>
          </p:cNvSpPr>
          <p:nvPr>
            <p:ph type="sldNum" sz="quarter" idx="12"/>
          </p:nvPr>
        </p:nvSpPr>
        <p:spPr>
          <a:ln/>
        </p:spPr>
        <p:txBody>
          <a:bodyPr/>
          <a:lstStyle>
            <a:lvl1pPr>
              <a:defRPr/>
            </a:lvl1pPr>
          </a:lstStyle>
          <a:p>
            <a:pPr>
              <a:defRPr/>
            </a:pPr>
            <a:fld id="{C5F17698-604B-4D7F-9E42-DE609D4473D1}" type="slidenum">
              <a:rPr lang="en-US" smtClean="0"/>
              <a:pPr>
                <a:defRPr/>
              </a:pPr>
              <a:t>‹#›</a:t>
            </a:fld>
            <a:endParaRPr lang="en-US" dirty="0"/>
          </a:p>
        </p:txBody>
      </p:sp>
    </p:spTree>
    <p:extLst>
      <p:ext uri="{BB962C8B-B14F-4D97-AF65-F5344CB8AC3E}">
        <p14:creationId xmlns:p14="http://schemas.microsoft.com/office/powerpoint/2010/main" val="424605775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
        <p:nvSpPr>
          <p:cNvPr id="4" name="Rectangle 11">
            <a:extLst>
              <a:ext uri="{FF2B5EF4-FFF2-40B4-BE49-F238E27FC236}">
                <a16:creationId xmlns:a16="http://schemas.microsoft.com/office/drawing/2014/main" id="{9AE7B7F9-9B63-4C99-B240-FC12E76B5802}"/>
              </a:ext>
            </a:extLst>
          </p:cNvPr>
          <p:cNvSpPr>
            <a:spLocks noGrp="1" noChangeArrowheads="1"/>
          </p:cNvSpPr>
          <p:nvPr>
            <p:ph type="dt" sz="half" idx="10"/>
          </p:nvPr>
        </p:nvSpPr>
        <p:spPr>
          <a:ln/>
        </p:spPr>
        <p:txBody>
          <a:bodyPr/>
          <a:lstStyle>
            <a:lvl1pPr>
              <a:defRPr/>
            </a:lvl1pPr>
          </a:lstStyle>
          <a:p>
            <a:pPr>
              <a:defRPr/>
            </a:pPr>
            <a:fld id="{42A287B4-23FA-4D5E-8B17-DBEA4DFBFFF5}" type="datetime1">
              <a:rPr lang="en-US" smtClean="0"/>
              <a:t>2/22/2023</a:t>
            </a:fld>
            <a:endParaRPr lang="en-US" dirty="0"/>
          </a:p>
        </p:txBody>
      </p:sp>
      <p:sp>
        <p:nvSpPr>
          <p:cNvPr id="5" name="Rectangle 12">
            <a:extLst>
              <a:ext uri="{FF2B5EF4-FFF2-40B4-BE49-F238E27FC236}">
                <a16:creationId xmlns:a16="http://schemas.microsoft.com/office/drawing/2014/main" id="{6EDBDB97-8B17-4504-8ADA-64F907DF670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331478AB-4749-4D3C-8589-3B6D14C30A9C}"/>
              </a:ext>
            </a:extLst>
          </p:cNvPr>
          <p:cNvSpPr>
            <a:spLocks noGrp="1" noChangeArrowheads="1"/>
          </p:cNvSpPr>
          <p:nvPr>
            <p:ph type="sldNum" sz="quarter" idx="12"/>
          </p:nvPr>
        </p:nvSpPr>
        <p:spPr>
          <a:ln/>
        </p:spPr>
        <p:txBody>
          <a:bodyPr/>
          <a:lstStyle>
            <a:lvl1pPr>
              <a:defRPr/>
            </a:lvl1pPr>
          </a:lstStyle>
          <a:p>
            <a:pPr>
              <a:defRPr/>
            </a:pPr>
            <a:fld id="{06A9868B-3909-478A-9725-E925864EA9D3}" type="slidenum">
              <a:rPr lang="en-US" smtClean="0"/>
              <a:pPr>
                <a:defRPr/>
              </a:pPr>
              <a:t>‹#›</a:t>
            </a:fld>
            <a:endParaRPr lang="en-US" dirty="0"/>
          </a:p>
        </p:txBody>
      </p:sp>
    </p:spTree>
    <p:extLst>
      <p:ext uri="{BB962C8B-B14F-4D97-AF65-F5344CB8AC3E}">
        <p14:creationId xmlns:p14="http://schemas.microsoft.com/office/powerpoint/2010/main" val="391545770"/>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1" y="2362202"/>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4" y="2362202"/>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a:extLst>
              <a:ext uri="{FF2B5EF4-FFF2-40B4-BE49-F238E27FC236}">
                <a16:creationId xmlns:a16="http://schemas.microsoft.com/office/drawing/2014/main" id="{38D3B876-73DB-429F-B4A5-ACDB21507ACA}"/>
              </a:ext>
            </a:extLst>
          </p:cNvPr>
          <p:cNvSpPr>
            <a:spLocks noGrp="1" noChangeArrowheads="1"/>
          </p:cNvSpPr>
          <p:nvPr>
            <p:ph type="dt" sz="half" idx="10"/>
          </p:nvPr>
        </p:nvSpPr>
        <p:spPr>
          <a:ln/>
        </p:spPr>
        <p:txBody>
          <a:bodyPr/>
          <a:lstStyle>
            <a:lvl1pPr>
              <a:defRPr/>
            </a:lvl1pPr>
          </a:lstStyle>
          <a:p>
            <a:pPr>
              <a:defRPr/>
            </a:pPr>
            <a:fld id="{48AA1967-ABF7-4C6A-A34B-F75DE6AF343C}" type="datetime1">
              <a:rPr lang="en-US" smtClean="0"/>
              <a:t>2/22/2023</a:t>
            </a:fld>
            <a:endParaRPr lang="en-US" dirty="0"/>
          </a:p>
        </p:txBody>
      </p:sp>
      <p:sp>
        <p:nvSpPr>
          <p:cNvPr id="6" name="Rectangle 12">
            <a:extLst>
              <a:ext uri="{FF2B5EF4-FFF2-40B4-BE49-F238E27FC236}">
                <a16:creationId xmlns:a16="http://schemas.microsoft.com/office/drawing/2014/main" id="{B730567E-7D9B-4A0A-8C19-E932DA0EC6F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E332F7B6-D444-4E55-96A6-522A403CFEE0}"/>
              </a:ext>
            </a:extLst>
          </p:cNvPr>
          <p:cNvSpPr>
            <a:spLocks noGrp="1" noChangeArrowheads="1"/>
          </p:cNvSpPr>
          <p:nvPr>
            <p:ph type="sldNum" sz="quarter" idx="12"/>
          </p:nvPr>
        </p:nvSpPr>
        <p:spPr>
          <a:ln/>
        </p:spPr>
        <p:txBody>
          <a:bodyPr/>
          <a:lstStyle>
            <a:lvl1pPr>
              <a:defRPr/>
            </a:lvl1pPr>
          </a:lstStyle>
          <a:p>
            <a:pPr>
              <a:defRPr/>
            </a:pPr>
            <a:fld id="{249806C4-8FAE-4E06-AA81-8730B4B5B299}" type="slidenum">
              <a:rPr lang="en-US" smtClean="0"/>
              <a:pPr>
                <a:defRPr/>
              </a:pPr>
              <a:t>‹#›</a:t>
            </a:fld>
            <a:endParaRPr lang="en-US" dirty="0"/>
          </a:p>
        </p:txBody>
      </p:sp>
    </p:spTree>
    <p:extLst>
      <p:ext uri="{BB962C8B-B14F-4D97-AF65-F5344CB8AC3E}">
        <p14:creationId xmlns:p14="http://schemas.microsoft.com/office/powerpoint/2010/main" val="112155729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a:extLst>
              <a:ext uri="{FF2B5EF4-FFF2-40B4-BE49-F238E27FC236}">
                <a16:creationId xmlns:a16="http://schemas.microsoft.com/office/drawing/2014/main" id="{23D9AB9F-2A0C-4FBB-B382-9C21E1687AF2}"/>
              </a:ext>
            </a:extLst>
          </p:cNvPr>
          <p:cNvSpPr>
            <a:spLocks noGrp="1" noChangeArrowheads="1"/>
          </p:cNvSpPr>
          <p:nvPr>
            <p:ph type="dt" sz="half" idx="10"/>
          </p:nvPr>
        </p:nvSpPr>
        <p:spPr>
          <a:ln/>
        </p:spPr>
        <p:txBody>
          <a:bodyPr/>
          <a:lstStyle>
            <a:lvl1pPr>
              <a:defRPr/>
            </a:lvl1pPr>
          </a:lstStyle>
          <a:p>
            <a:pPr>
              <a:defRPr/>
            </a:pPr>
            <a:fld id="{A6D710DC-37CE-4DB3-B920-0926B4B270F6}" type="datetime1">
              <a:rPr lang="en-US" smtClean="0"/>
              <a:t>2/22/2023</a:t>
            </a:fld>
            <a:endParaRPr lang="en-US" dirty="0"/>
          </a:p>
        </p:txBody>
      </p:sp>
      <p:sp>
        <p:nvSpPr>
          <p:cNvPr id="8" name="Rectangle 12">
            <a:extLst>
              <a:ext uri="{FF2B5EF4-FFF2-40B4-BE49-F238E27FC236}">
                <a16:creationId xmlns:a16="http://schemas.microsoft.com/office/drawing/2014/main" id="{DA914F3E-D7BB-499F-8AAC-D29CA4F0451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13">
            <a:extLst>
              <a:ext uri="{FF2B5EF4-FFF2-40B4-BE49-F238E27FC236}">
                <a16:creationId xmlns:a16="http://schemas.microsoft.com/office/drawing/2014/main" id="{07F3BCB4-F714-4117-802E-711CF7676F4A}"/>
              </a:ext>
            </a:extLst>
          </p:cNvPr>
          <p:cNvSpPr>
            <a:spLocks noGrp="1" noChangeArrowheads="1"/>
          </p:cNvSpPr>
          <p:nvPr>
            <p:ph type="sldNum" sz="quarter" idx="12"/>
          </p:nvPr>
        </p:nvSpPr>
        <p:spPr>
          <a:ln/>
        </p:spPr>
        <p:txBody>
          <a:bodyPr/>
          <a:lstStyle>
            <a:lvl1pPr>
              <a:defRPr/>
            </a:lvl1pPr>
          </a:lstStyle>
          <a:p>
            <a:pPr>
              <a:defRPr/>
            </a:pPr>
            <a:fld id="{562D2D9A-07F1-43B8-9A5D-3CD8D4C4ECEB}" type="slidenum">
              <a:rPr lang="en-US" smtClean="0"/>
              <a:pPr>
                <a:defRPr/>
              </a:pPr>
              <a:t>‹#›</a:t>
            </a:fld>
            <a:endParaRPr lang="en-US" dirty="0"/>
          </a:p>
        </p:txBody>
      </p:sp>
    </p:spTree>
    <p:extLst>
      <p:ext uri="{BB962C8B-B14F-4D97-AF65-F5344CB8AC3E}">
        <p14:creationId xmlns:p14="http://schemas.microsoft.com/office/powerpoint/2010/main" val="367100016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a:extLst>
              <a:ext uri="{FF2B5EF4-FFF2-40B4-BE49-F238E27FC236}">
                <a16:creationId xmlns:a16="http://schemas.microsoft.com/office/drawing/2014/main" id="{F582D231-FDF6-426E-A616-698440509C70}"/>
              </a:ext>
            </a:extLst>
          </p:cNvPr>
          <p:cNvSpPr>
            <a:spLocks noGrp="1" noChangeArrowheads="1"/>
          </p:cNvSpPr>
          <p:nvPr>
            <p:ph type="dt" sz="half" idx="10"/>
          </p:nvPr>
        </p:nvSpPr>
        <p:spPr>
          <a:ln/>
        </p:spPr>
        <p:txBody>
          <a:bodyPr/>
          <a:lstStyle>
            <a:lvl1pPr>
              <a:defRPr/>
            </a:lvl1pPr>
          </a:lstStyle>
          <a:p>
            <a:pPr>
              <a:defRPr/>
            </a:pPr>
            <a:fld id="{9F73E74D-3C1A-467B-B06D-8A58D07EF890}" type="datetime1">
              <a:rPr lang="en-US" smtClean="0"/>
              <a:t>2/22/2023</a:t>
            </a:fld>
            <a:endParaRPr lang="en-US" dirty="0"/>
          </a:p>
        </p:txBody>
      </p:sp>
      <p:sp>
        <p:nvSpPr>
          <p:cNvPr id="4" name="Rectangle 12">
            <a:extLst>
              <a:ext uri="{FF2B5EF4-FFF2-40B4-BE49-F238E27FC236}">
                <a16:creationId xmlns:a16="http://schemas.microsoft.com/office/drawing/2014/main" id="{0EDCA115-9E3C-40D4-8912-F4E20DB6BA2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3">
            <a:extLst>
              <a:ext uri="{FF2B5EF4-FFF2-40B4-BE49-F238E27FC236}">
                <a16:creationId xmlns:a16="http://schemas.microsoft.com/office/drawing/2014/main" id="{2499D514-9105-4111-8B91-F8810A02CA1E}"/>
              </a:ext>
            </a:extLst>
          </p:cNvPr>
          <p:cNvSpPr>
            <a:spLocks noGrp="1" noChangeArrowheads="1"/>
          </p:cNvSpPr>
          <p:nvPr>
            <p:ph type="sldNum" sz="quarter" idx="12"/>
          </p:nvPr>
        </p:nvSpPr>
        <p:spPr>
          <a:ln/>
        </p:spPr>
        <p:txBody>
          <a:bodyPr/>
          <a:lstStyle>
            <a:lvl1pPr>
              <a:defRPr/>
            </a:lvl1pPr>
          </a:lstStyle>
          <a:p>
            <a:pPr>
              <a:defRPr/>
            </a:pPr>
            <a:fld id="{8C84901D-76DD-4B12-A69C-8E219F44D10C}" type="slidenum">
              <a:rPr lang="en-US" smtClean="0"/>
              <a:pPr>
                <a:defRPr/>
              </a:pPr>
              <a:t>‹#›</a:t>
            </a:fld>
            <a:endParaRPr lang="en-US" dirty="0"/>
          </a:p>
        </p:txBody>
      </p:sp>
    </p:spTree>
    <p:extLst>
      <p:ext uri="{BB962C8B-B14F-4D97-AF65-F5344CB8AC3E}">
        <p14:creationId xmlns:p14="http://schemas.microsoft.com/office/powerpoint/2010/main" val="425243559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2939D947-A124-40F1-A1CD-BD82F65EC023}"/>
              </a:ext>
            </a:extLst>
          </p:cNvPr>
          <p:cNvSpPr>
            <a:spLocks noGrp="1" noChangeArrowheads="1"/>
          </p:cNvSpPr>
          <p:nvPr>
            <p:ph type="dt" sz="half" idx="10"/>
          </p:nvPr>
        </p:nvSpPr>
        <p:spPr>
          <a:ln/>
        </p:spPr>
        <p:txBody>
          <a:bodyPr/>
          <a:lstStyle>
            <a:lvl1pPr>
              <a:defRPr/>
            </a:lvl1pPr>
          </a:lstStyle>
          <a:p>
            <a:pPr>
              <a:defRPr/>
            </a:pPr>
            <a:fld id="{788F6C6D-3E7E-4D1B-B4D9-6AEC46816871}" type="datetime1">
              <a:rPr lang="en-US" smtClean="0"/>
              <a:t>2/22/2023</a:t>
            </a:fld>
            <a:endParaRPr lang="en-US" dirty="0"/>
          </a:p>
        </p:txBody>
      </p:sp>
      <p:sp>
        <p:nvSpPr>
          <p:cNvPr id="3" name="Rectangle 12">
            <a:extLst>
              <a:ext uri="{FF2B5EF4-FFF2-40B4-BE49-F238E27FC236}">
                <a16:creationId xmlns:a16="http://schemas.microsoft.com/office/drawing/2014/main" id="{3EDE26CF-7FFF-494A-9127-8D239D271FE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3">
            <a:extLst>
              <a:ext uri="{FF2B5EF4-FFF2-40B4-BE49-F238E27FC236}">
                <a16:creationId xmlns:a16="http://schemas.microsoft.com/office/drawing/2014/main" id="{008D1E9E-3392-4D0F-B80B-A17511304F48}"/>
              </a:ext>
            </a:extLst>
          </p:cNvPr>
          <p:cNvSpPr>
            <a:spLocks noGrp="1" noChangeArrowheads="1"/>
          </p:cNvSpPr>
          <p:nvPr>
            <p:ph type="sldNum" sz="quarter" idx="12"/>
          </p:nvPr>
        </p:nvSpPr>
        <p:spPr>
          <a:ln/>
        </p:spPr>
        <p:txBody>
          <a:bodyPr/>
          <a:lstStyle>
            <a:lvl1pPr>
              <a:defRPr/>
            </a:lvl1pPr>
          </a:lstStyle>
          <a:p>
            <a:pPr>
              <a:defRPr/>
            </a:pPr>
            <a:fld id="{0A299F14-7343-44EC-AEF2-68F3C2FCF7AB}" type="slidenum">
              <a:rPr lang="en-US" smtClean="0"/>
              <a:pPr>
                <a:defRPr/>
              </a:pPr>
              <a:t>‹#›</a:t>
            </a:fld>
            <a:endParaRPr lang="en-US" dirty="0"/>
          </a:p>
        </p:txBody>
      </p:sp>
    </p:spTree>
    <p:extLst>
      <p:ext uri="{BB962C8B-B14F-4D97-AF65-F5344CB8AC3E}">
        <p14:creationId xmlns:p14="http://schemas.microsoft.com/office/powerpoint/2010/main" val="274382575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11">
            <a:extLst>
              <a:ext uri="{FF2B5EF4-FFF2-40B4-BE49-F238E27FC236}">
                <a16:creationId xmlns:a16="http://schemas.microsoft.com/office/drawing/2014/main" id="{E3958604-85A8-4A4E-97A7-ABA204D8DF83}"/>
              </a:ext>
            </a:extLst>
          </p:cNvPr>
          <p:cNvSpPr>
            <a:spLocks noGrp="1" noChangeArrowheads="1"/>
          </p:cNvSpPr>
          <p:nvPr>
            <p:ph type="dt" sz="half" idx="10"/>
          </p:nvPr>
        </p:nvSpPr>
        <p:spPr>
          <a:ln/>
        </p:spPr>
        <p:txBody>
          <a:bodyPr/>
          <a:lstStyle>
            <a:lvl1pPr>
              <a:defRPr/>
            </a:lvl1pPr>
          </a:lstStyle>
          <a:p>
            <a:pPr>
              <a:defRPr/>
            </a:pPr>
            <a:fld id="{AE0B6633-9930-4D2B-A706-EFB3092E9566}" type="datetime1">
              <a:rPr lang="en-US" smtClean="0"/>
              <a:t>2/22/2023</a:t>
            </a:fld>
            <a:endParaRPr lang="en-US" dirty="0"/>
          </a:p>
        </p:txBody>
      </p:sp>
      <p:sp>
        <p:nvSpPr>
          <p:cNvPr id="6" name="Rectangle 12">
            <a:extLst>
              <a:ext uri="{FF2B5EF4-FFF2-40B4-BE49-F238E27FC236}">
                <a16:creationId xmlns:a16="http://schemas.microsoft.com/office/drawing/2014/main" id="{84B8F9BB-0FC1-41C7-ADBB-7B2886ABC11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0CABE9D4-E092-4117-9D3B-3D8D4681F1E9}"/>
              </a:ext>
            </a:extLst>
          </p:cNvPr>
          <p:cNvSpPr>
            <a:spLocks noGrp="1" noChangeArrowheads="1"/>
          </p:cNvSpPr>
          <p:nvPr>
            <p:ph type="sldNum" sz="quarter" idx="12"/>
          </p:nvPr>
        </p:nvSpPr>
        <p:spPr>
          <a:ln/>
        </p:spPr>
        <p:txBody>
          <a:bodyPr/>
          <a:lstStyle>
            <a:lvl1pPr>
              <a:defRPr/>
            </a:lvl1pPr>
          </a:lstStyle>
          <a:p>
            <a:pPr>
              <a:defRPr/>
            </a:pPr>
            <a:fld id="{04E0935F-A500-4F5F-8ECB-CD1094903207}" type="slidenum">
              <a:rPr lang="en-US" smtClean="0"/>
              <a:pPr>
                <a:defRPr/>
              </a:pPr>
              <a:t>‹#›</a:t>
            </a:fld>
            <a:endParaRPr lang="en-US" dirty="0"/>
          </a:p>
        </p:txBody>
      </p:sp>
    </p:spTree>
    <p:extLst>
      <p:ext uri="{BB962C8B-B14F-4D97-AF65-F5344CB8AC3E}">
        <p14:creationId xmlns:p14="http://schemas.microsoft.com/office/powerpoint/2010/main" val="281911767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11">
            <a:extLst>
              <a:ext uri="{FF2B5EF4-FFF2-40B4-BE49-F238E27FC236}">
                <a16:creationId xmlns:a16="http://schemas.microsoft.com/office/drawing/2014/main" id="{ED75601F-C8A4-4A90-80B4-5F520901F0CD}"/>
              </a:ext>
            </a:extLst>
          </p:cNvPr>
          <p:cNvSpPr>
            <a:spLocks noGrp="1" noChangeArrowheads="1"/>
          </p:cNvSpPr>
          <p:nvPr>
            <p:ph type="dt" sz="half" idx="10"/>
          </p:nvPr>
        </p:nvSpPr>
        <p:spPr>
          <a:ln/>
        </p:spPr>
        <p:txBody>
          <a:bodyPr/>
          <a:lstStyle>
            <a:lvl1pPr>
              <a:defRPr/>
            </a:lvl1pPr>
          </a:lstStyle>
          <a:p>
            <a:pPr>
              <a:defRPr/>
            </a:pPr>
            <a:fld id="{65933552-7C5F-4007-BF3C-0E1DE091FBC5}" type="datetime1">
              <a:rPr lang="en-US" smtClean="0"/>
              <a:t>2/22/2023</a:t>
            </a:fld>
            <a:endParaRPr lang="en-US" dirty="0"/>
          </a:p>
        </p:txBody>
      </p:sp>
      <p:sp>
        <p:nvSpPr>
          <p:cNvPr id="6" name="Rectangle 12">
            <a:extLst>
              <a:ext uri="{FF2B5EF4-FFF2-40B4-BE49-F238E27FC236}">
                <a16:creationId xmlns:a16="http://schemas.microsoft.com/office/drawing/2014/main" id="{72DF7F1E-3D7B-4FB8-A9F7-B9D427D0581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7AFB0A65-4C06-4F69-91E5-B374EC5B4499}"/>
              </a:ext>
            </a:extLst>
          </p:cNvPr>
          <p:cNvSpPr>
            <a:spLocks noGrp="1" noChangeArrowheads="1"/>
          </p:cNvSpPr>
          <p:nvPr>
            <p:ph type="sldNum" sz="quarter" idx="12"/>
          </p:nvPr>
        </p:nvSpPr>
        <p:spPr>
          <a:ln/>
        </p:spPr>
        <p:txBody>
          <a:bodyPr/>
          <a:lstStyle>
            <a:lvl1pPr>
              <a:defRPr/>
            </a:lvl1pPr>
          </a:lstStyle>
          <a:p>
            <a:pPr>
              <a:defRPr/>
            </a:pPr>
            <a:fld id="{B0AAAEF6-24C4-4FFD-AFC4-540060ECF5FD}" type="slidenum">
              <a:rPr lang="en-US" smtClean="0"/>
              <a:pPr>
                <a:defRPr/>
              </a:pPr>
              <a:t>‹#›</a:t>
            </a:fld>
            <a:endParaRPr lang="en-US" dirty="0"/>
          </a:p>
        </p:txBody>
      </p:sp>
    </p:spTree>
    <p:extLst>
      <p:ext uri="{BB962C8B-B14F-4D97-AF65-F5344CB8AC3E}">
        <p14:creationId xmlns:p14="http://schemas.microsoft.com/office/powerpoint/2010/main" val="423916798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B2A3329E-0904-47A4-ACB5-5B91293A5AE5}"/>
              </a:ext>
            </a:extLst>
          </p:cNvPr>
          <p:cNvGrpSpPr>
            <a:grpSpLocks/>
          </p:cNvGrpSpPr>
          <p:nvPr/>
        </p:nvGrpSpPr>
        <p:grpSpPr bwMode="auto">
          <a:xfrm>
            <a:off x="0" y="0"/>
            <a:ext cx="7620000" cy="6858000"/>
            <a:chOff x="0" y="0"/>
            <a:chExt cx="4800" cy="4320"/>
          </a:xfrm>
        </p:grpSpPr>
        <p:grpSp>
          <p:nvGrpSpPr>
            <p:cNvPr id="1032" name="Group 3">
              <a:extLst>
                <a:ext uri="{FF2B5EF4-FFF2-40B4-BE49-F238E27FC236}">
                  <a16:creationId xmlns:a16="http://schemas.microsoft.com/office/drawing/2014/main" id="{0FF77DB7-AD29-49C8-93AA-EA0184FC38B0}"/>
                </a:ext>
              </a:extLst>
            </p:cNvPr>
            <p:cNvGrpSpPr>
              <a:grpSpLocks/>
            </p:cNvGrpSpPr>
            <p:nvPr/>
          </p:nvGrpSpPr>
          <p:grpSpPr bwMode="auto">
            <a:xfrm>
              <a:off x="0" y="0"/>
              <a:ext cx="2016" cy="4320"/>
              <a:chOff x="0" y="0"/>
              <a:chExt cx="2016" cy="4320"/>
            </a:xfrm>
          </p:grpSpPr>
          <p:sp>
            <p:nvSpPr>
              <p:cNvPr id="1036" name="Rectangle 4">
                <a:extLst>
                  <a:ext uri="{FF2B5EF4-FFF2-40B4-BE49-F238E27FC236}">
                    <a16:creationId xmlns:a16="http://schemas.microsoft.com/office/drawing/2014/main" id="{D438BB5E-926C-4E0C-9E77-FE8E0784A033}"/>
                  </a:ext>
                </a:extLst>
              </p:cNvPr>
              <p:cNvSpPr>
                <a:spLocks noChangeArrowheads="1"/>
              </p:cNvSpPr>
              <p:nvPr/>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sp>
            <p:nvSpPr>
              <p:cNvPr id="1037" name="Freeform 5">
                <a:extLst>
                  <a:ext uri="{FF2B5EF4-FFF2-40B4-BE49-F238E27FC236}">
                    <a16:creationId xmlns:a16="http://schemas.microsoft.com/office/drawing/2014/main" id="{95302D45-DF44-4885-8F20-439784359D8D}"/>
                  </a:ext>
                </a:extLst>
              </p:cNvPr>
              <p:cNvSpPr>
                <a:spLocks/>
              </p:cNvSpPr>
              <p:nvPr/>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en-PK" sz="1800"/>
              </a:p>
            </p:txBody>
          </p:sp>
        </p:grpSp>
        <p:grpSp>
          <p:nvGrpSpPr>
            <p:cNvPr id="1033" name="Group 6">
              <a:extLst>
                <a:ext uri="{FF2B5EF4-FFF2-40B4-BE49-F238E27FC236}">
                  <a16:creationId xmlns:a16="http://schemas.microsoft.com/office/drawing/2014/main" id="{165704AF-ADD4-4E42-9951-9885E2AF3F0F}"/>
                </a:ext>
              </a:extLst>
            </p:cNvPr>
            <p:cNvGrpSpPr>
              <a:grpSpLocks/>
            </p:cNvGrpSpPr>
            <p:nvPr/>
          </p:nvGrpSpPr>
          <p:grpSpPr bwMode="auto">
            <a:xfrm>
              <a:off x="144" y="1248"/>
              <a:ext cx="4656" cy="201"/>
              <a:chOff x="144" y="1248"/>
              <a:chExt cx="4656" cy="201"/>
            </a:xfrm>
          </p:grpSpPr>
          <p:sp>
            <p:nvSpPr>
              <p:cNvPr id="1034" name="AutoShape 7">
                <a:extLst>
                  <a:ext uri="{FF2B5EF4-FFF2-40B4-BE49-F238E27FC236}">
                    <a16:creationId xmlns:a16="http://schemas.microsoft.com/office/drawing/2014/main" id="{AD015C4F-F9D0-48B2-8315-4799ABF1D801}"/>
                  </a:ext>
                </a:extLst>
              </p:cNvPr>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sp>
            <p:nvSpPr>
              <p:cNvPr id="1035" name="AutoShape 8">
                <a:extLst>
                  <a:ext uri="{FF2B5EF4-FFF2-40B4-BE49-F238E27FC236}">
                    <a16:creationId xmlns:a16="http://schemas.microsoft.com/office/drawing/2014/main" id="{7C227202-0AB4-426A-A6CB-F2C45BDC74EA}"/>
                  </a:ext>
                </a:extLst>
              </p:cNvPr>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grpSp>
      </p:grpSp>
      <p:sp>
        <p:nvSpPr>
          <p:cNvPr id="1027" name="AutoShape 9">
            <a:extLst>
              <a:ext uri="{FF2B5EF4-FFF2-40B4-BE49-F238E27FC236}">
                <a16:creationId xmlns:a16="http://schemas.microsoft.com/office/drawing/2014/main" id="{A90FCFEC-9F9D-4254-8D92-7B25B6EE3A30}"/>
              </a:ext>
            </a:extLst>
          </p:cNvPr>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en-PK" smtClean="0"/>
              <a:t>Click to edit Master title style</a:t>
            </a:r>
            <a:endParaRPr lang="en-US" altLang="en-PK"/>
          </a:p>
        </p:txBody>
      </p:sp>
      <p:sp>
        <p:nvSpPr>
          <p:cNvPr id="1028" name="Rectangle 10">
            <a:extLst>
              <a:ext uri="{FF2B5EF4-FFF2-40B4-BE49-F238E27FC236}">
                <a16:creationId xmlns:a16="http://schemas.microsoft.com/office/drawing/2014/main" id="{B398F237-95A9-4BFF-B4A1-C78F7FF69C6E}"/>
              </a:ext>
            </a:extLst>
          </p:cNvPr>
          <p:cNvSpPr>
            <a:spLocks noGrp="1" noChangeArrowheads="1"/>
          </p:cNvSpPr>
          <p:nvPr>
            <p:ph type="body" idx="1"/>
          </p:nvPr>
        </p:nvSpPr>
        <p:spPr bwMode="auto">
          <a:xfrm>
            <a:off x="838201" y="2362202"/>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PK"/>
              <a:t>Edit Master text styles</a:t>
            </a:r>
          </a:p>
          <a:p>
            <a:pPr lvl="1"/>
            <a:r>
              <a:rPr lang="en-US" altLang="en-PK"/>
              <a:t>Second level</a:t>
            </a:r>
          </a:p>
          <a:p>
            <a:pPr lvl="2"/>
            <a:r>
              <a:rPr lang="en-US" altLang="en-PK"/>
              <a:t>Third level</a:t>
            </a:r>
          </a:p>
          <a:p>
            <a:pPr lvl="3"/>
            <a:r>
              <a:rPr lang="en-US" altLang="en-PK"/>
              <a:t>Fourth level</a:t>
            </a:r>
          </a:p>
          <a:p>
            <a:pPr lvl="4"/>
            <a:r>
              <a:rPr lang="en-US" altLang="en-PK"/>
              <a:t>Fifth level</a:t>
            </a:r>
          </a:p>
        </p:txBody>
      </p:sp>
      <p:sp>
        <p:nvSpPr>
          <p:cNvPr id="4107" name="Rectangle 11">
            <a:extLst>
              <a:ext uri="{FF2B5EF4-FFF2-40B4-BE49-F238E27FC236}">
                <a16:creationId xmlns:a16="http://schemas.microsoft.com/office/drawing/2014/main" id="{1D379FF3-7792-4E0A-B32B-CDBBF4ABCF0C}"/>
              </a:ext>
            </a:extLst>
          </p:cNvPr>
          <p:cNvSpPr>
            <a:spLocks noGrp="1" noChangeArrowheads="1"/>
          </p:cNvSpPr>
          <p:nvPr>
            <p:ph type="dt" sz="half" idx="2"/>
          </p:nvPr>
        </p:nvSpPr>
        <p:spPr bwMode="auto">
          <a:xfrm>
            <a:off x="2438401" y="6248402"/>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Arial" charset="0"/>
              </a:defRPr>
            </a:lvl1pPr>
          </a:lstStyle>
          <a:p>
            <a:pPr>
              <a:defRPr/>
            </a:pPr>
            <a:fld id="{8944AD76-E8E2-4E48-AD63-27AC21043276}" type="datetime1">
              <a:rPr lang="en-US" smtClean="0"/>
              <a:t>2/22/2023</a:t>
            </a:fld>
            <a:endParaRPr lang="en-US" dirty="0"/>
          </a:p>
        </p:txBody>
      </p:sp>
      <p:sp>
        <p:nvSpPr>
          <p:cNvPr id="4108" name="Rectangle 12">
            <a:extLst>
              <a:ext uri="{FF2B5EF4-FFF2-40B4-BE49-F238E27FC236}">
                <a16:creationId xmlns:a16="http://schemas.microsoft.com/office/drawing/2014/main" id="{5F8406A0-86DE-4CF8-BE66-1FC1EC81C117}"/>
              </a:ext>
            </a:extLst>
          </p:cNvPr>
          <p:cNvSpPr>
            <a:spLocks noGrp="1" noChangeArrowheads="1"/>
          </p:cNvSpPr>
          <p:nvPr>
            <p:ph type="ftr" sz="quarter" idx="3"/>
          </p:nvPr>
        </p:nvSpPr>
        <p:spPr bwMode="auto">
          <a:xfrm>
            <a:off x="5791200" y="6248402"/>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4109" name="Rectangle 13">
            <a:extLst>
              <a:ext uri="{FF2B5EF4-FFF2-40B4-BE49-F238E27FC236}">
                <a16:creationId xmlns:a16="http://schemas.microsoft.com/office/drawing/2014/main" id="{B08A31F9-D76D-43DC-8BDE-F2140B37C315}"/>
              </a:ext>
            </a:extLst>
          </p:cNvPr>
          <p:cNvSpPr>
            <a:spLocks noGrp="1" noChangeArrowheads="1"/>
          </p:cNvSpPr>
          <p:nvPr>
            <p:ph type="sldNum" sz="quarter" idx="4"/>
          </p:nvPr>
        </p:nvSpPr>
        <p:spPr bwMode="auto">
          <a:xfrm>
            <a:off x="84139"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defRPr>
            </a:lvl1pPr>
          </a:lstStyle>
          <a:p>
            <a:pPr>
              <a:defRPr/>
            </a:pPr>
            <a:fld id="{F350231E-0AB9-4E05-8F3B-4DCF51360358}" type="slidenum">
              <a:rPr lang="en-US" smtClean="0"/>
              <a:pPr>
                <a:defRPr/>
              </a:pPr>
              <a:t>‹#›</a:t>
            </a:fld>
            <a:endParaRPr lang="en-US" dirty="0"/>
          </a:p>
        </p:txBody>
      </p:sp>
    </p:spTree>
    <p:extLst>
      <p:ext uri="{BB962C8B-B14F-4D97-AF65-F5344CB8AC3E}">
        <p14:creationId xmlns:p14="http://schemas.microsoft.com/office/powerpoint/2010/main" val="2917860374"/>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ransition>
    <p:fade/>
  </p:transition>
  <p:timing>
    <p:tnLst>
      <p:par>
        <p:cTn id="1" dur="indefinite" restart="never" nodeType="tmRoot"/>
      </p:par>
    </p:tnLst>
  </p:timing>
  <p:hf sldNum="0" hdr="0" ftr="0" dt="0"/>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anose="05000000000000000000"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anose="05000000000000000000" pitchFamily="2" charset="2"/>
        <a:buChar char="l"/>
        <a:defRPr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4EBD508-E1FD-4D13-9CEB-BB4AFA46A589}"/>
              </a:ext>
            </a:extLst>
          </p:cNvPr>
          <p:cNvSpPr>
            <a:spLocks noGrp="1"/>
          </p:cNvSpPr>
          <p:nvPr>
            <p:ph type="subTitle" idx="1"/>
          </p:nvPr>
        </p:nvSpPr>
        <p:spPr>
          <a:xfrm>
            <a:off x="4572000" y="4003966"/>
            <a:ext cx="4752110" cy="787399"/>
          </a:xfrm>
        </p:spPr>
        <p:txBody>
          <a:bodyPr/>
          <a:lstStyle/>
          <a:p>
            <a:r>
              <a:rPr lang="en-US" b="1" dirty="0"/>
              <a:t>Farhad Muhammad Riaz</a:t>
            </a:r>
            <a:endParaRPr lang="en-PK" b="1" dirty="0"/>
          </a:p>
        </p:txBody>
      </p:sp>
      <p:sp>
        <p:nvSpPr>
          <p:cNvPr id="2" name="Title 1">
            <a:extLst>
              <a:ext uri="{FF2B5EF4-FFF2-40B4-BE49-F238E27FC236}">
                <a16:creationId xmlns:a16="http://schemas.microsoft.com/office/drawing/2014/main" id="{2CCD0600-20AD-4A75-8731-83EE02FBCE69}"/>
              </a:ext>
            </a:extLst>
          </p:cNvPr>
          <p:cNvSpPr>
            <a:spLocks noGrp="1"/>
          </p:cNvSpPr>
          <p:nvPr>
            <p:ph type="ctrTitle" sz="quarter"/>
          </p:nvPr>
        </p:nvSpPr>
        <p:spPr/>
        <p:txBody>
          <a:bodyPr/>
          <a:lstStyle/>
          <a:p>
            <a:pPr>
              <a:buClr>
                <a:srgbClr val="F9F9F9"/>
              </a:buClr>
            </a:pPr>
            <a:r>
              <a:rPr lang="en-US" dirty="0" smtClean="0"/>
              <a:t>Artificial Intelligence</a:t>
            </a:r>
            <a:br>
              <a:rPr lang="en-US" dirty="0" smtClean="0"/>
            </a:br>
            <a:r>
              <a:rPr lang="en-US" dirty="0" smtClean="0"/>
              <a:t>Lecture 03:</a:t>
            </a:r>
            <a:br>
              <a:rPr lang="en-US" dirty="0" smtClean="0"/>
            </a:br>
            <a:r>
              <a:rPr lang="en-US" altLang="en-US" dirty="0" smtClean="0">
                <a:solidFill>
                  <a:srgbClr val="FF0000"/>
                </a:solidFill>
              </a:rPr>
              <a:t>Agents Types</a:t>
            </a:r>
            <a:endParaRPr lang="en-US" altLang="en-US" dirty="0">
              <a:solidFill>
                <a:srgbClr val="303030"/>
              </a:solidFill>
            </a:endParaRPr>
          </a:p>
        </p:txBody>
      </p:sp>
      <p:pic>
        <p:nvPicPr>
          <p:cNvPr id="4" name="Picture 2" descr="NUML Logo PNG Vector (EPS) Free Download">
            <a:extLst>
              <a:ext uri="{FF2B5EF4-FFF2-40B4-BE49-F238E27FC236}">
                <a16:creationId xmlns:a16="http://schemas.microsoft.com/office/drawing/2014/main" id="{2D3C8850-28E9-44A6-8D9F-53E8176364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245" y="1050131"/>
            <a:ext cx="1728356" cy="1785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69981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Model-based Reflex agents</a:t>
            </a:r>
          </a:p>
        </p:txBody>
      </p:sp>
      <p:sp>
        <p:nvSpPr>
          <p:cNvPr id="3" name="Content Placeholder 2"/>
          <p:cNvSpPr>
            <a:spLocks noGrp="1"/>
          </p:cNvSpPr>
          <p:nvPr>
            <p:ph idx="1"/>
          </p:nvPr>
        </p:nvSpPr>
        <p:spPr/>
        <p:txBody>
          <a:bodyPr/>
          <a:lstStyle/>
          <a:p>
            <a:pPr>
              <a:defRPr/>
            </a:pPr>
            <a:r>
              <a:rPr lang="en-US" dirty="0" err="1">
                <a:solidFill>
                  <a:srgbClr val="FF0000"/>
                </a:solidFill>
              </a:rPr>
              <a:t>Robo</a:t>
            </a:r>
            <a:r>
              <a:rPr lang="en-US" dirty="0">
                <a:solidFill>
                  <a:srgbClr val="FF0000"/>
                </a:solidFill>
              </a:rPr>
              <a:t>-Soccer Example</a:t>
            </a:r>
            <a:r>
              <a:rPr lang="en-US" dirty="0">
                <a:solidFill>
                  <a:srgbClr val="002060"/>
                </a:solidFill>
              </a:rPr>
              <a:t>:</a:t>
            </a:r>
          </a:p>
          <a:p>
            <a:pPr lvl="1" algn="just">
              <a:defRPr/>
            </a:pPr>
            <a:r>
              <a:rPr lang="en-US" sz="2000" dirty="0">
                <a:solidFill>
                  <a:srgbClr val="002060"/>
                </a:solidFill>
              </a:rPr>
              <a:t>Imagine a robotic goalkeeper</a:t>
            </a:r>
          </a:p>
          <a:p>
            <a:pPr lvl="1" algn="just">
              <a:defRPr/>
            </a:pPr>
            <a:r>
              <a:rPr lang="en-US" sz="2000" dirty="0">
                <a:solidFill>
                  <a:srgbClr val="002060"/>
                </a:solidFill>
              </a:rPr>
              <a:t>It can build a model of the dynamics of the game that is played on the field, e.g., when the ball is kicked in its direction, the ball will be nearer to it in the next time step</a:t>
            </a:r>
          </a:p>
          <a:p>
            <a:pPr lvl="1" algn="just">
              <a:defRPr/>
            </a:pPr>
            <a:r>
              <a:rPr lang="en-US" sz="2000" dirty="0">
                <a:solidFill>
                  <a:srgbClr val="002060"/>
                </a:solidFill>
              </a:rPr>
              <a:t>If this robot is not able to acquire its state at some time step, then using the model, it knows that the ball has come nearer</a:t>
            </a:r>
          </a:p>
          <a:p>
            <a:pPr lvl="1" algn="just">
              <a:defRPr/>
            </a:pPr>
            <a:r>
              <a:rPr lang="en-US" sz="2000" dirty="0">
                <a:solidFill>
                  <a:srgbClr val="002060"/>
                </a:solidFill>
              </a:rPr>
              <a:t>It also know what consequences a dive will have</a:t>
            </a:r>
          </a:p>
          <a:p>
            <a:pPr lvl="1" algn="just">
              <a:defRPr/>
            </a:pPr>
            <a:r>
              <a:rPr lang="en-US" sz="2000" dirty="0">
                <a:solidFill>
                  <a:srgbClr val="002060"/>
                </a:solidFill>
              </a:rPr>
              <a:t>So, it can time its dive early and hence, save the goal.</a:t>
            </a:r>
          </a:p>
          <a:p>
            <a:endParaRPr lang="en-US" dirty="0"/>
          </a:p>
        </p:txBody>
      </p:sp>
    </p:spTree>
    <p:extLst>
      <p:ext uri="{BB962C8B-B14F-4D97-AF65-F5344CB8AC3E}">
        <p14:creationId xmlns:p14="http://schemas.microsoft.com/office/powerpoint/2010/main" val="175027703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Goal-based agents</a:t>
            </a:r>
          </a:p>
        </p:txBody>
      </p:sp>
      <p:sp>
        <p:nvSpPr>
          <p:cNvPr id="3" name="Content Placeholder 2"/>
          <p:cNvSpPr>
            <a:spLocks noGrp="1"/>
          </p:cNvSpPr>
          <p:nvPr>
            <p:ph idx="1"/>
          </p:nvPr>
        </p:nvSpPr>
        <p:spPr/>
        <p:txBody>
          <a:bodyPr/>
          <a:lstStyle/>
          <a:p>
            <a:pPr algn="just"/>
            <a:r>
              <a:rPr lang="en-US" sz="2000" dirty="0"/>
              <a:t>The knowledge of the current state environment is not always sufficient to decide for an agent to what to do.</a:t>
            </a:r>
          </a:p>
          <a:p>
            <a:pPr algn="just"/>
            <a:r>
              <a:rPr lang="en-US" sz="2000" dirty="0"/>
              <a:t>The agent needs to know its goal which describes desirable situations.</a:t>
            </a:r>
          </a:p>
          <a:p>
            <a:pPr algn="just"/>
            <a:r>
              <a:rPr lang="en-US" sz="2000" dirty="0"/>
              <a:t>Goal-based agents expand the capabilities of the model-based agent by having the "goal" information.</a:t>
            </a:r>
          </a:p>
          <a:p>
            <a:pPr algn="just"/>
            <a:r>
              <a:rPr lang="en-US" sz="2000" dirty="0"/>
              <a:t>They choose an action, so that they can achieve the goal.</a:t>
            </a:r>
          </a:p>
          <a:p>
            <a:pPr algn="just"/>
            <a:r>
              <a:rPr lang="en-US" sz="2000" dirty="0"/>
              <a:t>These agents may have to consider a long sequence of possible actions before deciding whether the goal is achieved or not. Such considerations of different scenario are called searching and planning, which makes an agent proactive.</a:t>
            </a:r>
          </a:p>
          <a:p>
            <a:endParaRPr lang="en-US" dirty="0"/>
          </a:p>
        </p:txBody>
      </p:sp>
    </p:spTree>
    <p:extLst>
      <p:ext uri="{BB962C8B-B14F-4D97-AF65-F5344CB8AC3E}">
        <p14:creationId xmlns:p14="http://schemas.microsoft.com/office/powerpoint/2010/main" val="92899532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Goal-based agents</a:t>
            </a:r>
          </a:p>
        </p:txBody>
      </p:sp>
      <p:pic>
        <p:nvPicPr>
          <p:cNvPr id="4" name="Picture 5" descr="goal-based-age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14400" y="2438400"/>
            <a:ext cx="6781800" cy="4267200"/>
          </a:xfrm>
          <a:noFill/>
        </p:spPr>
      </p:pic>
      <p:sp>
        <p:nvSpPr>
          <p:cNvPr id="5" name="TextBox 4"/>
          <p:cNvSpPr txBox="1">
            <a:spLocks noChangeArrowheads="1"/>
          </p:cNvSpPr>
          <p:nvPr/>
        </p:nvSpPr>
        <p:spPr bwMode="auto">
          <a:xfrm>
            <a:off x="1066800" y="4572000"/>
            <a:ext cx="48768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65000"/>
              <a:buFont typeface="Wingdings" panose="05000000000000000000" pitchFamily="2" charset="2"/>
              <a:buChar char="q"/>
              <a:defRPr sz="2400">
                <a:solidFill>
                  <a:schemeClr val="bg1"/>
                </a:solidFill>
                <a:latin typeface="Verdana" panose="020B0604030504040204" pitchFamily="34" charset="0"/>
              </a:defRPr>
            </a:lvl1pPr>
            <a:lvl2pPr marL="742950" indent="-285750">
              <a:spcBef>
                <a:spcPct val="20000"/>
              </a:spcBef>
              <a:buSzPct val="80000"/>
              <a:buFont typeface="Wingdings" panose="05000000000000000000" pitchFamily="2" charset="2"/>
              <a:buChar char="Ø"/>
              <a:defRPr sz="2400">
                <a:solidFill>
                  <a:schemeClr val="bg1"/>
                </a:solidFill>
                <a:latin typeface="Verdana" panose="020B0604030504040204" pitchFamily="34" charset="0"/>
              </a:defRPr>
            </a:lvl2pPr>
            <a:lvl3pPr marL="1143000" indent="-228600">
              <a:spcBef>
                <a:spcPct val="20000"/>
              </a:spcBef>
              <a:buSzPct val="95000"/>
              <a:buFont typeface="Wingdings" panose="05000000000000000000" pitchFamily="2" charset="2"/>
              <a:buChar char="§"/>
              <a:defRPr sz="2400">
                <a:solidFill>
                  <a:schemeClr val="bg1"/>
                </a:solidFill>
                <a:latin typeface="Verdana" panose="020B0604030504040204" pitchFamily="34" charset="0"/>
              </a:defRPr>
            </a:lvl3pPr>
            <a:lvl4pPr marL="1600200" indent="-228600">
              <a:spcBef>
                <a:spcPct val="20000"/>
              </a:spcBef>
              <a:buSzPct val="100000"/>
              <a:buFont typeface="Courier New" panose="02070309020205020404" pitchFamily="49" charset="0"/>
              <a:buChar char="o"/>
              <a:defRPr sz="2400">
                <a:solidFill>
                  <a:schemeClr val="bg1"/>
                </a:solidFill>
                <a:latin typeface="Verdana" panose="020B0604030504040204" pitchFamily="34" charset="0"/>
              </a:defRPr>
            </a:lvl4pPr>
            <a:lvl5pPr marL="2057400" indent="-228600">
              <a:spcBef>
                <a:spcPct val="20000"/>
              </a:spcBef>
              <a:buFont typeface="Arial" panose="020B0604020202020204" pitchFamily="34" charset="0"/>
              <a:buChar char="•"/>
              <a:defRPr sz="2400">
                <a:solidFill>
                  <a:schemeClr val="bg1"/>
                </a:solidFill>
                <a:latin typeface="Verdan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9pPr>
          </a:lstStyle>
          <a:p>
            <a:pPr eaLnBrk="1" hangingPunct="1">
              <a:spcBef>
                <a:spcPct val="0"/>
              </a:spcBef>
              <a:buSzTx/>
              <a:buFontTx/>
              <a:buNone/>
            </a:pPr>
            <a:r>
              <a:rPr lang="en-US" altLang="en-US" sz="2000" b="1" dirty="0">
                <a:solidFill>
                  <a:srgbClr val="FF0000"/>
                </a:solidFill>
                <a:latin typeface="Arial" panose="020B0604020202020204" pitchFamily="34" charset="0"/>
              </a:rPr>
              <a:t>Along with the model, you need goals to direct the agent function.</a:t>
            </a:r>
          </a:p>
        </p:txBody>
      </p:sp>
    </p:spTree>
    <p:extLst>
      <p:ext uri="{BB962C8B-B14F-4D97-AF65-F5344CB8AC3E}">
        <p14:creationId xmlns:p14="http://schemas.microsoft.com/office/powerpoint/2010/main" val="324823592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Goal-based Agents</a:t>
            </a:r>
          </a:p>
        </p:txBody>
      </p:sp>
      <p:sp>
        <p:nvSpPr>
          <p:cNvPr id="3" name="Content Placeholder 2"/>
          <p:cNvSpPr>
            <a:spLocks noGrp="1"/>
          </p:cNvSpPr>
          <p:nvPr>
            <p:ph idx="1"/>
          </p:nvPr>
        </p:nvSpPr>
        <p:spPr>
          <a:xfrm>
            <a:off x="838201" y="2362202"/>
            <a:ext cx="7693025" cy="4267198"/>
          </a:xfrm>
        </p:spPr>
        <p:txBody>
          <a:bodyPr/>
          <a:lstStyle/>
          <a:p>
            <a:r>
              <a:rPr lang="en-US" altLang="en-US" dirty="0">
                <a:solidFill>
                  <a:srgbClr val="FF0000"/>
                </a:solidFill>
              </a:rPr>
              <a:t>Automated Taxi</a:t>
            </a:r>
            <a:r>
              <a:rPr lang="en-US" altLang="en-US" dirty="0">
                <a:solidFill>
                  <a:srgbClr val="002060"/>
                </a:solidFill>
              </a:rPr>
              <a:t>:</a:t>
            </a:r>
          </a:p>
          <a:p>
            <a:pPr lvl="1" algn="just"/>
            <a:r>
              <a:rPr lang="en-US" altLang="en-US" dirty="0">
                <a:solidFill>
                  <a:srgbClr val="002060"/>
                </a:solidFill>
              </a:rPr>
              <a:t>Consider the agent at a crossing, where it can turn right, left, or go straight</a:t>
            </a:r>
          </a:p>
          <a:p>
            <a:pPr lvl="1" algn="just"/>
            <a:r>
              <a:rPr lang="en-US" altLang="en-US" dirty="0">
                <a:solidFill>
                  <a:srgbClr val="002060"/>
                </a:solidFill>
              </a:rPr>
              <a:t>Using the model, the Agent can understand the consequences of turning left, right or going straight ahead</a:t>
            </a:r>
          </a:p>
          <a:p>
            <a:pPr lvl="1" algn="just"/>
            <a:r>
              <a:rPr lang="en-US" altLang="en-US" dirty="0">
                <a:solidFill>
                  <a:srgbClr val="002060"/>
                </a:solidFill>
              </a:rPr>
              <a:t>All 3 might seem the optimal actions to take</a:t>
            </a:r>
          </a:p>
          <a:p>
            <a:pPr lvl="1" algn="just"/>
            <a:r>
              <a:rPr lang="en-US" altLang="en-US" dirty="0">
                <a:solidFill>
                  <a:srgbClr val="002060"/>
                </a:solidFill>
              </a:rPr>
              <a:t>However, the agent needs to select one of these actions in order to reach the destination of the passenger.</a:t>
            </a:r>
          </a:p>
          <a:p>
            <a:endParaRPr lang="en-US" dirty="0"/>
          </a:p>
        </p:txBody>
      </p:sp>
    </p:spTree>
    <p:extLst>
      <p:ext uri="{BB962C8B-B14F-4D97-AF65-F5344CB8AC3E}">
        <p14:creationId xmlns:p14="http://schemas.microsoft.com/office/powerpoint/2010/main" val="11903939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Utility-based agents</a:t>
            </a:r>
          </a:p>
        </p:txBody>
      </p:sp>
      <p:sp>
        <p:nvSpPr>
          <p:cNvPr id="3" name="Content Placeholder 2"/>
          <p:cNvSpPr>
            <a:spLocks noGrp="1"/>
          </p:cNvSpPr>
          <p:nvPr>
            <p:ph idx="1"/>
          </p:nvPr>
        </p:nvSpPr>
        <p:spPr/>
        <p:txBody>
          <a:bodyPr/>
          <a:lstStyle/>
          <a:p>
            <a:pPr algn="just"/>
            <a:r>
              <a:rPr lang="en-US" sz="2000" dirty="0"/>
              <a:t>These agents are similar to the goal-based agent but provide an extra component of utility measurement which makes them different by providing a measure of success at a given state.</a:t>
            </a:r>
          </a:p>
          <a:p>
            <a:pPr algn="just"/>
            <a:r>
              <a:rPr lang="en-US" sz="2000" dirty="0"/>
              <a:t>Utility-based agent act based not only goals but also the best way to achieve the goal.</a:t>
            </a:r>
          </a:p>
          <a:p>
            <a:pPr algn="just"/>
            <a:r>
              <a:rPr lang="en-US" sz="2000" dirty="0"/>
              <a:t>The Utility-based agent is useful when there are multiple possible alternatives, and an agent has to choose in order to perform the best action.</a:t>
            </a:r>
          </a:p>
          <a:p>
            <a:pPr algn="just"/>
            <a:r>
              <a:rPr lang="en-US" sz="2000" dirty="0"/>
              <a:t>The utility function maps each state to a real number to check how efficiently each action achieves the goals.</a:t>
            </a:r>
          </a:p>
          <a:p>
            <a:endParaRPr lang="en-US" dirty="0"/>
          </a:p>
        </p:txBody>
      </p:sp>
    </p:spTree>
    <p:extLst>
      <p:ext uri="{BB962C8B-B14F-4D97-AF65-F5344CB8AC3E}">
        <p14:creationId xmlns:p14="http://schemas.microsoft.com/office/powerpoint/2010/main" val="160527374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Utility-based agents</a:t>
            </a:r>
          </a:p>
        </p:txBody>
      </p:sp>
      <p:pic>
        <p:nvPicPr>
          <p:cNvPr id="4" name="Picture 5" descr="utility-based-age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2362200"/>
            <a:ext cx="6934200" cy="4343400"/>
          </a:xfrm>
          <a:noFill/>
        </p:spPr>
      </p:pic>
      <p:sp>
        <p:nvSpPr>
          <p:cNvPr id="5" name="TextBox 3"/>
          <p:cNvSpPr txBox="1">
            <a:spLocks noChangeArrowheads="1"/>
          </p:cNvSpPr>
          <p:nvPr/>
        </p:nvSpPr>
        <p:spPr bwMode="auto">
          <a:xfrm>
            <a:off x="852055" y="4953000"/>
            <a:ext cx="372687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65000"/>
              <a:buFont typeface="Wingdings" panose="05000000000000000000" pitchFamily="2" charset="2"/>
              <a:buChar char="q"/>
              <a:defRPr sz="2400">
                <a:solidFill>
                  <a:schemeClr val="bg1"/>
                </a:solidFill>
                <a:latin typeface="Verdana" panose="020B0604030504040204" pitchFamily="34" charset="0"/>
              </a:defRPr>
            </a:lvl1pPr>
            <a:lvl2pPr marL="742950" indent="-285750">
              <a:spcBef>
                <a:spcPct val="20000"/>
              </a:spcBef>
              <a:buSzPct val="80000"/>
              <a:buFont typeface="Wingdings" panose="05000000000000000000" pitchFamily="2" charset="2"/>
              <a:buChar char="Ø"/>
              <a:defRPr sz="2400">
                <a:solidFill>
                  <a:schemeClr val="bg1"/>
                </a:solidFill>
                <a:latin typeface="Verdana" panose="020B0604030504040204" pitchFamily="34" charset="0"/>
              </a:defRPr>
            </a:lvl2pPr>
            <a:lvl3pPr marL="1143000" indent="-228600">
              <a:spcBef>
                <a:spcPct val="20000"/>
              </a:spcBef>
              <a:buSzPct val="95000"/>
              <a:buFont typeface="Wingdings" panose="05000000000000000000" pitchFamily="2" charset="2"/>
              <a:buChar char="§"/>
              <a:defRPr sz="2400">
                <a:solidFill>
                  <a:schemeClr val="bg1"/>
                </a:solidFill>
                <a:latin typeface="Verdana" panose="020B0604030504040204" pitchFamily="34" charset="0"/>
              </a:defRPr>
            </a:lvl3pPr>
            <a:lvl4pPr marL="1600200" indent="-228600">
              <a:spcBef>
                <a:spcPct val="20000"/>
              </a:spcBef>
              <a:buSzPct val="100000"/>
              <a:buFont typeface="Courier New" panose="02070309020205020404" pitchFamily="49" charset="0"/>
              <a:buChar char="o"/>
              <a:defRPr sz="2400">
                <a:solidFill>
                  <a:schemeClr val="bg1"/>
                </a:solidFill>
                <a:latin typeface="Verdana" panose="020B0604030504040204" pitchFamily="34" charset="0"/>
              </a:defRPr>
            </a:lvl4pPr>
            <a:lvl5pPr marL="2057400" indent="-228600">
              <a:spcBef>
                <a:spcPct val="20000"/>
              </a:spcBef>
              <a:buFont typeface="Arial" panose="020B0604020202020204" pitchFamily="34" charset="0"/>
              <a:buChar char="•"/>
              <a:defRPr sz="2400">
                <a:solidFill>
                  <a:schemeClr val="bg1"/>
                </a:solidFill>
                <a:latin typeface="Verdan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9pPr>
          </a:lstStyle>
          <a:p>
            <a:pPr eaLnBrk="1" hangingPunct="1">
              <a:spcBef>
                <a:spcPct val="0"/>
              </a:spcBef>
              <a:buSzTx/>
              <a:buFontTx/>
              <a:buNone/>
            </a:pPr>
            <a:r>
              <a:rPr lang="en-US" altLang="en-US" sz="2000" b="1" dirty="0">
                <a:solidFill>
                  <a:srgbClr val="FF0000"/>
                </a:solidFill>
                <a:latin typeface="Arial" panose="020B0604020202020204" pitchFamily="34" charset="0"/>
              </a:rPr>
              <a:t>Solves the problem of conflicting goals, and quantifies the acquirement of goal</a:t>
            </a:r>
          </a:p>
        </p:txBody>
      </p:sp>
    </p:spTree>
    <p:extLst>
      <p:ext uri="{BB962C8B-B14F-4D97-AF65-F5344CB8AC3E}">
        <p14:creationId xmlns:p14="http://schemas.microsoft.com/office/powerpoint/2010/main" val="394855942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Utility-based Agent</a:t>
            </a:r>
          </a:p>
        </p:txBody>
      </p:sp>
      <p:sp>
        <p:nvSpPr>
          <p:cNvPr id="3" name="Content Placeholder 2"/>
          <p:cNvSpPr>
            <a:spLocks noGrp="1"/>
          </p:cNvSpPr>
          <p:nvPr>
            <p:ph idx="1"/>
          </p:nvPr>
        </p:nvSpPr>
        <p:spPr>
          <a:xfrm>
            <a:off x="838201" y="2362202"/>
            <a:ext cx="7693025" cy="4190998"/>
          </a:xfrm>
        </p:spPr>
        <p:txBody>
          <a:bodyPr/>
          <a:lstStyle/>
          <a:p>
            <a:r>
              <a:rPr lang="en-US" altLang="en-US" dirty="0">
                <a:solidFill>
                  <a:srgbClr val="FF0000"/>
                </a:solidFill>
              </a:rPr>
              <a:t>Automated Taxi</a:t>
            </a:r>
            <a:r>
              <a:rPr lang="en-US" altLang="en-US" dirty="0">
                <a:solidFill>
                  <a:srgbClr val="002060"/>
                </a:solidFill>
              </a:rPr>
              <a:t>:</a:t>
            </a:r>
          </a:p>
          <a:p>
            <a:pPr lvl="1" algn="just"/>
            <a:r>
              <a:rPr lang="en-US" altLang="en-US" dirty="0">
                <a:solidFill>
                  <a:srgbClr val="002060"/>
                </a:solidFill>
              </a:rPr>
              <a:t>Consider the agent at a crossing, where it can turn right, left, or go straight</a:t>
            </a:r>
          </a:p>
          <a:p>
            <a:pPr lvl="1" algn="just"/>
            <a:r>
              <a:rPr lang="en-US" altLang="en-US" dirty="0">
                <a:solidFill>
                  <a:srgbClr val="002060"/>
                </a:solidFill>
              </a:rPr>
              <a:t>The agent will calculate the utility of each such action</a:t>
            </a:r>
          </a:p>
          <a:p>
            <a:pPr lvl="1" algn="just"/>
            <a:r>
              <a:rPr lang="en-US" altLang="en-US" dirty="0">
                <a:solidFill>
                  <a:srgbClr val="002060"/>
                </a:solidFill>
              </a:rPr>
              <a:t>It will select the action which maximizes the utility function, i.e., in most cases, the expected profit that the agent can expect to receive in the long run (when the passenger reaches the destination)</a:t>
            </a:r>
          </a:p>
          <a:p>
            <a:pPr lvl="1" algn="just"/>
            <a:r>
              <a:rPr lang="en-US" altLang="en-US" dirty="0">
                <a:solidFill>
                  <a:srgbClr val="002060"/>
                </a:solidFill>
              </a:rPr>
              <a:t>E.g., going straight could have highest utility.</a:t>
            </a:r>
          </a:p>
          <a:p>
            <a:endParaRPr lang="en-US" dirty="0"/>
          </a:p>
        </p:txBody>
      </p:sp>
    </p:spTree>
    <p:extLst>
      <p:ext uri="{BB962C8B-B14F-4D97-AF65-F5344CB8AC3E}">
        <p14:creationId xmlns:p14="http://schemas.microsoft.com/office/powerpoint/2010/main" val="247838476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dirty="0"/>
              <a:t>Learning Agents</a:t>
            </a:r>
          </a:p>
        </p:txBody>
      </p:sp>
      <p:pic>
        <p:nvPicPr>
          <p:cNvPr id="6" name="Content Placeholder 5"/>
          <p:cNvPicPr>
            <a:picLocks noGrp="1" noChangeAspect="1"/>
          </p:cNvPicPr>
          <p:nvPr>
            <p:ph idx="1"/>
          </p:nvPr>
        </p:nvPicPr>
        <p:blipFill>
          <a:blip r:embed="rId2"/>
          <a:stretch>
            <a:fillRect/>
          </a:stretch>
        </p:blipFill>
        <p:spPr>
          <a:xfrm>
            <a:off x="838200" y="2362200"/>
            <a:ext cx="6781800" cy="4419600"/>
          </a:xfrm>
          <a:prstGeom prst="rect">
            <a:avLst/>
          </a:prstGeom>
        </p:spPr>
      </p:pic>
    </p:spTree>
    <p:extLst>
      <p:ext uri="{BB962C8B-B14F-4D97-AF65-F5344CB8AC3E}">
        <p14:creationId xmlns:p14="http://schemas.microsoft.com/office/powerpoint/2010/main" val="261998995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SEARCH?</a:t>
            </a:r>
          </a:p>
        </p:txBody>
      </p:sp>
      <p:sp>
        <p:nvSpPr>
          <p:cNvPr id="3" name="Content Placeholder 2"/>
          <p:cNvSpPr>
            <a:spLocks noGrp="1"/>
          </p:cNvSpPr>
          <p:nvPr>
            <p:ph idx="1"/>
          </p:nvPr>
        </p:nvSpPr>
        <p:spPr>
          <a:xfrm>
            <a:off x="838201" y="2362202"/>
            <a:ext cx="7693025" cy="4038598"/>
          </a:xfrm>
        </p:spPr>
        <p:txBody>
          <a:bodyPr/>
          <a:lstStyle/>
          <a:p>
            <a:pPr algn="just">
              <a:lnSpc>
                <a:spcPct val="90000"/>
              </a:lnSpc>
            </a:pPr>
            <a:r>
              <a:rPr lang="en-US" altLang="en-US" sz="2000" dirty="0"/>
              <a:t>Suppose an agent can execute several actions immediately in a given state</a:t>
            </a:r>
          </a:p>
          <a:p>
            <a:pPr algn="just">
              <a:lnSpc>
                <a:spcPct val="90000"/>
              </a:lnSpc>
            </a:pPr>
            <a:r>
              <a:rPr lang="en-US" altLang="en-US" sz="2000" dirty="0"/>
              <a:t>It doesn’t know the utility of these actions</a:t>
            </a:r>
          </a:p>
          <a:p>
            <a:pPr algn="just">
              <a:lnSpc>
                <a:spcPct val="90000"/>
              </a:lnSpc>
            </a:pPr>
            <a:r>
              <a:rPr lang="en-US" altLang="en-US" sz="2000" dirty="0"/>
              <a:t>Then, for each action, it can execute a sequence of actions until it reaches the goal </a:t>
            </a:r>
          </a:p>
          <a:p>
            <a:pPr algn="just">
              <a:lnSpc>
                <a:spcPct val="90000"/>
              </a:lnSpc>
            </a:pPr>
            <a:r>
              <a:rPr lang="en-US" altLang="en-US" sz="2000" dirty="0"/>
              <a:t>The immediate action which has the best sequence (according to the performance measure) is then the solution</a:t>
            </a:r>
          </a:p>
          <a:p>
            <a:pPr algn="just">
              <a:lnSpc>
                <a:spcPct val="90000"/>
              </a:lnSpc>
            </a:pPr>
            <a:r>
              <a:rPr lang="en-US" altLang="en-US" sz="2000" dirty="0">
                <a:solidFill>
                  <a:srgbClr val="FF0000"/>
                </a:solidFill>
              </a:rPr>
              <a:t>Finding this sequence of actions is called search, and the agent which does this is called the problem-solver.</a:t>
            </a:r>
          </a:p>
          <a:p>
            <a:pPr algn="just">
              <a:lnSpc>
                <a:spcPct val="90000"/>
              </a:lnSpc>
            </a:pPr>
            <a:r>
              <a:rPr lang="en-US" altLang="en-US" sz="2000" dirty="0"/>
              <a:t>NB: Its possible that some sequence might fail, e.g., getting stuck in an infinite loop, or unable to find the goal at all</a:t>
            </a:r>
            <a:endParaRPr lang="en-US" sz="2000" dirty="0"/>
          </a:p>
        </p:txBody>
      </p:sp>
    </p:spTree>
    <p:extLst>
      <p:ext uri="{BB962C8B-B14F-4D97-AF65-F5344CB8AC3E}">
        <p14:creationId xmlns:p14="http://schemas.microsoft.com/office/powerpoint/2010/main" val="301259324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Search to Trees</a:t>
            </a:r>
          </a:p>
        </p:txBody>
      </p:sp>
      <p:sp>
        <p:nvSpPr>
          <p:cNvPr id="3" name="Content Placeholder 2"/>
          <p:cNvSpPr>
            <a:spLocks noGrp="1"/>
          </p:cNvSpPr>
          <p:nvPr>
            <p:ph idx="1"/>
          </p:nvPr>
        </p:nvSpPr>
        <p:spPr/>
        <p:txBody>
          <a:bodyPr/>
          <a:lstStyle/>
          <a:p>
            <a:pPr algn="just"/>
            <a:r>
              <a:rPr lang="en-US" altLang="en-US" sz="1800" dirty="0"/>
              <a:t>You can begin to visualize the concept of a graph</a:t>
            </a:r>
          </a:p>
          <a:p>
            <a:pPr algn="just"/>
            <a:r>
              <a:rPr lang="en-US" altLang="en-US" sz="1800" dirty="0"/>
              <a:t>Searching along different paths of the graph until you reach the solution</a:t>
            </a:r>
          </a:p>
          <a:p>
            <a:pPr algn="just"/>
            <a:r>
              <a:rPr lang="en-US" altLang="en-US" sz="1800" dirty="0"/>
              <a:t>The nodes can be considered congruous to the states</a:t>
            </a:r>
          </a:p>
          <a:p>
            <a:pPr algn="just"/>
            <a:r>
              <a:rPr lang="en-US" altLang="en-US" sz="1800" dirty="0"/>
              <a:t>The whole graph can be the state space</a:t>
            </a:r>
          </a:p>
          <a:p>
            <a:pPr algn="just"/>
            <a:r>
              <a:rPr lang="en-US" altLang="en-US" sz="1800" dirty="0"/>
              <a:t>The links can be congruous to the actions……</a:t>
            </a:r>
          </a:p>
          <a:p>
            <a:endParaRPr lang="en-US" dirty="0"/>
          </a:p>
        </p:txBody>
      </p:sp>
      <p:pic>
        <p:nvPicPr>
          <p:cNvPr id="4" name="Picture 6" descr="http://t0.gstatic.com/images?q=tbn:ANd9GcSslWj17tQIeN6JrehXeYEjfzgyl-gLs6-Yvb6jccMNtvgWTfM&amp;t=1&amp;usg=__lXoUkIX_l5PpYFykpc7Nrlvp1bM="/>
          <p:cNvPicPr>
            <a:picLocks noChangeAspect="1" noChangeArrowheads="1"/>
          </p:cNvPicPr>
          <p:nvPr/>
        </p:nvPicPr>
        <p:blipFill>
          <a:blip r:embed="rId2"/>
          <a:srcRect/>
          <a:stretch>
            <a:fillRect/>
          </a:stretch>
        </p:blipFill>
        <p:spPr bwMode="auto">
          <a:xfrm>
            <a:off x="4419600" y="4419600"/>
            <a:ext cx="4419600" cy="23193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2340954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5EE77-0C19-4159-8AC1-A5FCF3CDB7C9}"/>
              </a:ext>
            </a:extLst>
          </p:cNvPr>
          <p:cNvSpPr>
            <a:spLocks noGrp="1"/>
          </p:cNvSpPr>
          <p:nvPr>
            <p:ph type="title"/>
          </p:nvPr>
        </p:nvSpPr>
        <p:spPr/>
        <p:txBody>
          <a:bodyPr/>
          <a:lstStyle/>
          <a:p>
            <a:r>
              <a:rPr lang="en-US" dirty="0"/>
              <a:t>Lecture Outline</a:t>
            </a:r>
            <a:endParaRPr lang="en-PK" dirty="0"/>
          </a:p>
        </p:txBody>
      </p:sp>
      <p:sp>
        <p:nvSpPr>
          <p:cNvPr id="3" name="Content Placeholder 2">
            <a:extLst>
              <a:ext uri="{FF2B5EF4-FFF2-40B4-BE49-F238E27FC236}">
                <a16:creationId xmlns:a16="http://schemas.microsoft.com/office/drawing/2014/main" id="{2B80E79B-D753-4142-8A42-B1DEA7C266BE}"/>
              </a:ext>
            </a:extLst>
          </p:cNvPr>
          <p:cNvSpPr>
            <a:spLocks noGrp="1"/>
          </p:cNvSpPr>
          <p:nvPr>
            <p:ph idx="1"/>
          </p:nvPr>
        </p:nvSpPr>
        <p:spPr>
          <a:xfrm>
            <a:off x="838201" y="2362202"/>
            <a:ext cx="7391399" cy="3724275"/>
          </a:xfrm>
        </p:spPr>
        <p:txBody>
          <a:bodyPr/>
          <a:lstStyle/>
          <a:p>
            <a:pPr algn="just"/>
            <a:r>
              <a:rPr lang="en-US" altLang="en-US" dirty="0" smtClean="0">
                <a:solidFill>
                  <a:srgbClr val="002060"/>
                </a:solidFill>
                <a:latin typeface="Bahnschrift" panose="020B0502040204020203" pitchFamily="34" charset="0"/>
              </a:rPr>
              <a:t>Agent </a:t>
            </a:r>
            <a:r>
              <a:rPr lang="en-US" altLang="en-US" dirty="0">
                <a:solidFill>
                  <a:srgbClr val="002060"/>
                </a:solidFill>
                <a:latin typeface="Bahnschrift" panose="020B0502040204020203" pitchFamily="34" charset="0"/>
              </a:rPr>
              <a:t>types</a:t>
            </a:r>
          </a:p>
        </p:txBody>
      </p:sp>
    </p:spTree>
    <p:extLst>
      <p:ext uri="{BB962C8B-B14F-4D97-AF65-F5344CB8AC3E}">
        <p14:creationId xmlns:p14="http://schemas.microsoft.com/office/powerpoint/2010/main" val="238821284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Agents</a:t>
            </a:r>
          </a:p>
        </p:txBody>
      </p:sp>
      <p:sp>
        <p:nvSpPr>
          <p:cNvPr id="3" name="Content Placeholder 2"/>
          <p:cNvSpPr>
            <a:spLocks noGrp="1"/>
          </p:cNvSpPr>
          <p:nvPr>
            <p:ph idx="1"/>
          </p:nvPr>
        </p:nvSpPr>
        <p:spPr>
          <a:xfrm>
            <a:off x="838201" y="2362202"/>
            <a:ext cx="7162799" cy="4190998"/>
          </a:xfrm>
        </p:spPr>
        <p:txBody>
          <a:bodyPr/>
          <a:lstStyle/>
          <a:p>
            <a:pPr algn="just">
              <a:lnSpc>
                <a:spcPct val="90000"/>
              </a:lnSpc>
              <a:defRPr/>
            </a:pPr>
            <a:r>
              <a:rPr lang="en-US" sz="2400" dirty="0">
                <a:solidFill>
                  <a:srgbClr val="002060"/>
                </a:solidFill>
              </a:rPr>
              <a:t>An </a:t>
            </a:r>
            <a:r>
              <a:rPr lang="en-US" sz="2400" dirty="0">
                <a:solidFill>
                  <a:srgbClr val="FF0000"/>
                </a:solidFill>
              </a:rPr>
              <a:t>agent</a:t>
            </a:r>
            <a:r>
              <a:rPr lang="en-US" sz="2400" dirty="0">
                <a:solidFill>
                  <a:srgbClr val="002060"/>
                </a:solidFill>
              </a:rPr>
              <a:t> is anything that can be viewed as </a:t>
            </a:r>
            <a:r>
              <a:rPr lang="en-US" sz="2400" dirty="0">
                <a:solidFill>
                  <a:srgbClr val="FF0000"/>
                </a:solidFill>
              </a:rPr>
              <a:t>perceiving</a:t>
            </a:r>
            <a:r>
              <a:rPr lang="en-US" sz="2400" dirty="0">
                <a:solidFill>
                  <a:srgbClr val="002060"/>
                </a:solidFill>
              </a:rPr>
              <a:t> its </a:t>
            </a:r>
            <a:r>
              <a:rPr lang="en-US" sz="2400" dirty="0">
                <a:solidFill>
                  <a:srgbClr val="FF0000"/>
                </a:solidFill>
              </a:rPr>
              <a:t>environment</a:t>
            </a:r>
            <a:r>
              <a:rPr lang="en-US" sz="2400" dirty="0">
                <a:solidFill>
                  <a:srgbClr val="002060"/>
                </a:solidFill>
              </a:rPr>
              <a:t> through </a:t>
            </a:r>
            <a:r>
              <a:rPr lang="en-US" sz="2400" dirty="0">
                <a:solidFill>
                  <a:srgbClr val="FF0000"/>
                </a:solidFill>
              </a:rPr>
              <a:t>sensors</a:t>
            </a:r>
            <a:r>
              <a:rPr lang="en-US" sz="2400" dirty="0">
                <a:solidFill>
                  <a:srgbClr val="002060"/>
                </a:solidFill>
              </a:rPr>
              <a:t> and </a:t>
            </a:r>
            <a:r>
              <a:rPr lang="en-US" sz="2400" dirty="0">
                <a:solidFill>
                  <a:srgbClr val="FF0000"/>
                </a:solidFill>
              </a:rPr>
              <a:t>acting</a:t>
            </a:r>
            <a:r>
              <a:rPr lang="en-US" sz="2400" dirty="0">
                <a:solidFill>
                  <a:srgbClr val="002060"/>
                </a:solidFill>
              </a:rPr>
              <a:t> upon that environment through </a:t>
            </a:r>
            <a:r>
              <a:rPr lang="en-US" sz="2400" dirty="0">
                <a:solidFill>
                  <a:srgbClr val="FF0000"/>
                </a:solidFill>
              </a:rPr>
              <a:t>actuators</a:t>
            </a:r>
            <a:endParaRPr lang="en-US" sz="2400" dirty="0">
              <a:solidFill>
                <a:srgbClr val="002060"/>
              </a:solidFill>
            </a:endParaRPr>
          </a:p>
          <a:p>
            <a:pPr algn="just">
              <a:lnSpc>
                <a:spcPct val="90000"/>
              </a:lnSpc>
              <a:defRPr/>
            </a:pPr>
            <a:r>
              <a:rPr lang="en-US" sz="2400" dirty="0">
                <a:solidFill>
                  <a:srgbClr val="FF0000"/>
                </a:solidFill>
              </a:rPr>
              <a:t>Human agent</a:t>
            </a:r>
            <a:r>
              <a:rPr lang="en-US" sz="2400" dirty="0">
                <a:solidFill>
                  <a:srgbClr val="002060"/>
                </a:solidFill>
              </a:rPr>
              <a:t>: </a:t>
            </a:r>
          </a:p>
          <a:p>
            <a:pPr lvl="1" algn="just">
              <a:lnSpc>
                <a:spcPct val="90000"/>
              </a:lnSpc>
              <a:defRPr/>
            </a:pPr>
            <a:r>
              <a:rPr lang="en-US" dirty="0">
                <a:solidFill>
                  <a:srgbClr val="002060"/>
                </a:solidFill>
              </a:rPr>
              <a:t>Eyes, ears, and other organs for sensors </a:t>
            </a:r>
          </a:p>
          <a:p>
            <a:pPr lvl="1" algn="just">
              <a:lnSpc>
                <a:spcPct val="90000"/>
              </a:lnSpc>
              <a:defRPr/>
            </a:pPr>
            <a:r>
              <a:rPr lang="en-US" dirty="0">
                <a:solidFill>
                  <a:srgbClr val="002060"/>
                </a:solidFill>
              </a:rPr>
              <a:t>Hands, legs, mouth, and other body parts for actuators</a:t>
            </a:r>
          </a:p>
          <a:p>
            <a:pPr algn="just">
              <a:lnSpc>
                <a:spcPct val="90000"/>
              </a:lnSpc>
              <a:defRPr/>
            </a:pPr>
            <a:r>
              <a:rPr lang="en-US" sz="2400" dirty="0">
                <a:solidFill>
                  <a:srgbClr val="FF0000"/>
                </a:solidFill>
              </a:rPr>
              <a:t>Robotic agent</a:t>
            </a:r>
            <a:r>
              <a:rPr lang="en-US" sz="2400" dirty="0">
                <a:solidFill>
                  <a:srgbClr val="002060"/>
                </a:solidFill>
              </a:rPr>
              <a:t>: </a:t>
            </a:r>
          </a:p>
          <a:p>
            <a:pPr lvl="1" algn="just">
              <a:lnSpc>
                <a:spcPct val="90000"/>
              </a:lnSpc>
              <a:defRPr/>
            </a:pPr>
            <a:r>
              <a:rPr lang="en-US" dirty="0">
                <a:solidFill>
                  <a:srgbClr val="002060"/>
                </a:solidFill>
              </a:rPr>
              <a:t>Cameras and infrared range finders for sensors</a:t>
            </a:r>
          </a:p>
          <a:p>
            <a:pPr lvl="1" algn="just">
              <a:lnSpc>
                <a:spcPct val="90000"/>
              </a:lnSpc>
              <a:defRPr/>
            </a:pPr>
            <a:r>
              <a:rPr lang="en-US" dirty="0">
                <a:solidFill>
                  <a:srgbClr val="002060"/>
                </a:solidFill>
              </a:rPr>
              <a:t>Various motors for actuators.</a:t>
            </a:r>
          </a:p>
          <a:p>
            <a:endParaRPr lang="en-US" dirty="0"/>
          </a:p>
        </p:txBody>
      </p:sp>
    </p:spTree>
    <p:extLst>
      <p:ext uri="{BB962C8B-B14F-4D97-AF65-F5344CB8AC3E}">
        <p14:creationId xmlns:p14="http://schemas.microsoft.com/office/powerpoint/2010/main" val="356617267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Agent types</a:t>
            </a:r>
          </a:p>
        </p:txBody>
      </p:sp>
      <p:sp>
        <p:nvSpPr>
          <p:cNvPr id="3" name="Content Placeholder 2"/>
          <p:cNvSpPr>
            <a:spLocks noGrp="1"/>
          </p:cNvSpPr>
          <p:nvPr>
            <p:ph idx="1"/>
          </p:nvPr>
        </p:nvSpPr>
        <p:spPr/>
        <p:txBody>
          <a:bodyPr/>
          <a:lstStyle/>
          <a:p>
            <a:pPr algn="just"/>
            <a:r>
              <a:rPr lang="en-US" altLang="en-US" dirty="0">
                <a:solidFill>
                  <a:srgbClr val="002060"/>
                </a:solidFill>
              </a:rPr>
              <a:t>Four basic types in order of increasing generality:</a:t>
            </a:r>
          </a:p>
          <a:p>
            <a:pPr lvl="1" algn="just"/>
            <a:r>
              <a:rPr lang="en-US" altLang="en-US" dirty="0">
                <a:solidFill>
                  <a:srgbClr val="FF0000"/>
                </a:solidFill>
              </a:rPr>
              <a:t>Simple Reflex</a:t>
            </a:r>
            <a:r>
              <a:rPr lang="en-US" altLang="en-US" dirty="0">
                <a:solidFill>
                  <a:srgbClr val="002060"/>
                </a:solidFill>
              </a:rPr>
              <a:t> agents</a:t>
            </a:r>
          </a:p>
          <a:p>
            <a:pPr lvl="1" algn="just"/>
            <a:r>
              <a:rPr lang="en-US" altLang="en-US" dirty="0">
                <a:solidFill>
                  <a:srgbClr val="FF0000"/>
                </a:solidFill>
              </a:rPr>
              <a:t>Model-based Reflex </a:t>
            </a:r>
            <a:r>
              <a:rPr lang="en-US" altLang="en-US" dirty="0">
                <a:solidFill>
                  <a:srgbClr val="002060"/>
                </a:solidFill>
              </a:rPr>
              <a:t>agents</a:t>
            </a:r>
          </a:p>
          <a:p>
            <a:pPr lvl="1" algn="just"/>
            <a:r>
              <a:rPr lang="en-US" altLang="en-US" dirty="0">
                <a:solidFill>
                  <a:srgbClr val="FF0000"/>
                </a:solidFill>
              </a:rPr>
              <a:t>Goal-based</a:t>
            </a:r>
            <a:r>
              <a:rPr lang="en-US" altLang="en-US" dirty="0">
                <a:solidFill>
                  <a:srgbClr val="002060"/>
                </a:solidFill>
              </a:rPr>
              <a:t> agents</a:t>
            </a:r>
          </a:p>
          <a:p>
            <a:pPr lvl="1" algn="just"/>
            <a:r>
              <a:rPr lang="en-US" altLang="en-US" dirty="0">
                <a:solidFill>
                  <a:srgbClr val="FF0000"/>
                </a:solidFill>
              </a:rPr>
              <a:t>Utility-based</a:t>
            </a:r>
            <a:r>
              <a:rPr lang="en-US" altLang="en-US" dirty="0">
                <a:solidFill>
                  <a:srgbClr val="002060"/>
                </a:solidFill>
              </a:rPr>
              <a:t> </a:t>
            </a:r>
            <a:r>
              <a:rPr lang="en-US" altLang="en-US" dirty="0" smtClean="0">
                <a:solidFill>
                  <a:srgbClr val="002060"/>
                </a:solidFill>
              </a:rPr>
              <a:t>agents</a:t>
            </a:r>
            <a:endParaRPr lang="en-US" altLang="en-US" dirty="0">
              <a:solidFill>
                <a:srgbClr val="002060"/>
              </a:solidFill>
            </a:endParaRPr>
          </a:p>
          <a:p>
            <a:pPr algn="just"/>
            <a:r>
              <a:rPr lang="en-US" altLang="en-US" dirty="0">
                <a:solidFill>
                  <a:srgbClr val="002060"/>
                </a:solidFill>
              </a:rPr>
              <a:t>And Finally: </a:t>
            </a:r>
            <a:r>
              <a:rPr lang="en-US" altLang="en-US" dirty="0">
                <a:solidFill>
                  <a:srgbClr val="FF0000"/>
                </a:solidFill>
              </a:rPr>
              <a:t>Learning</a:t>
            </a:r>
            <a:r>
              <a:rPr lang="en-US" altLang="en-US" dirty="0">
                <a:solidFill>
                  <a:srgbClr val="002060"/>
                </a:solidFill>
              </a:rPr>
              <a:t> agents</a:t>
            </a:r>
          </a:p>
          <a:p>
            <a:pPr marL="0" indent="0">
              <a:buNone/>
            </a:pPr>
            <a:endParaRPr lang="en-US" dirty="0"/>
          </a:p>
        </p:txBody>
      </p:sp>
    </p:spTree>
    <p:extLst>
      <p:ext uri="{BB962C8B-B14F-4D97-AF65-F5344CB8AC3E}">
        <p14:creationId xmlns:p14="http://schemas.microsoft.com/office/powerpoint/2010/main" val="27038675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Reflex Agents</a:t>
            </a:r>
          </a:p>
        </p:txBody>
      </p:sp>
      <p:sp>
        <p:nvSpPr>
          <p:cNvPr id="3" name="Content Placeholder 2"/>
          <p:cNvSpPr>
            <a:spLocks noGrp="1"/>
          </p:cNvSpPr>
          <p:nvPr>
            <p:ph idx="1"/>
          </p:nvPr>
        </p:nvSpPr>
        <p:spPr>
          <a:xfrm>
            <a:off x="838201" y="2362202"/>
            <a:ext cx="7693025" cy="4114798"/>
          </a:xfrm>
        </p:spPr>
        <p:txBody>
          <a:bodyPr/>
          <a:lstStyle/>
          <a:p>
            <a:pPr algn="just"/>
            <a:r>
              <a:rPr lang="en-US" sz="1600" dirty="0" smtClean="0"/>
              <a:t>The </a:t>
            </a:r>
            <a:r>
              <a:rPr lang="en-US" sz="1600" dirty="0"/>
              <a:t>Simple reflex agents are the simplest agents. </a:t>
            </a:r>
            <a:endParaRPr lang="en-US" sz="1600" dirty="0" smtClean="0"/>
          </a:p>
          <a:p>
            <a:pPr algn="just"/>
            <a:r>
              <a:rPr lang="en-US" sz="1600" dirty="0" smtClean="0"/>
              <a:t>These </a:t>
            </a:r>
            <a:r>
              <a:rPr lang="en-US" sz="1600" dirty="0"/>
              <a:t>agents take decisions on the basis of the current percepts and ignore the rest of the percept history.</a:t>
            </a:r>
          </a:p>
          <a:p>
            <a:pPr algn="just"/>
            <a:r>
              <a:rPr lang="en-US" sz="1600" dirty="0"/>
              <a:t>These agents only succeed in the fully observable environment.</a:t>
            </a:r>
          </a:p>
          <a:p>
            <a:pPr algn="just"/>
            <a:r>
              <a:rPr lang="en-US" sz="1600" dirty="0"/>
              <a:t>The Simple reflex agent does not consider any part of percepts history during their decision and action process.</a:t>
            </a:r>
          </a:p>
          <a:p>
            <a:pPr algn="just"/>
            <a:r>
              <a:rPr lang="en-US" sz="1600" dirty="0"/>
              <a:t>The Simple reflex agent works on Condition-action rule, which means it maps the current state to action. Such as a Room Cleaner agent, it works only if there is dirt in the room.</a:t>
            </a:r>
          </a:p>
          <a:p>
            <a:pPr algn="just"/>
            <a:r>
              <a:rPr lang="en-US" sz="1600" dirty="0"/>
              <a:t>Problems for the simple reflex agent design approach:</a:t>
            </a:r>
          </a:p>
          <a:p>
            <a:pPr lvl="1" algn="just"/>
            <a:r>
              <a:rPr lang="en-US" sz="1600" dirty="0"/>
              <a:t>They have very limited intelligence</a:t>
            </a:r>
          </a:p>
          <a:p>
            <a:pPr lvl="1" algn="just"/>
            <a:r>
              <a:rPr lang="en-US" sz="1600" dirty="0"/>
              <a:t>They do not have knowledge of non-perceptual parts of the current state</a:t>
            </a:r>
          </a:p>
          <a:p>
            <a:pPr lvl="1" algn="just"/>
            <a:r>
              <a:rPr lang="en-US" sz="1600" dirty="0"/>
              <a:t>Mostly too big to generate and to store.</a:t>
            </a:r>
          </a:p>
          <a:p>
            <a:pPr lvl="1" algn="just"/>
            <a:r>
              <a:rPr lang="en-US" sz="1600" dirty="0"/>
              <a:t>Not adaptive to changes in the environment.</a:t>
            </a:r>
          </a:p>
          <a:p>
            <a:endParaRPr lang="en-US" dirty="0"/>
          </a:p>
        </p:txBody>
      </p:sp>
    </p:spTree>
    <p:extLst>
      <p:ext uri="{BB962C8B-B14F-4D97-AF65-F5344CB8AC3E}">
        <p14:creationId xmlns:p14="http://schemas.microsoft.com/office/powerpoint/2010/main" val="262513059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Reflex Agents</a:t>
            </a:r>
          </a:p>
        </p:txBody>
      </p:sp>
      <p:pic>
        <p:nvPicPr>
          <p:cNvPr id="4" name="Picture 4" descr="simple-reflex-age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66800" y="2514600"/>
            <a:ext cx="6934200" cy="3962400"/>
          </a:xfrm>
          <a:noFill/>
        </p:spPr>
      </p:pic>
      <p:sp>
        <p:nvSpPr>
          <p:cNvPr id="5" name="TextBox 3"/>
          <p:cNvSpPr txBox="1">
            <a:spLocks noChangeArrowheads="1"/>
          </p:cNvSpPr>
          <p:nvPr/>
        </p:nvSpPr>
        <p:spPr bwMode="auto">
          <a:xfrm>
            <a:off x="1066800" y="3352800"/>
            <a:ext cx="3581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65000"/>
              <a:buFont typeface="Wingdings" panose="05000000000000000000" pitchFamily="2" charset="2"/>
              <a:buChar char="q"/>
              <a:defRPr sz="2400">
                <a:solidFill>
                  <a:schemeClr val="bg1"/>
                </a:solidFill>
                <a:latin typeface="Verdana" panose="020B0604030504040204" pitchFamily="34" charset="0"/>
              </a:defRPr>
            </a:lvl1pPr>
            <a:lvl2pPr marL="742950" indent="-285750">
              <a:spcBef>
                <a:spcPct val="20000"/>
              </a:spcBef>
              <a:buSzPct val="80000"/>
              <a:buFont typeface="Wingdings" panose="05000000000000000000" pitchFamily="2" charset="2"/>
              <a:buChar char="Ø"/>
              <a:defRPr sz="2400">
                <a:solidFill>
                  <a:schemeClr val="bg1"/>
                </a:solidFill>
                <a:latin typeface="Verdana" panose="020B0604030504040204" pitchFamily="34" charset="0"/>
              </a:defRPr>
            </a:lvl2pPr>
            <a:lvl3pPr marL="1143000" indent="-228600">
              <a:spcBef>
                <a:spcPct val="20000"/>
              </a:spcBef>
              <a:buSzPct val="95000"/>
              <a:buFont typeface="Wingdings" panose="05000000000000000000" pitchFamily="2" charset="2"/>
              <a:buChar char="§"/>
              <a:defRPr sz="2400">
                <a:solidFill>
                  <a:schemeClr val="bg1"/>
                </a:solidFill>
                <a:latin typeface="Verdana" panose="020B0604030504040204" pitchFamily="34" charset="0"/>
              </a:defRPr>
            </a:lvl3pPr>
            <a:lvl4pPr marL="1600200" indent="-228600">
              <a:spcBef>
                <a:spcPct val="20000"/>
              </a:spcBef>
              <a:buSzPct val="100000"/>
              <a:buFont typeface="Courier New" panose="02070309020205020404" pitchFamily="49" charset="0"/>
              <a:buChar char="o"/>
              <a:defRPr sz="2400">
                <a:solidFill>
                  <a:schemeClr val="bg1"/>
                </a:solidFill>
                <a:latin typeface="Verdana" panose="020B0604030504040204" pitchFamily="34" charset="0"/>
              </a:defRPr>
            </a:lvl4pPr>
            <a:lvl5pPr marL="2057400" indent="-228600">
              <a:spcBef>
                <a:spcPct val="20000"/>
              </a:spcBef>
              <a:buFont typeface="Arial" panose="020B0604020202020204" pitchFamily="34" charset="0"/>
              <a:buChar char="•"/>
              <a:defRPr sz="2400">
                <a:solidFill>
                  <a:schemeClr val="bg1"/>
                </a:solidFill>
                <a:latin typeface="Verdan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9pPr>
          </a:lstStyle>
          <a:p>
            <a:pPr eaLnBrk="1" hangingPunct="1">
              <a:spcBef>
                <a:spcPct val="0"/>
              </a:spcBef>
              <a:buSzTx/>
              <a:buFontTx/>
              <a:buNone/>
            </a:pPr>
            <a:r>
              <a:rPr lang="en-US" altLang="en-US" sz="2000" b="1" dirty="0">
                <a:solidFill>
                  <a:srgbClr val="FF0000"/>
                </a:solidFill>
                <a:latin typeface="Arial" panose="020B0604020202020204" pitchFamily="34" charset="0"/>
              </a:rPr>
              <a:t>Applies condition-action rules based only on the current input (reflex)</a:t>
            </a:r>
          </a:p>
        </p:txBody>
      </p:sp>
    </p:spTree>
    <p:extLst>
      <p:ext uri="{BB962C8B-B14F-4D97-AF65-F5344CB8AC3E}">
        <p14:creationId xmlns:p14="http://schemas.microsoft.com/office/powerpoint/2010/main" val="391258085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Reflex agents</a:t>
            </a:r>
          </a:p>
        </p:txBody>
      </p:sp>
      <p:sp>
        <p:nvSpPr>
          <p:cNvPr id="3" name="Content Placeholder 2"/>
          <p:cNvSpPr>
            <a:spLocks noGrp="1"/>
          </p:cNvSpPr>
          <p:nvPr>
            <p:ph idx="1"/>
          </p:nvPr>
        </p:nvSpPr>
        <p:spPr/>
        <p:txBody>
          <a:bodyPr/>
          <a:lstStyle/>
          <a:p>
            <a:r>
              <a:rPr lang="en-US" altLang="en-US" dirty="0">
                <a:solidFill>
                  <a:srgbClr val="FF0000"/>
                </a:solidFill>
              </a:rPr>
              <a:t>Automated Taxi</a:t>
            </a:r>
            <a:r>
              <a:rPr lang="en-US" altLang="en-US" dirty="0">
                <a:solidFill>
                  <a:srgbClr val="002060"/>
                </a:solidFill>
              </a:rPr>
              <a:t>:</a:t>
            </a:r>
          </a:p>
          <a:p>
            <a:pPr lvl="1"/>
            <a:r>
              <a:rPr lang="en-US" altLang="en-US" dirty="0">
                <a:solidFill>
                  <a:srgbClr val="002060"/>
                </a:solidFill>
              </a:rPr>
              <a:t>Agent observes rain falling on the windshield: Agent powers on the viper</a:t>
            </a:r>
          </a:p>
          <a:p>
            <a:pPr lvl="1"/>
            <a:r>
              <a:rPr lang="en-US" altLang="en-US" dirty="0">
                <a:solidFill>
                  <a:srgbClr val="002060"/>
                </a:solidFill>
              </a:rPr>
              <a:t>Agent observes a red signal; Agent breaks the taxi until it stops. </a:t>
            </a:r>
          </a:p>
          <a:p>
            <a:pPr marL="0" indent="0">
              <a:buNone/>
            </a:pPr>
            <a:endParaRPr lang="en-US" dirty="0"/>
          </a:p>
        </p:txBody>
      </p:sp>
    </p:spTree>
    <p:extLst>
      <p:ext uri="{BB962C8B-B14F-4D97-AF65-F5344CB8AC3E}">
        <p14:creationId xmlns:p14="http://schemas.microsoft.com/office/powerpoint/2010/main" val="316168521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Model-based Reflex agents</a:t>
            </a:r>
          </a:p>
        </p:txBody>
      </p:sp>
      <p:sp>
        <p:nvSpPr>
          <p:cNvPr id="3" name="Content Placeholder 2"/>
          <p:cNvSpPr>
            <a:spLocks noGrp="1"/>
          </p:cNvSpPr>
          <p:nvPr>
            <p:ph idx="1"/>
          </p:nvPr>
        </p:nvSpPr>
        <p:spPr>
          <a:xfrm>
            <a:off x="838201" y="2362202"/>
            <a:ext cx="7693025" cy="3886198"/>
          </a:xfrm>
        </p:spPr>
        <p:txBody>
          <a:bodyPr/>
          <a:lstStyle/>
          <a:p>
            <a:pPr algn="just"/>
            <a:r>
              <a:rPr lang="en-US" sz="1800" dirty="0"/>
              <a:t>The Model-based agent can work in a partially observable environment, and track the situation.</a:t>
            </a:r>
          </a:p>
          <a:p>
            <a:pPr algn="just"/>
            <a:r>
              <a:rPr lang="en-US" sz="1800" dirty="0"/>
              <a:t>A model-based agent has two important factors:</a:t>
            </a:r>
          </a:p>
          <a:p>
            <a:pPr lvl="1" algn="just"/>
            <a:r>
              <a:rPr lang="en-US" sz="1800" b="1" dirty="0"/>
              <a:t>Model:</a:t>
            </a:r>
            <a:r>
              <a:rPr lang="en-US" sz="1800" dirty="0"/>
              <a:t> It is knowledge about "how things happen in the world," so it is called a Model-based agent.</a:t>
            </a:r>
          </a:p>
          <a:p>
            <a:pPr lvl="1" algn="just"/>
            <a:r>
              <a:rPr lang="en-US" sz="1800" b="1" dirty="0"/>
              <a:t>Internal State:</a:t>
            </a:r>
            <a:r>
              <a:rPr lang="en-US" sz="1800" dirty="0"/>
              <a:t> It is a representation of the current state based on percept history.</a:t>
            </a:r>
          </a:p>
          <a:p>
            <a:pPr algn="just"/>
            <a:r>
              <a:rPr lang="en-US" sz="1800" dirty="0"/>
              <a:t>These agents have the model, "which is knowledge of the world" and based on the model they perform actions.</a:t>
            </a:r>
          </a:p>
          <a:p>
            <a:pPr algn="just"/>
            <a:r>
              <a:rPr lang="en-US" sz="1800" dirty="0"/>
              <a:t>Updating the agent state requires information about:</a:t>
            </a:r>
          </a:p>
          <a:p>
            <a:pPr lvl="1" algn="just"/>
            <a:r>
              <a:rPr lang="en-US" sz="1800" dirty="0"/>
              <a:t>How the world evolves</a:t>
            </a:r>
          </a:p>
          <a:p>
            <a:pPr lvl="1" algn="just"/>
            <a:r>
              <a:rPr lang="en-US" sz="1800" dirty="0"/>
              <a:t>How the agent's action affects the world.</a:t>
            </a:r>
          </a:p>
          <a:p>
            <a:endParaRPr lang="en-US" dirty="0"/>
          </a:p>
        </p:txBody>
      </p:sp>
    </p:spTree>
    <p:extLst>
      <p:ext uri="{BB962C8B-B14F-4D97-AF65-F5344CB8AC3E}">
        <p14:creationId xmlns:p14="http://schemas.microsoft.com/office/powerpoint/2010/main" val="256500552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Model-based Reflex agents</a:t>
            </a:r>
          </a:p>
        </p:txBody>
      </p:sp>
      <p:sp>
        <p:nvSpPr>
          <p:cNvPr id="5" name="TextBox 4"/>
          <p:cNvSpPr txBox="1">
            <a:spLocks noChangeArrowheads="1"/>
          </p:cNvSpPr>
          <p:nvPr/>
        </p:nvSpPr>
        <p:spPr bwMode="auto">
          <a:xfrm>
            <a:off x="762000" y="6129193"/>
            <a:ext cx="4572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65000"/>
              <a:buFont typeface="Wingdings" panose="05000000000000000000" pitchFamily="2" charset="2"/>
              <a:buChar char="q"/>
              <a:defRPr sz="2400">
                <a:solidFill>
                  <a:schemeClr val="bg1"/>
                </a:solidFill>
                <a:latin typeface="Verdana" panose="020B0604030504040204" pitchFamily="34" charset="0"/>
              </a:defRPr>
            </a:lvl1pPr>
            <a:lvl2pPr marL="742950" indent="-285750">
              <a:spcBef>
                <a:spcPct val="20000"/>
              </a:spcBef>
              <a:buSzPct val="80000"/>
              <a:buFont typeface="Wingdings" panose="05000000000000000000" pitchFamily="2" charset="2"/>
              <a:buChar char="Ø"/>
              <a:defRPr sz="2400">
                <a:solidFill>
                  <a:schemeClr val="bg1"/>
                </a:solidFill>
                <a:latin typeface="Verdana" panose="020B0604030504040204" pitchFamily="34" charset="0"/>
              </a:defRPr>
            </a:lvl2pPr>
            <a:lvl3pPr marL="1143000" indent="-228600">
              <a:spcBef>
                <a:spcPct val="20000"/>
              </a:spcBef>
              <a:buSzPct val="95000"/>
              <a:buFont typeface="Wingdings" panose="05000000000000000000" pitchFamily="2" charset="2"/>
              <a:buChar char="§"/>
              <a:defRPr sz="2400">
                <a:solidFill>
                  <a:schemeClr val="bg1"/>
                </a:solidFill>
                <a:latin typeface="Verdana" panose="020B0604030504040204" pitchFamily="34" charset="0"/>
              </a:defRPr>
            </a:lvl3pPr>
            <a:lvl4pPr marL="1600200" indent="-228600">
              <a:spcBef>
                <a:spcPct val="20000"/>
              </a:spcBef>
              <a:buSzPct val="100000"/>
              <a:buFont typeface="Courier New" panose="02070309020205020404" pitchFamily="49" charset="0"/>
              <a:buChar char="o"/>
              <a:defRPr sz="2400">
                <a:solidFill>
                  <a:schemeClr val="bg1"/>
                </a:solidFill>
                <a:latin typeface="Verdana" panose="020B0604030504040204" pitchFamily="34" charset="0"/>
              </a:defRPr>
            </a:lvl4pPr>
            <a:lvl5pPr marL="2057400" indent="-228600">
              <a:spcBef>
                <a:spcPct val="20000"/>
              </a:spcBef>
              <a:buFont typeface="Arial" panose="020B0604020202020204" pitchFamily="34" charset="0"/>
              <a:buChar char="•"/>
              <a:defRPr sz="2400">
                <a:solidFill>
                  <a:schemeClr val="bg1"/>
                </a:solidFill>
                <a:latin typeface="Verdan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9pPr>
          </a:lstStyle>
          <a:p>
            <a:pPr eaLnBrk="1" hangingPunct="1">
              <a:spcBef>
                <a:spcPct val="0"/>
              </a:spcBef>
              <a:buSzTx/>
              <a:buFontTx/>
              <a:buNone/>
            </a:pPr>
            <a:r>
              <a:rPr lang="en-US" altLang="en-US" sz="2000" b="1" dirty="0">
                <a:solidFill>
                  <a:srgbClr val="FF0000"/>
                </a:solidFill>
                <a:latin typeface="Arial" panose="020B0604020202020204" pitchFamily="34" charset="0"/>
              </a:rPr>
              <a:t>Handles Partial Observability by creating a model</a:t>
            </a:r>
          </a:p>
        </p:txBody>
      </p:sp>
      <p:pic>
        <p:nvPicPr>
          <p:cNvPr id="1026" name="Picture 2" descr="Types of AI Agen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2209800"/>
            <a:ext cx="6857999" cy="3919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6643081"/>
      </p:ext>
    </p:extLst>
  </p:cSld>
  <p:clrMapOvr>
    <a:masterClrMapping/>
  </p:clrMapOvr>
  <p:transition>
    <p:fade/>
  </p:transition>
</p:sld>
</file>

<file path=ppt/theme/theme1.xml><?xml version="1.0" encoding="utf-8"?>
<a:theme xmlns:a="http://schemas.openxmlformats.org/drawingml/2006/main" name="Theme1">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85C8782E-8FD1-4DD5-B1D4-2219BDDE01B3}" vid="{796131F4-60EA-4B71-AF3A-7C794936D8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18989</TotalTime>
  <Words>973</Words>
  <Application>Microsoft Office PowerPoint</Application>
  <PresentationFormat>On-screen Show (4:3)</PresentationFormat>
  <Paragraphs>95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Bahnschrift</vt:lpstr>
      <vt:lpstr>Calibri</vt:lpstr>
      <vt:lpstr>Times New Roman</vt:lpstr>
      <vt:lpstr>Wingdings</vt:lpstr>
      <vt:lpstr>Theme1</vt:lpstr>
      <vt:lpstr>Artificial Intelligence Lecture 03: Agents Types</vt:lpstr>
      <vt:lpstr>Lecture Outline</vt:lpstr>
      <vt:lpstr>Agents</vt:lpstr>
      <vt:lpstr>Agent types</vt:lpstr>
      <vt:lpstr>Simple Reflex Agents</vt:lpstr>
      <vt:lpstr>Simple Reflex Agents</vt:lpstr>
      <vt:lpstr>Simple Reflex agents</vt:lpstr>
      <vt:lpstr>Model-based Reflex agents</vt:lpstr>
      <vt:lpstr>Model-based Reflex agents</vt:lpstr>
      <vt:lpstr>Model-based Reflex agents</vt:lpstr>
      <vt:lpstr>Goal-based agents</vt:lpstr>
      <vt:lpstr>Goal-based agents</vt:lpstr>
      <vt:lpstr>Goal-based Agents</vt:lpstr>
      <vt:lpstr>Utility-based agents</vt:lpstr>
      <vt:lpstr>Utility-based agents</vt:lpstr>
      <vt:lpstr>Utility-based Agent</vt:lpstr>
      <vt:lpstr>Learning Agents</vt:lpstr>
      <vt:lpstr>What is SEARCH?</vt:lpstr>
      <vt:lpstr>Linking Search to Trees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Tariq Mahmood</dc:creator>
  <cp:lastModifiedBy>Moorche</cp:lastModifiedBy>
  <cp:revision>413</cp:revision>
  <cp:lastPrinted>2018-11-01T11:08:50Z</cp:lastPrinted>
  <dcterms:created xsi:type="dcterms:W3CDTF">2009-02-25T08:44:18Z</dcterms:created>
  <dcterms:modified xsi:type="dcterms:W3CDTF">2023-02-22T09:39:02Z</dcterms:modified>
</cp:coreProperties>
</file>