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4"/>
  </p:notesMasterIdLst>
  <p:sldIdLst>
    <p:sldId id="430" r:id="rId2"/>
    <p:sldId id="441" r:id="rId3"/>
    <p:sldId id="442" r:id="rId4"/>
    <p:sldId id="443" r:id="rId5"/>
    <p:sldId id="444" r:id="rId6"/>
    <p:sldId id="446" r:id="rId7"/>
    <p:sldId id="445" r:id="rId8"/>
    <p:sldId id="447" r:id="rId9"/>
    <p:sldId id="448" r:id="rId10"/>
    <p:sldId id="449" r:id="rId11"/>
    <p:sldId id="450" r:id="rId12"/>
    <p:sldId id="451" r:id="rId1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A1A1"/>
    <a:srgbClr val="0909FF"/>
    <a:srgbClr val="990000"/>
    <a:srgbClr val="F3F9FB"/>
    <a:srgbClr val="008000"/>
    <a:srgbClr val="4F0AFA"/>
    <a:srgbClr val="5B0DF7"/>
    <a:srgbClr val="6C33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44" autoAdjust="0"/>
    <p:restoredTop sz="94346" autoAdjust="0"/>
  </p:normalViewPr>
  <p:slideViewPr>
    <p:cSldViewPr>
      <p:cViewPr varScale="1">
        <p:scale>
          <a:sx n="69" d="100"/>
          <a:sy n="69" d="100"/>
        </p:scale>
        <p:origin x="140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92647B1C-E4FF-44A5-AA58-AE32315C2FFA}" type="datetimeFigureOut">
              <a:rPr lang="en-US"/>
              <a:pPr>
                <a:defRPr/>
              </a:pPr>
              <a:t>3/15/2023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3900C269-9F07-4DFB-B11B-15EFE253598B}" type="slidenum">
              <a:rPr lang="en-US"/>
              <a:pPr>
                <a:defRPr/>
              </a:pPr>
              <a:t>‹#›</a:t>
            </a:fld>
            <a:endParaRPr lang="en-US" dirty="0"/>
          </a:p>
        </p:txBody>
      </p:sp>
    </p:spTree>
    <p:extLst>
      <p:ext uri="{BB962C8B-B14F-4D97-AF65-F5344CB8AC3E}">
        <p14:creationId xmlns:p14="http://schemas.microsoft.com/office/powerpoint/2010/main" val="1098624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697DB89-CDD6-472D-8A6C-DAA95BB1FA3E}"/>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2D1A2CC5-F66F-4FF1-9C12-E4C07F549013}"/>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sp>
          <p:nvSpPr>
            <p:cNvPr id="6" name="AutoShape 4">
              <a:extLst>
                <a:ext uri="{FF2B5EF4-FFF2-40B4-BE49-F238E27FC236}">
                  <a16:creationId xmlns:a16="http://schemas.microsoft.com/office/drawing/2014/main" id="{94194141-4B13-4C0B-9E9E-4B6DF58F22B6}"/>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4CCC10C4-1070-49FF-9EC0-FC19F4D37B5A}"/>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95304FCF-25DE-4BD8-A83B-51D9A6ECE64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9" name="AutoShape 7">
              <a:extLst>
                <a:ext uri="{FF2B5EF4-FFF2-40B4-BE49-F238E27FC236}">
                  <a16:creationId xmlns:a16="http://schemas.microsoft.com/office/drawing/2014/main" id="{16389DA0-8CD8-4422-9A8F-A93463A81D39}"/>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sp>
        <p:nvSpPr>
          <p:cNvPr id="5128" name="Rectangle 8"/>
          <p:cNvSpPr>
            <a:spLocks noGrp="1" noChangeArrowheads="1"/>
          </p:cNvSpPr>
          <p:nvPr>
            <p:ph type="subTitle" idx="1"/>
          </p:nvPr>
        </p:nvSpPr>
        <p:spPr>
          <a:xfrm>
            <a:off x="4673601" y="2927350"/>
            <a:ext cx="4013200" cy="1822450"/>
          </a:xfr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US"/>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smtClean="0"/>
              <a:t>Click to edit Master title style</a:t>
            </a:r>
            <a:endParaRPr lang="en-US"/>
          </a:p>
        </p:txBody>
      </p:sp>
      <p:sp>
        <p:nvSpPr>
          <p:cNvPr id="10" name="Date Placeholder 9">
            <a:extLst>
              <a:ext uri="{FF2B5EF4-FFF2-40B4-BE49-F238E27FC236}">
                <a16:creationId xmlns:a16="http://schemas.microsoft.com/office/drawing/2014/main" id="{E9144541-1081-4B27-9E4B-DD51FC1DCE6A}"/>
              </a:ext>
            </a:extLst>
          </p:cNvPr>
          <p:cNvSpPr>
            <a:spLocks noGrp="1" noChangeArrowheads="1"/>
          </p:cNvSpPr>
          <p:nvPr>
            <p:ph type="dt" sz="quarter" idx="10"/>
          </p:nvPr>
        </p:nvSpPr>
        <p:spPr/>
        <p:txBody>
          <a:bodyPr/>
          <a:lstStyle>
            <a:lvl1pPr>
              <a:defRPr>
                <a:solidFill>
                  <a:schemeClr val="bg1"/>
                </a:solidFill>
              </a:defRPr>
            </a:lvl1pPr>
          </a:lstStyle>
          <a:p>
            <a:pPr>
              <a:defRPr/>
            </a:pPr>
            <a:fld id="{69C7BED5-F055-412A-8E9E-74FB4E615AD3}" type="datetime1">
              <a:rPr lang="en-US" smtClean="0"/>
              <a:t>3/15/2023</a:t>
            </a:fld>
            <a:endParaRPr lang="en-US" dirty="0"/>
          </a:p>
        </p:txBody>
      </p:sp>
      <p:sp>
        <p:nvSpPr>
          <p:cNvPr id="11" name="Footer Placeholder 10">
            <a:extLst>
              <a:ext uri="{FF2B5EF4-FFF2-40B4-BE49-F238E27FC236}">
                <a16:creationId xmlns:a16="http://schemas.microsoft.com/office/drawing/2014/main" id="{97755DD8-7CD3-439F-A290-5D547A54A737}"/>
              </a:ext>
            </a:extLst>
          </p:cNvPr>
          <p:cNvSpPr>
            <a:spLocks noGrp="1" noChangeArrowheads="1"/>
          </p:cNvSpPr>
          <p:nvPr>
            <p:ph type="ftr" sz="quarter" idx="11"/>
          </p:nvPr>
        </p:nvSpPr>
        <p:spPr/>
        <p:txBody>
          <a:bodyPr/>
          <a:lstStyle>
            <a:lvl1pPr algn="r">
              <a:defRPr/>
            </a:lvl1pPr>
          </a:lstStyle>
          <a:p>
            <a:pPr>
              <a:defRPr/>
            </a:pPr>
            <a:endParaRPr lang="en-US"/>
          </a:p>
        </p:txBody>
      </p:sp>
      <p:sp>
        <p:nvSpPr>
          <p:cNvPr id="12" name="Slide Number Placeholder 11">
            <a:extLst>
              <a:ext uri="{FF2B5EF4-FFF2-40B4-BE49-F238E27FC236}">
                <a16:creationId xmlns:a16="http://schemas.microsoft.com/office/drawing/2014/main" id="{2137CD04-9D5B-417F-A66B-C38A4D2D5246}"/>
              </a:ext>
            </a:extLst>
          </p:cNvPr>
          <p:cNvSpPr>
            <a:spLocks noGrp="1" noChangeArrowheads="1"/>
          </p:cNvSpPr>
          <p:nvPr>
            <p:ph type="sldNum" sz="quarter" idx="12"/>
          </p:nvPr>
        </p:nvSpPr>
        <p:spPr>
          <a:xfrm>
            <a:off x="76201" y="6248400"/>
            <a:ext cx="587375" cy="488950"/>
          </a:xfrm>
        </p:spPr>
        <p:txBody>
          <a:bodyPr anchorCtr="0"/>
          <a:lstStyle>
            <a:lvl1pPr>
              <a:defRPr/>
            </a:lvl1pPr>
          </a:lstStyle>
          <a:p>
            <a:pPr>
              <a:defRPr/>
            </a:pPr>
            <a:fld id="{F31E5A96-A172-42D5-9655-AA9A774A36BE}" type="slidenum">
              <a:rPr lang="en-US" smtClean="0"/>
              <a:pPr>
                <a:defRPr/>
              </a:pPr>
              <a:t>‹#›</a:t>
            </a:fld>
            <a:endParaRPr lang="en-US" dirty="0"/>
          </a:p>
        </p:txBody>
      </p:sp>
    </p:spTree>
    <p:extLst>
      <p:ext uri="{BB962C8B-B14F-4D97-AF65-F5344CB8AC3E}">
        <p14:creationId xmlns:p14="http://schemas.microsoft.com/office/powerpoint/2010/main" val="16693986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564D6AB3-0BE0-4AE2-A565-F6DB7E10D854}"/>
              </a:ext>
            </a:extLst>
          </p:cNvPr>
          <p:cNvSpPr>
            <a:spLocks noGrp="1" noChangeArrowheads="1"/>
          </p:cNvSpPr>
          <p:nvPr>
            <p:ph type="dt" sz="half" idx="10"/>
          </p:nvPr>
        </p:nvSpPr>
        <p:spPr>
          <a:ln/>
        </p:spPr>
        <p:txBody>
          <a:bodyPr/>
          <a:lstStyle>
            <a:lvl1pPr>
              <a:defRPr/>
            </a:lvl1pPr>
          </a:lstStyle>
          <a:p>
            <a:pPr>
              <a:defRPr/>
            </a:pPr>
            <a:fld id="{0B5DFBD3-DFD7-4D4D-B7B7-2FEEDDAA3229}" type="datetime1">
              <a:rPr lang="en-US" smtClean="0"/>
              <a:t>3/15/2023</a:t>
            </a:fld>
            <a:endParaRPr lang="en-US" dirty="0"/>
          </a:p>
        </p:txBody>
      </p:sp>
      <p:sp>
        <p:nvSpPr>
          <p:cNvPr id="5" name="Rectangle 12">
            <a:extLst>
              <a:ext uri="{FF2B5EF4-FFF2-40B4-BE49-F238E27FC236}">
                <a16:creationId xmlns:a16="http://schemas.microsoft.com/office/drawing/2014/main" id="{984E88F6-7B9B-48EF-88D1-8B85462701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6AFD07A6-C54B-4303-8783-79A5AA51DF0A}"/>
              </a:ext>
            </a:extLst>
          </p:cNvPr>
          <p:cNvSpPr>
            <a:spLocks noGrp="1" noChangeArrowheads="1"/>
          </p:cNvSpPr>
          <p:nvPr>
            <p:ph type="sldNum" sz="quarter" idx="12"/>
          </p:nvPr>
        </p:nvSpPr>
        <p:spPr>
          <a:ln/>
        </p:spPr>
        <p:txBody>
          <a:bodyPr/>
          <a:lstStyle>
            <a:lvl1pPr>
              <a:defRPr/>
            </a:lvl1pPr>
          </a:lstStyle>
          <a:p>
            <a:pPr>
              <a:defRPr/>
            </a:pPr>
            <a:fld id="{23ABE0DA-F979-4E3F-B726-C179EF38E64F}" type="slidenum">
              <a:rPr lang="en-US" smtClean="0"/>
              <a:pPr>
                <a:defRPr/>
              </a:pPr>
              <a:t>‹#›</a:t>
            </a:fld>
            <a:endParaRPr lang="en-US" dirty="0"/>
          </a:p>
        </p:txBody>
      </p:sp>
    </p:spTree>
    <p:extLst>
      <p:ext uri="{BB962C8B-B14F-4D97-AF65-F5344CB8AC3E}">
        <p14:creationId xmlns:p14="http://schemas.microsoft.com/office/powerpoint/2010/main" val="9489018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2"/>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2"/>
            <a:ext cx="5791200" cy="53244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BE454C69-05BB-4376-BF5B-F23F07E40E4A}"/>
              </a:ext>
            </a:extLst>
          </p:cNvPr>
          <p:cNvSpPr>
            <a:spLocks noGrp="1" noChangeArrowheads="1"/>
          </p:cNvSpPr>
          <p:nvPr>
            <p:ph type="dt" sz="half" idx="10"/>
          </p:nvPr>
        </p:nvSpPr>
        <p:spPr>
          <a:ln/>
        </p:spPr>
        <p:txBody>
          <a:bodyPr/>
          <a:lstStyle>
            <a:lvl1pPr>
              <a:defRPr/>
            </a:lvl1pPr>
          </a:lstStyle>
          <a:p>
            <a:pPr>
              <a:defRPr/>
            </a:pPr>
            <a:fld id="{49D196C4-10AC-4B9B-B937-F64E5F1A6F6E}" type="datetime1">
              <a:rPr lang="en-US" smtClean="0"/>
              <a:t>3/15/2023</a:t>
            </a:fld>
            <a:endParaRPr lang="en-US" dirty="0"/>
          </a:p>
        </p:txBody>
      </p:sp>
      <p:sp>
        <p:nvSpPr>
          <p:cNvPr id="5" name="Rectangle 12">
            <a:extLst>
              <a:ext uri="{FF2B5EF4-FFF2-40B4-BE49-F238E27FC236}">
                <a16:creationId xmlns:a16="http://schemas.microsoft.com/office/drawing/2014/main" id="{4BE95B74-3904-4687-A858-1857057DFA2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001F3940-CBCF-4E25-ACC0-395A595B0371}"/>
              </a:ext>
            </a:extLst>
          </p:cNvPr>
          <p:cNvSpPr>
            <a:spLocks noGrp="1" noChangeArrowheads="1"/>
          </p:cNvSpPr>
          <p:nvPr>
            <p:ph type="sldNum" sz="quarter" idx="12"/>
          </p:nvPr>
        </p:nvSpPr>
        <p:spPr>
          <a:ln/>
        </p:spPr>
        <p:txBody>
          <a:bodyPr/>
          <a:lstStyle>
            <a:lvl1pPr>
              <a:defRPr/>
            </a:lvl1pPr>
          </a:lstStyle>
          <a:p>
            <a:pPr>
              <a:defRPr/>
            </a:pPr>
            <a:fld id="{FA5D2E9A-60C8-416B-A024-CDD3AC562E37}" type="slidenum">
              <a:rPr lang="en-US" smtClean="0"/>
              <a:pPr>
                <a:defRPr/>
              </a:pPr>
              <a:t>‹#›</a:t>
            </a:fld>
            <a:endParaRPr lang="en-US" dirty="0"/>
          </a:p>
        </p:txBody>
      </p:sp>
    </p:spTree>
    <p:extLst>
      <p:ext uri="{BB962C8B-B14F-4D97-AF65-F5344CB8AC3E}">
        <p14:creationId xmlns:p14="http://schemas.microsoft.com/office/powerpoint/2010/main" val="363288501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1" y="2362202"/>
            <a:ext cx="7693025" cy="3724275"/>
          </a:xfrm>
        </p:spPr>
        <p:txBody>
          <a:bodyPr/>
          <a:lstStyle/>
          <a:p>
            <a:pPr lvl="0"/>
            <a:r>
              <a:rPr lang="en-US" noProof="0" smtClean="0"/>
              <a:t>Click icon to add table</a:t>
            </a:r>
            <a:endParaRPr lang="en-US" noProof="0"/>
          </a:p>
        </p:txBody>
      </p:sp>
      <p:sp>
        <p:nvSpPr>
          <p:cNvPr id="4" name="Rectangle 11">
            <a:extLst>
              <a:ext uri="{FF2B5EF4-FFF2-40B4-BE49-F238E27FC236}">
                <a16:creationId xmlns:a16="http://schemas.microsoft.com/office/drawing/2014/main" id="{BF77D68F-D4CE-414A-BDA9-E33AB488CC07}"/>
              </a:ext>
            </a:extLst>
          </p:cNvPr>
          <p:cNvSpPr>
            <a:spLocks noGrp="1" noChangeArrowheads="1"/>
          </p:cNvSpPr>
          <p:nvPr>
            <p:ph type="dt" sz="half" idx="10"/>
          </p:nvPr>
        </p:nvSpPr>
        <p:spPr>
          <a:ln/>
        </p:spPr>
        <p:txBody>
          <a:bodyPr/>
          <a:lstStyle>
            <a:lvl1pPr>
              <a:defRPr/>
            </a:lvl1pPr>
          </a:lstStyle>
          <a:p>
            <a:pPr>
              <a:defRPr/>
            </a:pPr>
            <a:fld id="{6371F794-330A-4EB0-8274-5ED59C2FAC08}" type="datetime1">
              <a:rPr lang="en-US" smtClean="0"/>
              <a:t>3/15/2023</a:t>
            </a:fld>
            <a:endParaRPr lang="en-US" dirty="0"/>
          </a:p>
        </p:txBody>
      </p:sp>
      <p:sp>
        <p:nvSpPr>
          <p:cNvPr id="5" name="Rectangle 12">
            <a:extLst>
              <a:ext uri="{FF2B5EF4-FFF2-40B4-BE49-F238E27FC236}">
                <a16:creationId xmlns:a16="http://schemas.microsoft.com/office/drawing/2014/main" id="{2B1A1324-E8FC-418E-94C0-85F2BD7D6E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E9B9D749-3CF9-4C82-90AE-BA2A543AFDF7}"/>
              </a:ext>
            </a:extLst>
          </p:cNvPr>
          <p:cNvSpPr>
            <a:spLocks noGrp="1" noChangeArrowheads="1"/>
          </p:cNvSpPr>
          <p:nvPr>
            <p:ph type="sldNum" sz="quarter" idx="12"/>
          </p:nvPr>
        </p:nvSpPr>
        <p:spPr>
          <a:ln/>
        </p:spPr>
        <p:txBody>
          <a:bodyPr/>
          <a:lstStyle>
            <a:lvl1pPr>
              <a:defRPr/>
            </a:lvl1pPr>
          </a:lstStyle>
          <a:p>
            <a:pPr>
              <a:defRPr/>
            </a:pPr>
            <a:fld id="{F350231E-0AB9-4E05-8F3B-4DCF51360358}" type="slidenum">
              <a:rPr lang="en-US" smtClean="0"/>
              <a:pPr>
                <a:defRPr/>
              </a:pPr>
              <a:t>‹#›</a:t>
            </a:fld>
            <a:endParaRPr lang="en-US" dirty="0"/>
          </a:p>
        </p:txBody>
      </p:sp>
    </p:spTree>
    <p:extLst>
      <p:ext uri="{BB962C8B-B14F-4D97-AF65-F5344CB8AC3E}">
        <p14:creationId xmlns:p14="http://schemas.microsoft.com/office/powerpoint/2010/main" val="42868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6D41561C-CEBF-48F4-9E28-C4482E17CA74}"/>
              </a:ext>
            </a:extLst>
          </p:cNvPr>
          <p:cNvSpPr>
            <a:spLocks noGrp="1" noChangeArrowheads="1"/>
          </p:cNvSpPr>
          <p:nvPr>
            <p:ph type="dt" sz="half" idx="10"/>
          </p:nvPr>
        </p:nvSpPr>
        <p:spPr>
          <a:ln/>
        </p:spPr>
        <p:txBody>
          <a:bodyPr/>
          <a:lstStyle>
            <a:lvl1pPr>
              <a:defRPr/>
            </a:lvl1pPr>
          </a:lstStyle>
          <a:p>
            <a:pPr>
              <a:defRPr/>
            </a:pPr>
            <a:fld id="{BB533ACE-439C-4126-9A6D-19D3C514BD46}" type="datetime1">
              <a:rPr lang="en-US" smtClean="0"/>
              <a:t>3/15/2023</a:t>
            </a:fld>
            <a:endParaRPr lang="en-US" dirty="0"/>
          </a:p>
        </p:txBody>
      </p:sp>
      <p:sp>
        <p:nvSpPr>
          <p:cNvPr id="5" name="Rectangle 12">
            <a:extLst>
              <a:ext uri="{FF2B5EF4-FFF2-40B4-BE49-F238E27FC236}">
                <a16:creationId xmlns:a16="http://schemas.microsoft.com/office/drawing/2014/main" id="{0E5660E3-240B-41E3-888C-1B88C6F558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59180715-2C5B-4D99-B35D-5CB9C8F567D7}"/>
              </a:ext>
            </a:extLst>
          </p:cNvPr>
          <p:cNvSpPr>
            <a:spLocks noGrp="1" noChangeArrowheads="1"/>
          </p:cNvSpPr>
          <p:nvPr>
            <p:ph type="sldNum" sz="quarter" idx="12"/>
          </p:nvPr>
        </p:nvSpPr>
        <p:spPr>
          <a:ln/>
        </p:spPr>
        <p:txBody>
          <a:bodyPr/>
          <a:lstStyle>
            <a:lvl1pPr>
              <a:defRPr/>
            </a:lvl1pPr>
          </a:lstStyle>
          <a:p>
            <a:pPr>
              <a:defRPr/>
            </a:pPr>
            <a:fld id="{C5F17698-604B-4D7F-9E42-DE609D4473D1}" type="slidenum">
              <a:rPr lang="en-US" smtClean="0"/>
              <a:pPr>
                <a:defRPr/>
              </a:pPr>
              <a:t>‹#›</a:t>
            </a:fld>
            <a:endParaRPr lang="en-US" dirty="0"/>
          </a:p>
        </p:txBody>
      </p:sp>
    </p:spTree>
    <p:extLst>
      <p:ext uri="{BB962C8B-B14F-4D97-AF65-F5344CB8AC3E}">
        <p14:creationId xmlns:p14="http://schemas.microsoft.com/office/powerpoint/2010/main" val="424605775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11">
            <a:extLst>
              <a:ext uri="{FF2B5EF4-FFF2-40B4-BE49-F238E27FC236}">
                <a16:creationId xmlns:a16="http://schemas.microsoft.com/office/drawing/2014/main" id="{9AE7B7F9-9B63-4C99-B240-FC12E76B5802}"/>
              </a:ext>
            </a:extLst>
          </p:cNvPr>
          <p:cNvSpPr>
            <a:spLocks noGrp="1" noChangeArrowheads="1"/>
          </p:cNvSpPr>
          <p:nvPr>
            <p:ph type="dt" sz="half" idx="10"/>
          </p:nvPr>
        </p:nvSpPr>
        <p:spPr>
          <a:ln/>
        </p:spPr>
        <p:txBody>
          <a:bodyPr/>
          <a:lstStyle>
            <a:lvl1pPr>
              <a:defRPr/>
            </a:lvl1pPr>
          </a:lstStyle>
          <a:p>
            <a:pPr>
              <a:defRPr/>
            </a:pPr>
            <a:fld id="{42A287B4-23FA-4D5E-8B17-DBEA4DFBFFF5}" type="datetime1">
              <a:rPr lang="en-US" smtClean="0"/>
              <a:t>3/15/2023</a:t>
            </a:fld>
            <a:endParaRPr lang="en-US" dirty="0"/>
          </a:p>
        </p:txBody>
      </p:sp>
      <p:sp>
        <p:nvSpPr>
          <p:cNvPr id="5" name="Rectangle 12">
            <a:extLst>
              <a:ext uri="{FF2B5EF4-FFF2-40B4-BE49-F238E27FC236}">
                <a16:creationId xmlns:a16="http://schemas.microsoft.com/office/drawing/2014/main" id="{6EDBDB97-8B17-4504-8ADA-64F907DF67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331478AB-4749-4D3C-8589-3B6D14C30A9C}"/>
              </a:ext>
            </a:extLst>
          </p:cNvPr>
          <p:cNvSpPr>
            <a:spLocks noGrp="1" noChangeArrowheads="1"/>
          </p:cNvSpPr>
          <p:nvPr>
            <p:ph type="sldNum" sz="quarter" idx="12"/>
          </p:nvPr>
        </p:nvSpPr>
        <p:spPr>
          <a:ln/>
        </p:spPr>
        <p:txBody>
          <a:bodyPr/>
          <a:lstStyle>
            <a:lvl1pPr>
              <a:defRPr/>
            </a:lvl1pPr>
          </a:lstStyle>
          <a:p>
            <a:pPr>
              <a:defRPr/>
            </a:pPr>
            <a:fld id="{06A9868B-3909-478A-9725-E925864EA9D3}" type="slidenum">
              <a:rPr lang="en-US" smtClean="0"/>
              <a:pPr>
                <a:defRPr/>
              </a:pPr>
              <a:t>‹#›</a:t>
            </a:fld>
            <a:endParaRPr lang="en-US" dirty="0"/>
          </a:p>
        </p:txBody>
      </p:sp>
    </p:spTree>
    <p:extLst>
      <p:ext uri="{BB962C8B-B14F-4D97-AF65-F5344CB8AC3E}">
        <p14:creationId xmlns:p14="http://schemas.microsoft.com/office/powerpoint/2010/main" val="39154577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2362202"/>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4" y="2362202"/>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a:extLst>
              <a:ext uri="{FF2B5EF4-FFF2-40B4-BE49-F238E27FC236}">
                <a16:creationId xmlns:a16="http://schemas.microsoft.com/office/drawing/2014/main" id="{38D3B876-73DB-429F-B4A5-ACDB21507ACA}"/>
              </a:ext>
            </a:extLst>
          </p:cNvPr>
          <p:cNvSpPr>
            <a:spLocks noGrp="1" noChangeArrowheads="1"/>
          </p:cNvSpPr>
          <p:nvPr>
            <p:ph type="dt" sz="half" idx="10"/>
          </p:nvPr>
        </p:nvSpPr>
        <p:spPr>
          <a:ln/>
        </p:spPr>
        <p:txBody>
          <a:bodyPr/>
          <a:lstStyle>
            <a:lvl1pPr>
              <a:defRPr/>
            </a:lvl1pPr>
          </a:lstStyle>
          <a:p>
            <a:pPr>
              <a:defRPr/>
            </a:pPr>
            <a:fld id="{48AA1967-ABF7-4C6A-A34B-F75DE6AF343C}" type="datetime1">
              <a:rPr lang="en-US" smtClean="0"/>
              <a:t>3/15/2023</a:t>
            </a:fld>
            <a:endParaRPr lang="en-US" dirty="0"/>
          </a:p>
        </p:txBody>
      </p:sp>
      <p:sp>
        <p:nvSpPr>
          <p:cNvPr id="6" name="Rectangle 12">
            <a:extLst>
              <a:ext uri="{FF2B5EF4-FFF2-40B4-BE49-F238E27FC236}">
                <a16:creationId xmlns:a16="http://schemas.microsoft.com/office/drawing/2014/main" id="{B730567E-7D9B-4A0A-8C19-E932DA0EC6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E332F7B6-D444-4E55-96A6-522A403CFEE0}"/>
              </a:ext>
            </a:extLst>
          </p:cNvPr>
          <p:cNvSpPr>
            <a:spLocks noGrp="1" noChangeArrowheads="1"/>
          </p:cNvSpPr>
          <p:nvPr>
            <p:ph type="sldNum" sz="quarter" idx="12"/>
          </p:nvPr>
        </p:nvSpPr>
        <p:spPr>
          <a:ln/>
        </p:spPr>
        <p:txBody>
          <a:bodyPr/>
          <a:lstStyle>
            <a:lvl1pPr>
              <a:defRPr/>
            </a:lvl1pPr>
          </a:lstStyle>
          <a:p>
            <a:pPr>
              <a:defRPr/>
            </a:pPr>
            <a:fld id="{249806C4-8FAE-4E06-AA81-8730B4B5B299}" type="slidenum">
              <a:rPr lang="en-US" smtClean="0"/>
              <a:pPr>
                <a:defRPr/>
              </a:pPr>
              <a:t>‹#›</a:t>
            </a:fld>
            <a:endParaRPr lang="en-US" dirty="0"/>
          </a:p>
        </p:txBody>
      </p:sp>
    </p:spTree>
    <p:extLst>
      <p:ext uri="{BB962C8B-B14F-4D97-AF65-F5344CB8AC3E}">
        <p14:creationId xmlns:p14="http://schemas.microsoft.com/office/powerpoint/2010/main" val="112155729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a:extLst>
              <a:ext uri="{FF2B5EF4-FFF2-40B4-BE49-F238E27FC236}">
                <a16:creationId xmlns:a16="http://schemas.microsoft.com/office/drawing/2014/main" id="{23D9AB9F-2A0C-4FBB-B382-9C21E1687AF2}"/>
              </a:ext>
            </a:extLst>
          </p:cNvPr>
          <p:cNvSpPr>
            <a:spLocks noGrp="1" noChangeArrowheads="1"/>
          </p:cNvSpPr>
          <p:nvPr>
            <p:ph type="dt" sz="half" idx="10"/>
          </p:nvPr>
        </p:nvSpPr>
        <p:spPr>
          <a:ln/>
        </p:spPr>
        <p:txBody>
          <a:bodyPr/>
          <a:lstStyle>
            <a:lvl1pPr>
              <a:defRPr/>
            </a:lvl1pPr>
          </a:lstStyle>
          <a:p>
            <a:pPr>
              <a:defRPr/>
            </a:pPr>
            <a:fld id="{A6D710DC-37CE-4DB3-B920-0926B4B270F6}" type="datetime1">
              <a:rPr lang="en-US" smtClean="0"/>
              <a:t>3/15/2023</a:t>
            </a:fld>
            <a:endParaRPr lang="en-US" dirty="0"/>
          </a:p>
        </p:txBody>
      </p:sp>
      <p:sp>
        <p:nvSpPr>
          <p:cNvPr id="8" name="Rectangle 12">
            <a:extLst>
              <a:ext uri="{FF2B5EF4-FFF2-40B4-BE49-F238E27FC236}">
                <a16:creationId xmlns:a16="http://schemas.microsoft.com/office/drawing/2014/main" id="{DA914F3E-D7BB-499F-8AAC-D29CA4F045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07F3BCB4-F714-4117-802E-711CF7676F4A}"/>
              </a:ext>
            </a:extLst>
          </p:cNvPr>
          <p:cNvSpPr>
            <a:spLocks noGrp="1" noChangeArrowheads="1"/>
          </p:cNvSpPr>
          <p:nvPr>
            <p:ph type="sldNum" sz="quarter" idx="12"/>
          </p:nvPr>
        </p:nvSpPr>
        <p:spPr>
          <a:ln/>
        </p:spPr>
        <p:txBody>
          <a:bodyPr/>
          <a:lstStyle>
            <a:lvl1pPr>
              <a:defRPr/>
            </a:lvl1pPr>
          </a:lstStyle>
          <a:p>
            <a:pPr>
              <a:defRPr/>
            </a:pPr>
            <a:fld id="{562D2D9A-07F1-43B8-9A5D-3CD8D4C4ECEB}" type="slidenum">
              <a:rPr lang="en-US" smtClean="0"/>
              <a:pPr>
                <a:defRPr/>
              </a:pPr>
              <a:t>‹#›</a:t>
            </a:fld>
            <a:endParaRPr lang="en-US" dirty="0"/>
          </a:p>
        </p:txBody>
      </p:sp>
    </p:spTree>
    <p:extLst>
      <p:ext uri="{BB962C8B-B14F-4D97-AF65-F5344CB8AC3E}">
        <p14:creationId xmlns:p14="http://schemas.microsoft.com/office/powerpoint/2010/main" val="367100016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a:extLst>
              <a:ext uri="{FF2B5EF4-FFF2-40B4-BE49-F238E27FC236}">
                <a16:creationId xmlns:a16="http://schemas.microsoft.com/office/drawing/2014/main" id="{F582D231-FDF6-426E-A616-698440509C70}"/>
              </a:ext>
            </a:extLst>
          </p:cNvPr>
          <p:cNvSpPr>
            <a:spLocks noGrp="1" noChangeArrowheads="1"/>
          </p:cNvSpPr>
          <p:nvPr>
            <p:ph type="dt" sz="half" idx="10"/>
          </p:nvPr>
        </p:nvSpPr>
        <p:spPr>
          <a:ln/>
        </p:spPr>
        <p:txBody>
          <a:bodyPr/>
          <a:lstStyle>
            <a:lvl1pPr>
              <a:defRPr/>
            </a:lvl1pPr>
          </a:lstStyle>
          <a:p>
            <a:pPr>
              <a:defRPr/>
            </a:pPr>
            <a:fld id="{9F73E74D-3C1A-467B-B06D-8A58D07EF890}" type="datetime1">
              <a:rPr lang="en-US" smtClean="0"/>
              <a:t>3/15/2023</a:t>
            </a:fld>
            <a:endParaRPr lang="en-US" dirty="0"/>
          </a:p>
        </p:txBody>
      </p:sp>
      <p:sp>
        <p:nvSpPr>
          <p:cNvPr id="4" name="Rectangle 12">
            <a:extLst>
              <a:ext uri="{FF2B5EF4-FFF2-40B4-BE49-F238E27FC236}">
                <a16:creationId xmlns:a16="http://schemas.microsoft.com/office/drawing/2014/main" id="{0EDCA115-9E3C-40D4-8912-F4E20DB6BA2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2499D514-9105-4111-8B91-F8810A02CA1E}"/>
              </a:ext>
            </a:extLst>
          </p:cNvPr>
          <p:cNvSpPr>
            <a:spLocks noGrp="1" noChangeArrowheads="1"/>
          </p:cNvSpPr>
          <p:nvPr>
            <p:ph type="sldNum" sz="quarter" idx="12"/>
          </p:nvPr>
        </p:nvSpPr>
        <p:spPr>
          <a:ln/>
        </p:spPr>
        <p:txBody>
          <a:bodyPr/>
          <a:lstStyle>
            <a:lvl1pPr>
              <a:defRPr/>
            </a:lvl1pPr>
          </a:lstStyle>
          <a:p>
            <a:pPr>
              <a:defRPr/>
            </a:pPr>
            <a:fld id="{8C84901D-76DD-4B12-A69C-8E219F44D10C}" type="slidenum">
              <a:rPr lang="en-US" smtClean="0"/>
              <a:pPr>
                <a:defRPr/>
              </a:pPr>
              <a:t>‹#›</a:t>
            </a:fld>
            <a:endParaRPr lang="en-US" dirty="0"/>
          </a:p>
        </p:txBody>
      </p:sp>
    </p:spTree>
    <p:extLst>
      <p:ext uri="{BB962C8B-B14F-4D97-AF65-F5344CB8AC3E}">
        <p14:creationId xmlns:p14="http://schemas.microsoft.com/office/powerpoint/2010/main" val="42524355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939D947-A124-40F1-A1CD-BD82F65EC023}"/>
              </a:ext>
            </a:extLst>
          </p:cNvPr>
          <p:cNvSpPr>
            <a:spLocks noGrp="1" noChangeArrowheads="1"/>
          </p:cNvSpPr>
          <p:nvPr>
            <p:ph type="dt" sz="half" idx="10"/>
          </p:nvPr>
        </p:nvSpPr>
        <p:spPr>
          <a:ln/>
        </p:spPr>
        <p:txBody>
          <a:bodyPr/>
          <a:lstStyle>
            <a:lvl1pPr>
              <a:defRPr/>
            </a:lvl1pPr>
          </a:lstStyle>
          <a:p>
            <a:pPr>
              <a:defRPr/>
            </a:pPr>
            <a:fld id="{788F6C6D-3E7E-4D1B-B4D9-6AEC46816871}" type="datetime1">
              <a:rPr lang="en-US" smtClean="0"/>
              <a:t>3/15/2023</a:t>
            </a:fld>
            <a:endParaRPr lang="en-US" dirty="0"/>
          </a:p>
        </p:txBody>
      </p:sp>
      <p:sp>
        <p:nvSpPr>
          <p:cNvPr id="3" name="Rectangle 12">
            <a:extLst>
              <a:ext uri="{FF2B5EF4-FFF2-40B4-BE49-F238E27FC236}">
                <a16:creationId xmlns:a16="http://schemas.microsoft.com/office/drawing/2014/main" id="{3EDE26CF-7FFF-494A-9127-8D239D271F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008D1E9E-3392-4D0F-B80B-A17511304F48}"/>
              </a:ext>
            </a:extLst>
          </p:cNvPr>
          <p:cNvSpPr>
            <a:spLocks noGrp="1" noChangeArrowheads="1"/>
          </p:cNvSpPr>
          <p:nvPr>
            <p:ph type="sldNum" sz="quarter" idx="12"/>
          </p:nvPr>
        </p:nvSpPr>
        <p:spPr>
          <a:ln/>
        </p:spPr>
        <p:txBody>
          <a:bodyPr/>
          <a:lstStyle>
            <a:lvl1pPr>
              <a:defRPr/>
            </a:lvl1pPr>
          </a:lstStyle>
          <a:p>
            <a:pPr>
              <a:defRPr/>
            </a:pPr>
            <a:fld id="{0A299F14-7343-44EC-AEF2-68F3C2FCF7AB}" type="slidenum">
              <a:rPr lang="en-US" smtClean="0"/>
              <a:pPr>
                <a:defRPr/>
              </a:pPr>
              <a:t>‹#›</a:t>
            </a:fld>
            <a:endParaRPr lang="en-US" dirty="0"/>
          </a:p>
        </p:txBody>
      </p:sp>
    </p:spTree>
    <p:extLst>
      <p:ext uri="{BB962C8B-B14F-4D97-AF65-F5344CB8AC3E}">
        <p14:creationId xmlns:p14="http://schemas.microsoft.com/office/powerpoint/2010/main" val="274382575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1">
            <a:extLst>
              <a:ext uri="{FF2B5EF4-FFF2-40B4-BE49-F238E27FC236}">
                <a16:creationId xmlns:a16="http://schemas.microsoft.com/office/drawing/2014/main" id="{E3958604-85A8-4A4E-97A7-ABA204D8DF83}"/>
              </a:ext>
            </a:extLst>
          </p:cNvPr>
          <p:cNvSpPr>
            <a:spLocks noGrp="1" noChangeArrowheads="1"/>
          </p:cNvSpPr>
          <p:nvPr>
            <p:ph type="dt" sz="half" idx="10"/>
          </p:nvPr>
        </p:nvSpPr>
        <p:spPr>
          <a:ln/>
        </p:spPr>
        <p:txBody>
          <a:bodyPr/>
          <a:lstStyle>
            <a:lvl1pPr>
              <a:defRPr/>
            </a:lvl1pPr>
          </a:lstStyle>
          <a:p>
            <a:pPr>
              <a:defRPr/>
            </a:pPr>
            <a:fld id="{AE0B6633-9930-4D2B-A706-EFB3092E9566}" type="datetime1">
              <a:rPr lang="en-US" smtClean="0"/>
              <a:t>3/15/2023</a:t>
            </a:fld>
            <a:endParaRPr lang="en-US" dirty="0"/>
          </a:p>
        </p:txBody>
      </p:sp>
      <p:sp>
        <p:nvSpPr>
          <p:cNvPr id="6" name="Rectangle 12">
            <a:extLst>
              <a:ext uri="{FF2B5EF4-FFF2-40B4-BE49-F238E27FC236}">
                <a16:creationId xmlns:a16="http://schemas.microsoft.com/office/drawing/2014/main" id="{84B8F9BB-0FC1-41C7-ADBB-7B2886ABC1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0CABE9D4-E092-4117-9D3B-3D8D4681F1E9}"/>
              </a:ext>
            </a:extLst>
          </p:cNvPr>
          <p:cNvSpPr>
            <a:spLocks noGrp="1" noChangeArrowheads="1"/>
          </p:cNvSpPr>
          <p:nvPr>
            <p:ph type="sldNum" sz="quarter" idx="12"/>
          </p:nvPr>
        </p:nvSpPr>
        <p:spPr>
          <a:ln/>
        </p:spPr>
        <p:txBody>
          <a:bodyPr/>
          <a:lstStyle>
            <a:lvl1pPr>
              <a:defRPr/>
            </a:lvl1pPr>
          </a:lstStyle>
          <a:p>
            <a:pPr>
              <a:defRPr/>
            </a:pPr>
            <a:fld id="{04E0935F-A500-4F5F-8ECB-CD1094903207}" type="slidenum">
              <a:rPr lang="en-US" smtClean="0"/>
              <a:pPr>
                <a:defRPr/>
              </a:pPr>
              <a:t>‹#›</a:t>
            </a:fld>
            <a:endParaRPr lang="en-US" dirty="0"/>
          </a:p>
        </p:txBody>
      </p:sp>
    </p:spTree>
    <p:extLst>
      <p:ext uri="{BB962C8B-B14F-4D97-AF65-F5344CB8AC3E}">
        <p14:creationId xmlns:p14="http://schemas.microsoft.com/office/powerpoint/2010/main" val="28191176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1">
            <a:extLst>
              <a:ext uri="{FF2B5EF4-FFF2-40B4-BE49-F238E27FC236}">
                <a16:creationId xmlns:a16="http://schemas.microsoft.com/office/drawing/2014/main" id="{ED75601F-C8A4-4A90-80B4-5F520901F0CD}"/>
              </a:ext>
            </a:extLst>
          </p:cNvPr>
          <p:cNvSpPr>
            <a:spLocks noGrp="1" noChangeArrowheads="1"/>
          </p:cNvSpPr>
          <p:nvPr>
            <p:ph type="dt" sz="half" idx="10"/>
          </p:nvPr>
        </p:nvSpPr>
        <p:spPr>
          <a:ln/>
        </p:spPr>
        <p:txBody>
          <a:bodyPr/>
          <a:lstStyle>
            <a:lvl1pPr>
              <a:defRPr/>
            </a:lvl1pPr>
          </a:lstStyle>
          <a:p>
            <a:pPr>
              <a:defRPr/>
            </a:pPr>
            <a:fld id="{65933552-7C5F-4007-BF3C-0E1DE091FBC5}" type="datetime1">
              <a:rPr lang="en-US" smtClean="0"/>
              <a:t>3/15/2023</a:t>
            </a:fld>
            <a:endParaRPr lang="en-US" dirty="0"/>
          </a:p>
        </p:txBody>
      </p:sp>
      <p:sp>
        <p:nvSpPr>
          <p:cNvPr id="6" name="Rectangle 12">
            <a:extLst>
              <a:ext uri="{FF2B5EF4-FFF2-40B4-BE49-F238E27FC236}">
                <a16:creationId xmlns:a16="http://schemas.microsoft.com/office/drawing/2014/main" id="{72DF7F1E-3D7B-4FB8-A9F7-B9D427D058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7AFB0A65-4C06-4F69-91E5-B374EC5B4499}"/>
              </a:ext>
            </a:extLst>
          </p:cNvPr>
          <p:cNvSpPr>
            <a:spLocks noGrp="1" noChangeArrowheads="1"/>
          </p:cNvSpPr>
          <p:nvPr>
            <p:ph type="sldNum" sz="quarter" idx="12"/>
          </p:nvPr>
        </p:nvSpPr>
        <p:spPr>
          <a:ln/>
        </p:spPr>
        <p:txBody>
          <a:bodyPr/>
          <a:lstStyle>
            <a:lvl1pPr>
              <a:defRPr/>
            </a:lvl1pPr>
          </a:lstStyle>
          <a:p>
            <a:pPr>
              <a:defRPr/>
            </a:pPr>
            <a:fld id="{B0AAAEF6-24C4-4FFD-AFC4-540060ECF5FD}" type="slidenum">
              <a:rPr lang="en-US" smtClean="0"/>
              <a:pPr>
                <a:defRPr/>
              </a:pPr>
              <a:t>‹#›</a:t>
            </a:fld>
            <a:endParaRPr lang="en-US" dirty="0"/>
          </a:p>
        </p:txBody>
      </p:sp>
    </p:spTree>
    <p:extLst>
      <p:ext uri="{BB962C8B-B14F-4D97-AF65-F5344CB8AC3E}">
        <p14:creationId xmlns:p14="http://schemas.microsoft.com/office/powerpoint/2010/main" val="423916798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2A3329E-0904-47A4-ACB5-5B91293A5AE5}"/>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0FF77DB7-AD29-49C8-93AA-EA0184FC38B0}"/>
                </a:ext>
              </a:extLst>
            </p:cNvPr>
            <p:cNvGrpSpPr>
              <a:grpSpLocks/>
            </p:cNvGrpSpPr>
            <p:nvPr/>
          </p:nvGrpSpPr>
          <p:grpSpPr bwMode="auto">
            <a:xfrm>
              <a:off x="0" y="0"/>
              <a:ext cx="2016" cy="4320"/>
              <a:chOff x="0" y="0"/>
              <a:chExt cx="2016" cy="4320"/>
            </a:xfrm>
          </p:grpSpPr>
          <p:sp>
            <p:nvSpPr>
              <p:cNvPr id="1036" name="Rectangle 4">
                <a:extLst>
                  <a:ext uri="{FF2B5EF4-FFF2-40B4-BE49-F238E27FC236}">
                    <a16:creationId xmlns:a16="http://schemas.microsoft.com/office/drawing/2014/main" id="{D438BB5E-926C-4E0C-9E77-FE8E0784A033}"/>
                  </a:ext>
                </a:extLst>
              </p:cNvPr>
              <p:cNvSpPr>
                <a:spLocks noChangeArrowheads="1"/>
              </p:cNvSpPr>
              <p:nvPr/>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7" name="Freeform 5">
                <a:extLst>
                  <a:ext uri="{FF2B5EF4-FFF2-40B4-BE49-F238E27FC236}">
                    <a16:creationId xmlns:a16="http://schemas.microsoft.com/office/drawing/2014/main" id="{95302D45-DF44-4885-8F20-439784359D8D}"/>
                  </a:ext>
                </a:extLst>
              </p:cNvPr>
              <p:cNvSpPr>
                <a:spLocks/>
              </p:cNvSpPr>
              <p:nvPr/>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PK" sz="1800"/>
              </a:p>
            </p:txBody>
          </p:sp>
        </p:grpSp>
        <p:grpSp>
          <p:nvGrpSpPr>
            <p:cNvPr id="1033" name="Group 6">
              <a:extLst>
                <a:ext uri="{FF2B5EF4-FFF2-40B4-BE49-F238E27FC236}">
                  <a16:creationId xmlns:a16="http://schemas.microsoft.com/office/drawing/2014/main" id="{165704AF-ADD4-4E42-9951-9885E2AF3F0F}"/>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AD015C4F-F9D0-48B2-8315-4799ABF1D801}"/>
                  </a:ext>
                </a:extLst>
              </p:cNvPr>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5" name="AutoShape 8">
                <a:extLst>
                  <a:ext uri="{FF2B5EF4-FFF2-40B4-BE49-F238E27FC236}">
                    <a16:creationId xmlns:a16="http://schemas.microsoft.com/office/drawing/2014/main" id="{7C227202-0AB4-426A-A6CB-F2C45BDC74EA}"/>
                  </a:ext>
                </a:extLst>
              </p:cNvPr>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grpSp>
      <p:sp>
        <p:nvSpPr>
          <p:cNvPr id="1027" name="AutoShape 9">
            <a:extLst>
              <a:ext uri="{FF2B5EF4-FFF2-40B4-BE49-F238E27FC236}">
                <a16:creationId xmlns:a16="http://schemas.microsoft.com/office/drawing/2014/main" id="{A90FCFEC-9F9D-4254-8D92-7B25B6EE3A30}"/>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PK" smtClean="0"/>
              <a:t>Click to edit Master title style</a:t>
            </a:r>
            <a:endParaRPr lang="en-US" altLang="en-PK"/>
          </a:p>
        </p:txBody>
      </p:sp>
      <p:sp>
        <p:nvSpPr>
          <p:cNvPr id="1028" name="Rectangle 10">
            <a:extLst>
              <a:ext uri="{FF2B5EF4-FFF2-40B4-BE49-F238E27FC236}">
                <a16:creationId xmlns:a16="http://schemas.microsoft.com/office/drawing/2014/main" id="{B398F237-95A9-4BFF-B4A1-C78F7FF69C6E}"/>
              </a:ext>
            </a:extLst>
          </p:cNvPr>
          <p:cNvSpPr>
            <a:spLocks noGrp="1" noChangeArrowheads="1"/>
          </p:cNvSpPr>
          <p:nvPr>
            <p:ph type="body" idx="1"/>
          </p:nvPr>
        </p:nvSpPr>
        <p:spPr bwMode="auto">
          <a:xfrm>
            <a:off x="838201" y="2362202"/>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K"/>
              <a:t>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4107" name="Rectangle 11">
            <a:extLst>
              <a:ext uri="{FF2B5EF4-FFF2-40B4-BE49-F238E27FC236}">
                <a16:creationId xmlns:a16="http://schemas.microsoft.com/office/drawing/2014/main" id="{1D379FF3-7792-4E0A-B32B-CDBBF4ABCF0C}"/>
              </a:ext>
            </a:extLst>
          </p:cNvPr>
          <p:cNvSpPr>
            <a:spLocks noGrp="1" noChangeArrowheads="1"/>
          </p:cNvSpPr>
          <p:nvPr>
            <p:ph type="dt" sz="half" idx="2"/>
          </p:nvPr>
        </p:nvSpPr>
        <p:spPr bwMode="auto">
          <a:xfrm>
            <a:off x="2438401" y="6248402"/>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pPr>
              <a:defRPr/>
            </a:pPr>
            <a:fld id="{8944AD76-E8E2-4E48-AD63-27AC21043276}" type="datetime1">
              <a:rPr lang="en-US" smtClean="0"/>
              <a:t>3/15/2023</a:t>
            </a:fld>
            <a:endParaRPr lang="en-US" dirty="0"/>
          </a:p>
        </p:txBody>
      </p:sp>
      <p:sp>
        <p:nvSpPr>
          <p:cNvPr id="4108" name="Rectangle 12">
            <a:extLst>
              <a:ext uri="{FF2B5EF4-FFF2-40B4-BE49-F238E27FC236}">
                <a16:creationId xmlns:a16="http://schemas.microsoft.com/office/drawing/2014/main" id="{5F8406A0-86DE-4CF8-BE66-1FC1EC81C117}"/>
              </a:ext>
            </a:extLst>
          </p:cNvPr>
          <p:cNvSpPr>
            <a:spLocks noGrp="1" noChangeArrowheads="1"/>
          </p:cNvSpPr>
          <p:nvPr>
            <p:ph type="ftr" sz="quarter" idx="3"/>
          </p:nvPr>
        </p:nvSpPr>
        <p:spPr bwMode="auto">
          <a:xfrm>
            <a:off x="5791200" y="6248402"/>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4109" name="Rectangle 13">
            <a:extLst>
              <a:ext uri="{FF2B5EF4-FFF2-40B4-BE49-F238E27FC236}">
                <a16:creationId xmlns:a16="http://schemas.microsoft.com/office/drawing/2014/main" id="{B08A31F9-D76D-43DC-8BDE-F2140B37C315}"/>
              </a:ext>
            </a:extLst>
          </p:cNvPr>
          <p:cNvSpPr>
            <a:spLocks noGrp="1" noChangeArrowheads="1"/>
          </p:cNvSpPr>
          <p:nvPr>
            <p:ph type="sldNum" sz="quarter" idx="4"/>
          </p:nvPr>
        </p:nvSpPr>
        <p:spPr bwMode="auto">
          <a:xfrm>
            <a:off x="84139"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pPr>
              <a:defRPr/>
            </a:pPr>
            <a:fld id="{F350231E-0AB9-4E05-8F3B-4DCF51360358}" type="slidenum">
              <a:rPr lang="en-US" smtClean="0"/>
              <a:pPr>
                <a:defRPr/>
              </a:pPr>
              <a:t>‹#›</a:t>
            </a:fld>
            <a:endParaRPr lang="en-US" dirty="0"/>
          </a:p>
        </p:txBody>
      </p:sp>
    </p:spTree>
    <p:extLst>
      <p:ext uri="{BB962C8B-B14F-4D97-AF65-F5344CB8AC3E}">
        <p14:creationId xmlns:p14="http://schemas.microsoft.com/office/powerpoint/2010/main" val="2917860374"/>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ransition>
    <p:fade/>
  </p:transition>
  <p:timing>
    <p:tnLst>
      <p:par>
        <p:cTn id="1" dur="indefinite" restart="never" nodeType="tmRoot"/>
      </p:par>
    </p:tnLst>
  </p:timing>
  <p:hf sldNum="0" hdr="0" ftr="0" dt="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EBD508-E1FD-4D13-9CEB-BB4AFA46A589}"/>
              </a:ext>
            </a:extLst>
          </p:cNvPr>
          <p:cNvSpPr>
            <a:spLocks noGrp="1"/>
          </p:cNvSpPr>
          <p:nvPr>
            <p:ph type="subTitle" idx="1"/>
          </p:nvPr>
        </p:nvSpPr>
        <p:spPr>
          <a:xfrm>
            <a:off x="4572000" y="4003966"/>
            <a:ext cx="4752110" cy="787399"/>
          </a:xfrm>
        </p:spPr>
        <p:txBody>
          <a:bodyPr/>
          <a:lstStyle/>
          <a:p>
            <a:r>
              <a:rPr lang="en-US" b="1" dirty="0"/>
              <a:t>Farhad Muhammad Riaz</a:t>
            </a:r>
            <a:endParaRPr lang="en-PK" b="1" dirty="0"/>
          </a:p>
        </p:txBody>
      </p:sp>
      <p:sp>
        <p:nvSpPr>
          <p:cNvPr id="2" name="Title 1">
            <a:extLst>
              <a:ext uri="{FF2B5EF4-FFF2-40B4-BE49-F238E27FC236}">
                <a16:creationId xmlns:a16="http://schemas.microsoft.com/office/drawing/2014/main" id="{2CCD0600-20AD-4A75-8731-83EE02FBCE69}"/>
              </a:ext>
            </a:extLst>
          </p:cNvPr>
          <p:cNvSpPr>
            <a:spLocks noGrp="1"/>
          </p:cNvSpPr>
          <p:nvPr>
            <p:ph type="ctrTitle" sz="quarter"/>
          </p:nvPr>
        </p:nvSpPr>
        <p:spPr/>
        <p:txBody>
          <a:bodyPr/>
          <a:lstStyle/>
          <a:p>
            <a:pPr algn="r">
              <a:buClr>
                <a:srgbClr val="F9F9F9"/>
              </a:buClr>
            </a:pPr>
            <a:r>
              <a:rPr lang="en-US" dirty="0" smtClean="0"/>
              <a:t>Artificial Intelligence</a:t>
            </a:r>
            <a:br>
              <a:rPr lang="en-US" dirty="0" smtClean="0"/>
            </a:br>
            <a:r>
              <a:rPr lang="en-US" smtClean="0"/>
              <a:t>Lecture </a:t>
            </a:r>
            <a:r>
              <a:rPr lang="en-US" smtClean="0"/>
              <a:t>08:</a:t>
            </a:r>
            <a:r>
              <a:rPr lang="en-US" dirty="0" smtClean="0"/>
              <a:t/>
            </a:r>
            <a:br>
              <a:rPr lang="en-US" dirty="0" smtClean="0"/>
            </a:br>
            <a:r>
              <a:rPr lang="en-US" altLang="en-US" sz="2800" dirty="0" smtClean="0">
                <a:solidFill>
                  <a:srgbClr val="FF0000"/>
                </a:solidFill>
              </a:rPr>
              <a:t>A* Search </a:t>
            </a:r>
            <a:endParaRPr lang="en-US" altLang="en-US" sz="2800" dirty="0">
              <a:solidFill>
                <a:srgbClr val="303030"/>
              </a:solidFill>
            </a:endParaRPr>
          </a:p>
        </p:txBody>
      </p:sp>
      <p:pic>
        <p:nvPicPr>
          <p:cNvPr id="4" name="Picture 2" descr="NUML Logo PNG Vector (EPS) Free Download">
            <a:extLst>
              <a:ext uri="{FF2B5EF4-FFF2-40B4-BE49-F238E27FC236}">
                <a16:creationId xmlns:a16="http://schemas.microsoft.com/office/drawing/2014/main" id="{2D3C8850-28E9-44A6-8D9F-53E817636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45" y="1050131"/>
            <a:ext cx="1728356" cy="178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69981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Admissibility of A* </a:t>
            </a:r>
            <a:r>
              <a:rPr lang="en-US" dirty="0" smtClean="0"/>
              <a:t>Algorithm</a:t>
            </a:r>
            <a:endParaRPr lang="en-US" dirty="0"/>
          </a:p>
        </p:txBody>
      </p:sp>
      <p:sp>
        <p:nvSpPr>
          <p:cNvPr id="3" name="Content Placeholder 2"/>
          <p:cNvSpPr>
            <a:spLocks noGrp="1"/>
          </p:cNvSpPr>
          <p:nvPr>
            <p:ph idx="1"/>
          </p:nvPr>
        </p:nvSpPr>
        <p:spPr/>
        <p:txBody>
          <a:bodyPr/>
          <a:lstStyle/>
          <a:p>
            <a:r>
              <a:rPr lang="pt-BR" b="1" dirty="0" smtClean="0"/>
              <a:t>Condations </a:t>
            </a:r>
          </a:p>
          <a:p>
            <a:pPr lvl="1"/>
            <a:r>
              <a:rPr lang="pt-BR" sz="2800" b="1" dirty="0" smtClean="0"/>
              <a:t>h(n</a:t>
            </a:r>
            <a:r>
              <a:rPr lang="pt-BR" sz="2800" b="1" dirty="0"/>
              <a:t>) ≤ h*(n) </a:t>
            </a:r>
            <a:r>
              <a:rPr lang="pt-BR" sz="2800" dirty="0"/>
              <a:t>∴ Underestimation</a:t>
            </a:r>
            <a:br>
              <a:rPr lang="pt-BR" sz="2800" dirty="0"/>
            </a:br>
            <a:r>
              <a:rPr lang="pt-BR" sz="2800" b="1" dirty="0"/>
              <a:t>h(n) ≥ h*(n)</a:t>
            </a:r>
            <a:r>
              <a:rPr lang="pt-BR" sz="2800" dirty="0"/>
              <a:t> ∴ </a:t>
            </a:r>
            <a:r>
              <a:rPr lang="pt-BR" sz="2800" dirty="0" smtClean="0"/>
              <a:t>Overestimation</a:t>
            </a:r>
          </a:p>
          <a:p>
            <a:pPr lvl="2"/>
            <a:r>
              <a:rPr lang="pt-BR" sz="2800" b="1" dirty="0"/>
              <a:t>h</a:t>
            </a:r>
            <a:r>
              <a:rPr lang="pt-BR" sz="2800" b="1" dirty="0" smtClean="0"/>
              <a:t>(n) Estimated Cost</a:t>
            </a:r>
          </a:p>
          <a:p>
            <a:pPr lvl="2"/>
            <a:r>
              <a:rPr lang="pt-BR" sz="2800" b="1" dirty="0"/>
              <a:t>h*(n</a:t>
            </a:r>
            <a:r>
              <a:rPr lang="pt-BR" sz="2800" b="1" dirty="0" smtClean="0"/>
              <a:t>) optimal Cost</a:t>
            </a:r>
            <a:endParaRPr lang="en-US" sz="2800" b="1" dirty="0"/>
          </a:p>
        </p:txBody>
      </p:sp>
    </p:spTree>
    <p:extLst>
      <p:ext uri="{BB962C8B-B14F-4D97-AF65-F5344CB8AC3E}">
        <p14:creationId xmlns:p14="http://schemas.microsoft.com/office/powerpoint/2010/main" val="1427374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Admissibility of A* Algorithm</a:t>
            </a:r>
          </a:p>
        </p:txBody>
      </p:sp>
      <p:sp>
        <p:nvSpPr>
          <p:cNvPr id="3" name="Content Placeholder 2"/>
          <p:cNvSpPr>
            <a:spLocks noGrp="1"/>
          </p:cNvSpPr>
          <p:nvPr>
            <p:ph idx="1"/>
          </p:nvPr>
        </p:nvSpPr>
        <p:spPr/>
        <p:txBody>
          <a:bodyPr/>
          <a:lstStyle/>
          <a:p>
            <a:r>
              <a:rPr lang="en-US" b="1" dirty="0"/>
              <a:t>Key Points:</a:t>
            </a:r>
          </a:p>
          <a:p>
            <a:pPr lvl="1" algn="just"/>
            <a:r>
              <a:rPr lang="en-US" sz="2000" dirty="0"/>
              <a:t>The heuristic function h(n) is admissible if </a:t>
            </a:r>
            <a:r>
              <a:rPr lang="en-US" sz="2000" b="1" dirty="0"/>
              <a:t>h(n)</a:t>
            </a:r>
            <a:r>
              <a:rPr lang="en-US" sz="2000" dirty="0"/>
              <a:t> is </a:t>
            </a:r>
            <a:r>
              <a:rPr lang="en-US" sz="2000" b="1" dirty="0"/>
              <a:t>never larger</a:t>
            </a:r>
            <a:r>
              <a:rPr lang="en-US" sz="2000" dirty="0"/>
              <a:t> than</a:t>
            </a:r>
            <a:r>
              <a:rPr lang="en-US" sz="2000" b="1" dirty="0"/>
              <a:t> h*(n)</a:t>
            </a:r>
            <a:r>
              <a:rPr lang="en-US" sz="2000" dirty="0"/>
              <a:t> or if </a:t>
            </a:r>
            <a:r>
              <a:rPr lang="en-US" sz="2000" b="1" dirty="0"/>
              <a:t>h(n)</a:t>
            </a:r>
            <a:r>
              <a:rPr lang="en-US" sz="2000" dirty="0"/>
              <a:t> is always less or equal to the true value.</a:t>
            </a:r>
          </a:p>
          <a:p>
            <a:pPr lvl="1" algn="just"/>
            <a:r>
              <a:rPr lang="en-US" sz="2000" dirty="0"/>
              <a:t>If</a:t>
            </a:r>
            <a:r>
              <a:rPr lang="en-US" sz="2000" b="1" dirty="0"/>
              <a:t> A*</a:t>
            </a:r>
            <a:r>
              <a:rPr lang="en-US" sz="2000" dirty="0"/>
              <a:t> employs an admissible heuristic and </a:t>
            </a:r>
            <a:r>
              <a:rPr lang="en-US" sz="2000" b="1" dirty="0"/>
              <a:t>h(goal)=0</a:t>
            </a:r>
            <a:r>
              <a:rPr lang="en-US" sz="2000" dirty="0"/>
              <a:t>, then we can argue that </a:t>
            </a:r>
            <a:r>
              <a:rPr lang="en-US" sz="2000" b="1" dirty="0"/>
              <a:t>A* is admissible.</a:t>
            </a:r>
            <a:endParaRPr lang="en-US" sz="2000" dirty="0"/>
          </a:p>
          <a:p>
            <a:pPr lvl="1" algn="just"/>
            <a:r>
              <a:rPr lang="en-US" sz="2000" dirty="0"/>
              <a:t>If the heuristic function is constantly tuned to be low with respect to the true cost, i.e.</a:t>
            </a:r>
            <a:r>
              <a:rPr lang="en-US" sz="2000" b="1" dirty="0"/>
              <a:t> </a:t>
            </a:r>
            <a:endParaRPr lang="en-US" sz="2000" b="1" dirty="0" smtClean="0"/>
          </a:p>
          <a:p>
            <a:pPr lvl="1" algn="just"/>
            <a:r>
              <a:rPr lang="en-US" sz="2000" b="1" dirty="0" smtClean="0"/>
              <a:t>h(n</a:t>
            </a:r>
            <a:r>
              <a:rPr lang="en-US" sz="2000" b="1" dirty="0"/>
              <a:t>) ≤ h*(n)</a:t>
            </a:r>
            <a:r>
              <a:rPr lang="en-US" sz="2000" dirty="0"/>
              <a:t>, then you are going to get an optimal solution of 100%</a:t>
            </a:r>
          </a:p>
          <a:p>
            <a:endParaRPr lang="en-US" dirty="0"/>
          </a:p>
        </p:txBody>
      </p:sp>
    </p:spTree>
    <p:extLst>
      <p:ext uri="{BB962C8B-B14F-4D97-AF65-F5344CB8AC3E}">
        <p14:creationId xmlns:p14="http://schemas.microsoft.com/office/powerpoint/2010/main" val="18947424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Admissibility of A* Algorithm</a:t>
            </a:r>
          </a:p>
        </p:txBody>
      </p:sp>
      <p:sp>
        <p:nvSpPr>
          <p:cNvPr id="3" name="Content Placeholder 2"/>
          <p:cNvSpPr>
            <a:spLocks noGrp="1"/>
          </p:cNvSpPr>
          <p:nvPr>
            <p:ph idx="1"/>
          </p:nvPr>
        </p:nvSpPr>
        <p:spPr>
          <a:xfrm>
            <a:off x="838201" y="2362202"/>
            <a:ext cx="7693025" cy="4267198"/>
          </a:xfrm>
        </p:spPr>
        <p:txBody>
          <a:bodyPr/>
          <a:lstStyle/>
          <a:p>
            <a:pPr algn="just"/>
            <a:r>
              <a:rPr lang="en-US" sz="1600" dirty="0"/>
              <a:t>Similar to the last situation, you are planning to buy a pair of shoes. This time, you estimate the shoe value to be </a:t>
            </a:r>
            <a:r>
              <a:rPr lang="en-US" sz="1600" b="1" dirty="0"/>
              <a:t>$800.</a:t>
            </a:r>
            <a:r>
              <a:rPr lang="en-US" sz="1600" dirty="0"/>
              <a:t> However, when you arrive at the store, the shopkeeper informs you that the shoes’ true price is </a:t>
            </a:r>
            <a:r>
              <a:rPr lang="en-US" sz="1600" b="1" dirty="0"/>
              <a:t>$1000, </a:t>
            </a:r>
            <a:r>
              <a:rPr lang="en-US" sz="1600" dirty="0"/>
              <a:t>which is higher than your estimate</a:t>
            </a:r>
            <a:r>
              <a:rPr lang="en-US" sz="1600" dirty="0" smtClean="0"/>
              <a:t>. indicating </a:t>
            </a:r>
            <a:r>
              <a:rPr lang="en-US" sz="1600" dirty="0"/>
              <a:t>that you had </a:t>
            </a:r>
            <a:r>
              <a:rPr lang="en-US" sz="1600" dirty="0" err="1"/>
              <a:t>understimated</a:t>
            </a:r>
            <a:r>
              <a:rPr lang="en-US" sz="1600" dirty="0"/>
              <a:t> their value by </a:t>
            </a:r>
            <a:r>
              <a:rPr lang="en-US" sz="1600" b="1" dirty="0"/>
              <a:t>$200</a:t>
            </a:r>
            <a:r>
              <a:rPr lang="en-US" sz="1600" dirty="0"/>
              <a:t>. In this situation, </a:t>
            </a:r>
            <a:r>
              <a:rPr lang="en-US" sz="1600" b="1" dirty="0"/>
              <a:t>Underestimation</a:t>
            </a:r>
            <a:r>
              <a:rPr lang="en-US" sz="1600" dirty="0"/>
              <a:t> has occurred.</a:t>
            </a:r>
          </a:p>
          <a:p>
            <a:pPr lvl="1"/>
            <a:r>
              <a:rPr lang="en-US" sz="1600" b="1" i="1" dirty="0"/>
              <a:t>800 &lt; 1000</a:t>
            </a:r>
            <a:r>
              <a:rPr lang="en-US" sz="1600" i="1" dirty="0"/>
              <a:t/>
            </a:r>
            <a:br>
              <a:rPr lang="en-US" sz="1600" i="1" dirty="0"/>
            </a:br>
            <a:r>
              <a:rPr lang="en-US" sz="1600" b="1" i="1" dirty="0"/>
              <a:t>i.e. h(n) ≤ h*(n) ∴ Underestimation</a:t>
            </a:r>
            <a:endParaRPr lang="en-US" sz="1600" i="1" dirty="0"/>
          </a:p>
          <a:p>
            <a:pPr marL="0" indent="0" algn="just">
              <a:buNone/>
            </a:pPr>
            <a:endParaRPr lang="en-US" sz="1600" i="1" dirty="0" smtClean="0"/>
          </a:p>
          <a:p>
            <a:pPr algn="just"/>
            <a:r>
              <a:rPr lang="en-US" sz="1600" dirty="0" smtClean="0"/>
              <a:t>Let’s </a:t>
            </a:r>
            <a:r>
              <a:rPr lang="en-US" sz="1600" dirty="0"/>
              <a:t>suppose, you are going to purchase shoes and shoes have a price of</a:t>
            </a:r>
            <a:r>
              <a:rPr lang="en-US" sz="1600" b="1" dirty="0"/>
              <a:t> $1000</a:t>
            </a:r>
            <a:r>
              <a:rPr lang="en-US" sz="1600" dirty="0"/>
              <a:t>. Before making the purchase, you estimated that the shoes will be worth </a:t>
            </a:r>
            <a:r>
              <a:rPr lang="en-US" sz="1600" b="1" dirty="0"/>
              <a:t>$1200</a:t>
            </a:r>
            <a:r>
              <a:rPr lang="en-US" sz="1600" dirty="0"/>
              <a:t>, When you went to the store, the shopkeeper informed you that the shoe’s actual price was </a:t>
            </a:r>
            <a:r>
              <a:rPr lang="en-US" sz="1600" b="1" dirty="0"/>
              <a:t>$1, 000</a:t>
            </a:r>
            <a:r>
              <a:rPr lang="en-US" sz="1600" dirty="0"/>
              <a:t>, which is less than your estimated value, indicating that you had overestimated their value by</a:t>
            </a:r>
            <a:r>
              <a:rPr lang="en-US" sz="1600" b="1" dirty="0"/>
              <a:t> $200</a:t>
            </a:r>
            <a:r>
              <a:rPr lang="en-US" sz="1600" dirty="0"/>
              <a:t>. so this is the case of </a:t>
            </a:r>
            <a:r>
              <a:rPr lang="en-US" sz="1600" b="1" dirty="0"/>
              <a:t>Overestimation.</a:t>
            </a:r>
            <a:endParaRPr lang="en-US" sz="1600" dirty="0"/>
          </a:p>
          <a:p>
            <a:pPr lvl="1" algn="just"/>
            <a:r>
              <a:rPr lang="en-US" sz="1600" b="1" i="1" dirty="0"/>
              <a:t>1200 &gt; </a:t>
            </a:r>
            <a:r>
              <a:rPr lang="en-US" sz="1600" b="1" i="1" dirty="0" smtClean="0"/>
              <a:t>1000</a:t>
            </a:r>
            <a:r>
              <a:rPr lang="en-US" sz="1600" i="1" dirty="0"/>
              <a:t> </a:t>
            </a:r>
            <a:r>
              <a:rPr lang="en-US" sz="1600" b="1" i="1" dirty="0" smtClean="0"/>
              <a:t>i.e</a:t>
            </a:r>
            <a:r>
              <a:rPr lang="en-US" sz="1600" b="1" i="1" dirty="0"/>
              <a:t>. h(n) ≥ h*(n) ∴ </a:t>
            </a:r>
            <a:r>
              <a:rPr lang="en-US" sz="1600" b="1" i="1" dirty="0" smtClean="0"/>
              <a:t>Overestimation</a:t>
            </a:r>
            <a:endParaRPr lang="en-US" sz="1600" i="1" dirty="0"/>
          </a:p>
          <a:p>
            <a:pPr algn="just"/>
            <a:endParaRPr lang="en-US" dirty="0"/>
          </a:p>
        </p:txBody>
      </p:sp>
    </p:spTree>
    <p:extLst>
      <p:ext uri="{BB962C8B-B14F-4D97-AF65-F5344CB8AC3E}">
        <p14:creationId xmlns:p14="http://schemas.microsoft.com/office/powerpoint/2010/main" val="39720574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Search</a:t>
            </a:r>
          </a:p>
        </p:txBody>
      </p:sp>
      <p:sp>
        <p:nvSpPr>
          <p:cNvPr id="3" name="Content Placeholder 2"/>
          <p:cNvSpPr>
            <a:spLocks noGrp="1"/>
          </p:cNvSpPr>
          <p:nvPr>
            <p:ph idx="1"/>
          </p:nvPr>
        </p:nvSpPr>
        <p:spPr>
          <a:xfrm>
            <a:off x="838201" y="2362202"/>
            <a:ext cx="7693025" cy="4038598"/>
          </a:xfrm>
        </p:spPr>
        <p:txBody>
          <a:bodyPr/>
          <a:lstStyle/>
          <a:p>
            <a:pPr algn="just">
              <a:defRPr/>
            </a:pPr>
            <a:r>
              <a:rPr lang="en-US" sz="2000" dirty="0">
                <a:solidFill>
                  <a:srgbClr val="FF0000"/>
                </a:solidFill>
              </a:rPr>
              <a:t>Idea: Avoid expanding paths that are already expensive</a:t>
            </a:r>
          </a:p>
          <a:p>
            <a:pPr algn="just">
              <a:defRPr/>
            </a:pPr>
            <a:r>
              <a:rPr lang="pt-BR" sz="2000" dirty="0"/>
              <a:t>Evaluation function </a:t>
            </a:r>
            <a:r>
              <a:rPr lang="pt-BR" sz="2000" dirty="0">
                <a:solidFill>
                  <a:srgbClr val="FF0000"/>
                </a:solidFill>
              </a:rPr>
              <a:t>f(n) = g(n) + h(n)</a:t>
            </a:r>
          </a:p>
          <a:p>
            <a:pPr lvl="1" algn="just">
              <a:defRPr/>
            </a:pPr>
            <a:r>
              <a:rPr lang="en-US" sz="2000" dirty="0"/>
              <a:t>g(n) = exact cost so far to reach n</a:t>
            </a:r>
          </a:p>
          <a:p>
            <a:pPr lvl="1" algn="just">
              <a:defRPr/>
            </a:pPr>
            <a:r>
              <a:rPr lang="en-US" sz="2000" dirty="0"/>
              <a:t>h(n) = estimated cost to goal from n</a:t>
            </a:r>
          </a:p>
          <a:p>
            <a:pPr lvl="1" algn="just">
              <a:defRPr/>
            </a:pPr>
            <a:r>
              <a:rPr lang="en-US" sz="2000" dirty="0"/>
              <a:t>f(n) = estimated total cost of cheapest path through n to goal</a:t>
            </a:r>
          </a:p>
          <a:p>
            <a:pPr algn="just">
              <a:defRPr/>
            </a:pPr>
            <a:r>
              <a:rPr lang="en-US" sz="2000" dirty="0"/>
              <a:t>A* search uses an </a:t>
            </a:r>
            <a:r>
              <a:rPr lang="en-US" sz="2000" dirty="0">
                <a:solidFill>
                  <a:srgbClr val="FF0000"/>
                </a:solidFill>
              </a:rPr>
              <a:t>admissible heuristic:</a:t>
            </a:r>
          </a:p>
          <a:p>
            <a:pPr lvl="1" algn="just">
              <a:defRPr/>
            </a:pPr>
            <a:r>
              <a:rPr lang="en-US" sz="2000" dirty="0"/>
              <a:t>h(n) ≤ h*(n) where h*(n) is the true cost from n</a:t>
            </a:r>
          </a:p>
          <a:p>
            <a:pPr lvl="1" algn="just">
              <a:defRPr/>
            </a:pPr>
            <a:r>
              <a:rPr lang="en-US" sz="2000" dirty="0"/>
              <a:t>Also h(n) ≥ 0, and h(G)=0 for any goal G</a:t>
            </a:r>
          </a:p>
          <a:p>
            <a:pPr lvl="1" algn="just">
              <a:defRPr/>
            </a:pPr>
            <a:r>
              <a:rPr lang="en-US" sz="2000" dirty="0"/>
              <a:t>E.g., </a:t>
            </a:r>
            <a:r>
              <a:rPr lang="en-US" sz="2000" dirty="0" err="1"/>
              <a:t>h</a:t>
            </a:r>
            <a:r>
              <a:rPr lang="en-US" sz="2000" baseline="-25000" dirty="0" err="1"/>
              <a:t>SLD</a:t>
            </a:r>
            <a:r>
              <a:rPr lang="en-US" sz="2000" dirty="0"/>
              <a:t>(n) is an admissible heuristic because it doesn’t overestimate the actual road distance</a:t>
            </a:r>
          </a:p>
        </p:txBody>
      </p:sp>
    </p:spTree>
    <p:extLst>
      <p:ext uri="{BB962C8B-B14F-4D97-AF65-F5344CB8AC3E}">
        <p14:creationId xmlns:p14="http://schemas.microsoft.com/office/powerpoint/2010/main" val="180892348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Search</a:t>
            </a:r>
          </a:p>
        </p:txBody>
      </p:sp>
      <p:sp>
        <p:nvSpPr>
          <p:cNvPr id="3" name="Content Placeholder 2"/>
          <p:cNvSpPr>
            <a:spLocks noGrp="1"/>
          </p:cNvSpPr>
          <p:nvPr>
            <p:ph idx="1"/>
          </p:nvPr>
        </p:nvSpPr>
        <p:spPr/>
        <p:txBody>
          <a:bodyPr/>
          <a:lstStyle/>
          <a:p>
            <a:pPr algn="just"/>
            <a:r>
              <a:rPr lang="en-US" altLang="en-US" dirty="0"/>
              <a:t>If we are trying to find the cheapest solution, a reasonable thing to try first is </a:t>
            </a:r>
            <a:r>
              <a:rPr lang="en-US" altLang="en-US" dirty="0">
                <a:solidFill>
                  <a:srgbClr val="FF0000"/>
                </a:solidFill>
              </a:rPr>
              <a:t>the node with the lowest value of g(n) + h(n)</a:t>
            </a:r>
          </a:p>
          <a:p>
            <a:pPr algn="just"/>
            <a:r>
              <a:rPr lang="en-US" altLang="en-US" dirty="0">
                <a:solidFill>
                  <a:srgbClr val="FF0000"/>
                </a:solidFill>
              </a:rPr>
              <a:t>This strategy is more than just reasonable</a:t>
            </a:r>
          </a:p>
          <a:p>
            <a:pPr lvl="1" algn="just"/>
            <a:r>
              <a:rPr lang="en-US" altLang="en-US" dirty="0"/>
              <a:t>Provided that h(n) satisfies certain conditions, A* using TREE search is both complete and optimal.</a:t>
            </a:r>
          </a:p>
          <a:p>
            <a:endParaRPr lang="en-US" dirty="0"/>
          </a:p>
        </p:txBody>
      </p:sp>
      <p:pic>
        <p:nvPicPr>
          <p:cNvPr id="4" name="Picture 3"/>
          <p:cNvPicPr>
            <a:picLocks noChangeAspect="1"/>
          </p:cNvPicPr>
          <p:nvPr/>
        </p:nvPicPr>
        <p:blipFill>
          <a:blip r:embed="rId2"/>
          <a:stretch>
            <a:fillRect/>
          </a:stretch>
        </p:blipFill>
        <p:spPr>
          <a:xfrm>
            <a:off x="2295525" y="5181600"/>
            <a:ext cx="4857750" cy="1552575"/>
          </a:xfrm>
          <a:prstGeom prst="rect">
            <a:avLst/>
          </a:prstGeom>
        </p:spPr>
      </p:pic>
    </p:spTree>
    <p:extLst>
      <p:ext uri="{BB962C8B-B14F-4D97-AF65-F5344CB8AC3E}">
        <p14:creationId xmlns:p14="http://schemas.microsoft.com/office/powerpoint/2010/main" val="53195738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smtClean="0"/>
              <a:t>Search Algorithm </a:t>
            </a:r>
            <a:endParaRPr lang="en-US" dirty="0"/>
          </a:p>
        </p:txBody>
      </p:sp>
      <p:sp>
        <p:nvSpPr>
          <p:cNvPr id="3" name="Content Placeholder 2"/>
          <p:cNvSpPr>
            <a:spLocks noGrp="1"/>
          </p:cNvSpPr>
          <p:nvPr>
            <p:ph idx="1"/>
          </p:nvPr>
        </p:nvSpPr>
        <p:spPr>
          <a:xfrm>
            <a:off x="838201" y="2362202"/>
            <a:ext cx="7693025" cy="4190998"/>
          </a:xfrm>
        </p:spPr>
        <p:txBody>
          <a:bodyPr/>
          <a:lstStyle/>
          <a:p>
            <a:pPr algn="just"/>
            <a:r>
              <a:rPr lang="en-US" sz="1800" b="1" dirty="0"/>
              <a:t>Step1</a:t>
            </a:r>
            <a:r>
              <a:rPr lang="en-US" sz="1800" dirty="0"/>
              <a:t>: Place the starting node in the OPEN list.</a:t>
            </a:r>
          </a:p>
          <a:p>
            <a:pPr algn="just"/>
            <a:r>
              <a:rPr lang="en-US" sz="1800" b="1" dirty="0"/>
              <a:t>Step 2</a:t>
            </a:r>
            <a:r>
              <a:rPr lang="en-US" sz="1800" dirty="0"/>
              <a:t>: Check if the OPEN list is empty or not, if the list is empty then return failure and stops.</a:t>
            </a:r>
          </a:p>
          <a:p>
            <a:pPr algn="just"/>
            <a:r>
              <a:rPr lang="en-US" sz="1800" b="1" dirty="0"/>
              <a:t>Step 3</a:t>
            </a:r>
            <a:r>
              <a:rPr lang="en-US" sz="1800" dirty="0"/>
              <a:t>: Select the node from the OPEN list which has the smallest value of evaluation function (</a:t>
            </a:r>
            <a:r>
              <a:rPr lang="en-US" sz="1800" dirty="0" err="1"/>
              <a:t>g+h</a:t>
            </a:r>
            <a:r>
              <a:rPr lang="en-US" sz="1800" dirty="0"/>
              <a:t>), if node n is goal node then return success and stop, otherwise</a:t>
            </a:r>
          </a:p>
          <a:p>
            <a:pPr algn="just"/>
            <a:r>
              <a:rPr lang="en-US" sz="1800" b="1" dirty="0"/>
              <a:t>Step 4</a:t>
            </a:r>
            <a:r>
              <a:rPr lang="en-US" sz="1800" dirty="0"/>
              <a:t>: Expand node n and generate all of its successors, and put n into the closed list. For each successor n', check whether n' is already in the OPEN or CLOSED list, if not then compute evaluation function for n' and place into Open list.</a:t>
            </a:r>
          </a:p>
          <a:p>
            <a:pPr algn="just"/>
            <a:r>
              <a:rPr lang="en-US" sz="1800" b="1" dirty="0"/>
              <a:t>Step 5</a:t>
            </a:r>
            <a:r>
              <a:rPr lang="en-US" sz="1800" dirty="0"/>
              <a:t>: Else if node n' is already in OPEN and CLOSED, then it should be attached to the back pointer which reflects the lowest g(n') value.</a:t>
            </a:r>
          </a:p>
          <a:p>
            <a:pPr algn="just"/>
            <a:r>
              <a:rPr lang="en-US" sz="1800" b="1" dirty="0"/>
              <a:t>Step 6: </a:t>
            </a:r>
            <a:r>
              <a:rPr lang="en-US" sz="1800" dirty="0"/>
              <a:t>Return to Step 2.</a:t>
            </a:r>
          </a:p>
          <a:p>
            <a:endParaRPr lang="en-US" dirty="0"/>
          </a:p>
        </p:txBody>
      </p:sp>
    </p:spTree>
    <p:extLst>
      <p:ext uri="{BB962C8B-B14F-4D97-AF65-F5344CB8AC3E}">
        <p14:creationId xmlns:p14="http://schemas.microsoft.com/office/powerpoint/2010/main" val="21632275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descr="https://www.gatevidyalay.com/wp-content/uploads/2020/01/A-Algorithm-Problem-0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1" y="2590800"/>
            <a:ext cx="6202042" cy="3962400"/>
          </a:xfrm>
          <a:prstGeom prst="rect">
            <a:avLst/>
          </a:prstGeom>
          <a:noFill/>
          <a:ln>
            <a:noFill/>
          </a:ln>
        </p:spPr>
      </p:pic>
    </p:spTree>
    <p:extLst>
      <p:ext uri="{BB962C8B-B14F-4D97-AF65-F5344CB8AC3E}">
        <p14:creationId xmlns:p14="http://schemas.microsoft.com/office/powerpoint/2010/main" val="67444545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descr="https://www.gatevidyalay.com/wp-content/uploads/2020/01/A-Algorithm-Problem-02-Solutio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362200"/>
            <a:ext cx="6467155" cy="4191000"/>
          </a:xfrm>
          <a:prstGeom prst="rect">
            <a:avLst/>
          </a:prstGeom>
          <a:noFill/>
          <a:ln>
            <a:noFill/>
          </a:ln>
        </p:spPr>
      </p:pic>
    </p:spTree>
    <p:extLst>
      <p:ext uri="{BB962C8B-B14F-4D97-AF65-F5344CB8AC3E}">
        <p14:creationId xmlns:p14="http://schemas.microsoft.com/office/powerpoint/2010/main" val="32406833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p:cNvPicPr>
            <a:picLocks noGrp="1" noChangeAspect="1"/>
          </p:cNvPicPr>
          <p:nvPr>
            <p:ph idx="1"/>
          </p:nvPr>
        </p:nvPicPr>
        <p:blipFill>
          <a:blip r:embed="rId2"/>
          <a:stretch>
            <a:fillRect/>
          </a:stretch>
        </p:blipFill>
        <p:spPr>
          <a:xfrm>
            <a:off x="1295400" y="2667001"/>
            <a:ext cx="5942012" cy="3733800"/>
          </a:xfrm>
          <a:prstGeom prst="rect">
            <a:avLst/>
          </a:prstGeom>
        </p:spPr>
      </p:pic>
    </p:spTree>
    <p:extLst>
      <p:ext uri="{BB962C8B-B14F-4D97-AF65-F5344CB8AC3E}">
        <p14:creationId xmlns:p14="http://schemas.microsoft.com/office/powerpoint/2010/main" val="20759377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098" name="Picture 2" descr="Informed Search Algorith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390519"/>
            <a:ext cx="7010400" cy="408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4105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a:t>
            </a:r>
          </a:p>
        </p:txBody>
      </p:sp>
      <p:sp>
        <p:nvSpPr>
          <p:cNvPr id="3" name="Content Placeholder 2"/>
          <p:cNvSpPr>
            <a:spLocks noGrp="1"/>
          </p:cNvSpPr>
          <p:nvPr>
            <p:ph idx="1"/>
          </p:nvPr>
        </p:nvSpPr>
        <p:spPr/>
        <p:txBody>
          <a:bodyPr/>
          <a:lstStyle/>
          <a:p>
            <a:r>
              <a:rPr lang="en-US" altLang="en-US" u="sng" dirty="0">
                <a:solidFill>
                  <a:srgbClr val="FF0000"/>
                </a:solidFill>
              </a:rPr>
              <a:t>Complete?</a:t>
            </a:r>
            <a:r>
              <a:rPr lang="en-US" altLang="en-US" dirty="0">
                <a:solidFill>
                  <a:srgbClr val="FF0000"/>
                </a:solidFill>
              </a:rPr>
              <a:t> </a:t>
            </a:r>
            <a:r>
              <a:rPr lang="en-US" altLang="en-US" dirty="0"/>
              <a:t>Yes (unless there are infinitely many nodes with f </a:t>
            </a:r>
            <a:r>
              <a:rPr lang="en-US" altLang="en-US" i="1" dirty="0">
                <a:cs typeface="Arial" panose="020B0604020202020204" pitchFamily="34" charset="0"/>
              </a:rPr>
              <a:t>≤</a:t>
            </a:r>
            <a:r>
              <a:rPr lang="en-US" altLang="en-US" i="1" dirty="0"/>
              <a:t> f(G) </a:t>
            </a:r>
            <a:r>
              <a:rPr lang="en-US" altLang="en-US" dirty="0"/>
              <a:t>)</a:t>
            </a:r>
          </a:p>
          <a:p>
            <a:r>
              <a:rPr lang="en-US" altLang="en-US" u="sng" dirty="0">
                <a:solidFill>
                  <a:srgbClr val="FF0000"/>
                </a:solidFill>
              </a:rPr>
              <a:t>Time?</a:t>
            </a:r>
            <a:r>
              <a:rPr lang="en-US" altLang="en-US" dirty="0">
                <a:solidFill>
                  <a:srgbClr val="FF0000"/>
                </a:solidFill>
              </a:rPr>
              <a:t> </a:t>
            </a:r>
            <a:r>
              <a:rPr lang="en-US" altLang="en-US" dirty="0"/>
              <a:t>Exponential</a:t>
            </a:r>
          </a:p>
          <a:p>
            <a:r>
              <a:rPr lang="en-US" altLang="en-US" u="sng" dirty="0">
                <a:solidFill>
                  <a:srgbClr val="FF0000"/>
                </a:solidFill>
              </a:rPr>
              <a:t>Space?</a:t>
            </a:r>
            <a:r>
              <a:rPr lang="en-US" altLang="en-US" dirty="0"/>
              <a:t> Keeps all nodes in memory</a:t>
            </a:r>
          </a:p>
          <a:p>
            <a:r>
              <a:rPr lang="en-US" altLang="en-US" u="sng" dirty="0">
                <a:solidFill>
                  <a:srgbClr val="FF0000"/>
                </a:solidFill>
              </a:rPr>
              <a:t>Optimal?</a:t>
            </a:r>
            <a:r>
              <a:rPr lang="en-US" altLang="en-US" dirty="0">
                <a:solidFill>
                  <a:srgbClr val="FF0000"/>
                </a:solidFill>
              </a:rPr>
              <a:t> </a:t>
            </a:r>
            <a:r>
              <a:rPr lang="en-US" altLang="en-US" dirty="0"/>
              <a:t>Yes</a:t>
            </a:r>
          </a:p>
          <a:p>
            <a:endParaRPr lang="en-US" dirty="0"/>
          </a:p>
        </p:txBody>
      </p:sp>
    </p:spTree>
    <p:extLst>
      <p:ext uri="{BB962C8B-B14F-4D97-AF65-F5344CB8AC3E}">
        <p14:creationId xmlns:p14="http://schemas.microsoft.com/office/powerpoint/2010/main" val="2625395228"/>
      </p:ext>
    </p:extLst>
  </p:cSld>
  <p:clrMapOvr>
    <a:masterClrMapping/>
  </p:clrMapOvr>
  <p:transition>
    <p:fade/>
  </p:transition>
</p:sld>
</file>

<file path=ppt/theme/theme1.xml><?xml version="1.0" encoding="utf-8"?>
<a:theme xmlns:a="http://schemas.openxmlformats.org/drawingml/2006/main" name="Theme1">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85C8782E-8FD1-4DD5-B1D4-2219BDDE01B3}" vid="{796131F4-60EA-4B71-AF3A-7C794936D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19352</TotalTime>
  <Words>276</Words>
  <Application>Microsoft Office PowerPoint</Application>
  <PresentationFormat>On-screen Show (4:3)</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Theme1</vt:lpstr>
      <vt:lpstr>Artificial Intelligence Lecture 08: A* Search </vt:lpstr>
      <vt:lpstr>A* Search</vt:lpstr>
      <vt:lpstr>A* Search</vt:lpstr>
      <vt:lpstr>A* Search Algorithm </vt:lpstr>
      <vt:lpstr>Example </vt:lpstr>
      <vt:lpstr>Example </vt:lpstr>
      <vt:lpstr>Example </vt:lpstr>
      <vt:lpstr>Example </vt:lpstr>
      <vt:lpstr>Properties of A*</vt:lpstr>
      <vt:lpstr>Admissibility of A* Algorithm</vt:lpstr>
      <vt:lpstr>Admissibility of A* Algorithm</vt:lpstr>
      <vt:lpstr>Admissibility of A*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Tariq Mahmood</dc:creator>
  <cp:lastModifiedBy>Moorche</cp:lastModifiedBy>
  <cp:revision>459</cp:revision>
  <cp:lastPrinted>2018-11-01T11:08:50Z</cp:lastPrinted>
  <dcterms:created xsi:type="dcterms:W3CDTF">2009-02-25T08:44:18Z</dcterms:created>
  <dcterms:modified xsi:type="dcterms:W3CDTF">2023-03-15T09:09:25Z</dcterms:modified>
</cp:coreProperties>
</file>