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409" r:id="rId7"/>
    <p:sldId id="411" r:id="rId8"/>
    <p:sldId id="317" r:id="rId9"/>
    <p:sldId id="392" r:id="rId10"/>
    <p:sldId id="412" r:id="rId11"/>
    <p:sldId id="393" r:id="rId12"/>
    <p:sldId id="394" r:id="rId13"/>
    <p:sldId id="395" r:id="rId14"/>
    <p:sldId id="396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1" d="100"/>
          <a:sy n="71" d="100"/>
        </p:scale>
        <p:origin x="547" y="6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5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42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 smtClean="0"/>
              <a:t>AI in Data Analytics 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3209787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smtClean="0"/>
              <a:t>Group </a:t>
            </a:r>
            <a:r>
              <a:rPr lang="en-US" b="1" dirty="0"/>
              <a:t>members </a:t>
            </a:r>
          </a:p>
          <a:p>
            <a:r>
              <a:rPr lang="en-US" b="1" dirty="0" smtClean="0"/>
              <a:t>Hamza </a:t>
            </a:r>
            <a:r>
              <a:rPr lang="en-US" b="1" dirty="0" err="1" smtClean="0"/>
              <a:t>Mehmood</a:t>
            </a:r>
            <a:endParaRPr lang="en-US" b="1" dirty="0" smtClean="0"/>
          </a:p>
          <a:p>
            <a:r>
              <a:rPr lang="en-US" b="1" dirty="0" err="1" smtClean="0"/>
              <a:t>Jibran</a:t>
            </a:r>
            <a:r>
              <a:rPr lang="en-US" b="1" dirty="0" smtClean="0"/>
              <a:t> </a:t>
            </a:r>
            <a:r>
              <a:rPr lang="en-US" b="1" dirty="0" err="1" smtClean="0"/>
              <a:t>Naeem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509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7" y="196900"/>
            <a:ext cx="8955156" cy="183068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Advanced Data Analysis Techniques AI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7" y="2196548"/>
            <a:ext cx="11362840" cy="3896278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Natural Language Processing (</a:t>
            </a:r>
            <a:r>
              <a:rPr lang="en-US" dirty="0" smtClean="0"/>
              <a:t>NLP)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Anomaly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Recommendation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Series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 and </a:t>
            </a:r>
            <a:r>
              <a:rPr lang="en-US" dirty="0" smtClean="0"/>
              <a:t>Segmentation</a:t>
            </a:r>
            <a:endParaRPr lang="en-US" dirty="0"/>
          </a:p>
          <a:p>
            <a:pPr marL="0" indent="0">
              <a:lnSpc>
                <a:spcPct val="100000"/>
              </a:lnSpc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509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7" y="175310"/>
            <a:ext cx="9213573" cy="200901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Visualization and </a:t>
            </a:r>
            <a:r>
              <a:rPr lang="en-US" dirty="0" smtClean="0"/>
              <a:t>Interpretation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845" y="2184326"/>
            <a:ext cx="11362840" cy="432288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Automated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Interactive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Pattern </a:t>
            </a:r>
            <a:r>
              <a:rPr lang="en-US" dirty="0" smtClean="0"/>
              <a:t>Recognition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Sentiment </a:t>
            </a:r>
            <a:r>
              <a:rPr lang="en-US" dirty="0"/>
              <a:t>Analysis of </a:t>
            </a:r>
            <a:r>
              <a:rPr lang="en-US"/>
              <a:t>Visual </a:t>
            </a:r>
            <a:r>
              <a:rPr lang="en-US" smtClean="0"/>
              <a:t>Data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Data-driven </a:t>
            </a:r>
            <a:r>
              <a:rPr lang="en-US" dirty="0" smtClean="0"/>
              <a:t>Storytelling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Automated Insights and Narratives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Any questions ?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90" y="285898"/>
            <a:ext cx="3565524" cy="1135773"/>
          </a:xfrm>
        </p:spPr>
        <p:txBody>
          <a:bodyPr/>
          <a:lstStyle/>
          <a:p>
            <a:r>
              <a:rPr lang="en-US" dirty="0"/>
              <a:t>To Cover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27" y="1728280"/>
            <a:ext cx="7653130" cy="4778932"/>
          </a:xfrm>
        </p:spPr>
        <p:txBody>
          <a:bodyPr/>
          <a:lstStyle/>
          <a:p>
            <a:r>
              <a:rPr lang="en-US" dirty="0" smtClean="0"/>
              <a:t>Significance </a:t>
            </a:r>
            <a:r>
              <a:rPr lang="en-US" dirty="0"/>
              <a:t>of data </a:t>
            </a:r>
            <a:r>
              <a:rPr lang="en-US" dirty="0" smtClean="0"/>
              <a:t>analytics.</a:t>
            </a:r>
          </a:p>
          <a:p>
            <a:r>
              <a:rPr lang="en-US" dirty="0" smtClean="0"/>
              <a:t>Importance of AI in Data Analytics.</a:t>
            </a:r>
          </a:p>
          <a:p>
            <a:pPr lvl="0"/>
            <a:r>
              <a:rPr lang="en-US" dirty="0"/>
              <a:t>AI-powered Data Collection </a:t>
            </a:r>
            <a:r>
              <a:rPr lang="en-US" dirty="0" smtClean="0"/>
              <a:t>and Preprocessing</a:t>
            </a:r>
            <a:endParaRPr lang="en-US" dirty="0"/>
          </a:p>
          <a:p>
            <a:r>
              <a:rPr lang="en-US" dirty="0"/>
              <a:t>Machine Learning for Predictive </a:t>
            </a:r>
            <a:r>
              <a:rPr lang="en-US" dirty="0" smtClean="0"/>
              <a:t>Analytics</a:t>
            </a:r>
          </a:p>
          <a:p>
            <a:r>
              <a:rPr lang="en-US" dirty="0"/>
              <a:t>Advanced Data Analysis </a:t>
            </a:r>
            <a:r>
              <a:rPr lang="en-US" dirty="0" smtClean="0"/>
              <a:t>Techniques</a:t>
            </a:r>
          </a:p>
          <a:p>
            <a:r>
              <a:rPr lang="en-US" dirty="0"/>
              <a:t>Data Visualization and </a:t>
            </a:r>
            <a:r>
              <a:rPr lang="en-US" dirty="0" smtClean="0"/>
              <a:t>Interpretation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4728" y="1477653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Data analytics..</a:t>
            </a:r>
            <a:endParaRPr lang="en-US" dirty="0"/>
          </a:p>
          <a:p>
            <a:r>
              <a:rPr lang="en-US" dirty="0" smtClean="0"/>
              <a:t>AI in Data analytics.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74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8384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" y="765175"/>
            <a:ext cx="11648661" cy="511879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Difference </a:t>
            </a:r>
            <a:r>
              <a:rPr lang="en-US" dirty="0"/>
              <a:t>Between AI Analytics and Traditional Analytics?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0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20609"/>
            <a:ext cx="12192000" cy="8299209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29" y="25668"/>
            <a:ext cx="5437187" cy="172658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dirty="0"/>
              <a:t>Significance of data analytics.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88" y="2577104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Informed Decision </a:t>
            </a:r>
            <a:r>
              <a:rPr lang="en-US" dirty="0" smtClean="0"/>
              <a:t>Making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Operational </a:t>
            </a:r>
            <a:r>
              <a:rPr lang="en-US" dirty="0" smtClean="0"/>
              <a:t>Efficiency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Enhanced Customer </a:t>
            </a:r>
            <a:r>
              <a:rPr lang="en-US" dirty="0" smtClean="0"/>
              <a:t>Understanding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Predictive Analytics and Forecasting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509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7" y="196900"/>
            <a:ext cx="9959008" cy="183068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Importance of AI in Data </a:t>
            </a:r>
            <a:r>
              <a:rPr lang="en-US" dirty="0" smtClean="0"/>
              <a:t>Analytics</a:t>
            </a:r>
            <a:r>
              <a:rPr lang="en-US" dirty="0"/>
              <a:t>.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7" y="2753138"/>
            <a:ext cx="11362840" cy="3339687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Automated Data Processing and </a:t>
            </a:r>
            <a:r>
              <a:rPr lang="en-US" dirty="0" smtClean="0"/>
              <a:t>Analysis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Advanced Data Exploration and </a:t>
            </a:r>
            <a:r>
              <a:rPr lang="en-US" dirty="0" smtClean="0"/>
              <a:t>Visualization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Anomaly Detection and Fraud Prevention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Continuous </a:t>
            </a:r>
            <a:r>
              <a:rPr lang="en-US" dirty="0"/>
              <a:t>Learning and </a:t>
            </a:r>
            <a:r>
              <a:rPr lang="en-US" dirty="0" smtClean="0"/>
              <a:t>Adaptability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509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7" y="196900"/>
            <a:ext cx="9959008" cy="183068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lvl="0"/>
            <a:r>
              <a:rPr lang="en-US" dirty="0"/>
              <a:t>AI-powered Data Collection and Preprocessing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7" y="2117974"/>
            <a:ext cx="11362840" cy="493692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Web </a:t>
            </a:r>
            <a:r>
              <a:rPr lang="en-US" dirty="0" smtClean="0"/>
              <a:t>scraping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Natural Language Processing (NLP</a:t>
            </a:r>
            <a:r>
              <a:rPr lang="en-US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 and video </a:t>
            </a:r>
            <a:r>
              <a:rPr lang="en-US" dirty="0" smtClean="0"/>
              <a:t>analysis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 and </a:t>
            </a:r>
            <a:r>
              <a:rPr lang="en-US" dirty="0" smtClean="0"/>
              <a:t>preprocessing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integration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augmentation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Automated </a:t>
            </a: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Quality control and anomaly detection</a:t>
            </a: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435739"/>
            <a:ext cx="4820478" cy="5712377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Machine Learning for Predictive Analytics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u="sng" dirty="0"/>
              <a:t>presented by </a:t>
            </a:r>
            <a:br>
              <a:rPr lang="en-US" sz="2800" b="1" u="sng" dirty="0"/>
            </a:br>
            <a:r>
              <a:rPr lang="en-US" sz="2800" b="1" u="sng" dirty="0"/>
              <a:t/>
            </a:r>
            <a:br>
              <a:rPr lang="en-US" sz="2800" b="1" u="sng" dirty="0"/>
            </a:br>
            <a:r>
              <a:rPr lang="en-US" sz="2800" dirty="0" smtClean="0"/>
              <a:t>Hamza </a:t>
            </a:r>
            <a:r>
              <a:rPr lang="en-US" sz="2800" dirty="0" err="1" smtClean="0"/>
              <a:t>Mehmood</a:t>
            </a:r>
            <a:r>
              <a:rPr lang="en-US" sz="2800" b="1" u="sng" dirty="0"/>
              <a:t/>
            </a:r>
            <a:br>
              <a:rPr lang="en-US" sz="2800" b="1" u="sng" dirty="0"/>
            </a:br>
            <a:endParaRPr lang="en-US" sz="2800" u="sng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3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4" y="178904"/>
            <a:ext cx="11082130" cy="184062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Machine Learning for Predictive Analytics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045" y="2032177"/>
            <a:ext cx="11362840" cy="4659568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 formulation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exploration and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selection/engineering: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 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Prediction </a:t>
            </a:r>
            <a:r>
              <a:rPr lang="en-US" dirty="0"/>
              <a:t>and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Monitoring and maintenance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2369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sharepoint/v3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230e9df3-be65-4c73-a93b-d1236ebd677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{63EE6CE5-69FF-417D-99FF-30B3746D35A0}tf33713516_win32</Template>
  <TotalTime>549</TotalTime>
  <Words>296</Words>
  <Application>Microsoft Office PowerPoint</Application>
  <PresentationFormat>Widescreen</PresentationFormat>
  <Paragraphs>97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AI in Data Analytics </vt:lpstr>
      <vt:lpstr>To Cover </vt:lpstr>
      <vt:lpstr>Introduction</vt:lpstr>
      <vt:lpstr>Difference Between AI Analytics and Traditional Analytics?  </vt:lpstr>
      <vt:lpstr>Significance of data analytics.</vt:lpstr>
      <vt:lpstr>Importance of AI in Data Analytics.</vt:lpstr>
      <vt:lpstr>AI-powered Data Collection and Preprocessing</vt:lpstr>
      <vt:lpstr> Machine Learning for Predictive Analytics   presented by   Hamza Mehmood </vt:lpstr>
      <vt:lpstr>Machine Learning for Predictive Analytics</vt:lpstr>
      <vt:lpstr>Advanced Data Analysis Techniques AI</vt:lpstr>
      <vt:lpstr>Data Visualization and Interpretation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Software Engineering</dc:title>
  <dc:creator>Ahad Ali Zafar</dc:creator>
  <cp:lastModifiedBy>Moorche</cp:lastModifiedBy>
  <cp:revision>28</cp:revision>
  <dcterms:created xsi:type="dcterms:W3CDTF">2022-05-14T20:36:05Z</dcterms:created>
  <dcterms:modified xsi:type="dcterms:W3CDTF">2023-06-05T08:27:40Z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