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9"/>
  </p:notesMasterIdLst>
  <p:handoutMasterIdLst>
    <p:handoutMasterId r:id="rId10"/>
  </p:handoutMasterIdLst>
  <p:sldIdLst>
    <p:sldId id="308" r:id="rId2"/>
    <p:sldId id="264" r:id="rId3"/>
    <p:sldId id="333" r:id="rId4"/>
    <p:sldId id="313" r:id="rId5"/>
    <p:sldId id="316" r:id="rId6"/>
    <p:sldId id="314" r:id="rId7"/>
    <p:sldId id="31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FWcr/dy5JJXP4FGlU4uBEA==" hashData="IC4sIVfSuFntUr/32/YQq0CRSs8CQ/0pw4gfKbGTJ7TRur57AxpKL7zM8mAB9wMfaDwpf6Lnq93dgLwDxGF3l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ee" initials="S" lastIdx="17" clrIdx="0"/>
  <p:cmAuthor id="1" name="Hp" initials="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02020"/>
    <a:srgbClr val="B9DFC2"/>
    <a:srgbClr val="FFCCCC"/>
    <a:srgbClr val="006600"/>
    <a:srgbClr val="E1CDB7"/>
    <a:srgbClr val="6B618F"/>
    <a:srgbClr val="0000FF"/>
    <a:srgbClr val="FF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8171" autoAdjust="0"/>
  </p:normalViewPr>
  <p:slideViewPr>
    <p:cSldViewPr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3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7CF4B-9645-4A7B-8203-B3FA0788D36D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01/26/2015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982DD-099B-4C22-BD3A-1DD3C5B2FD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9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D0D0A8-E1F9-4A2E-A64E-A2D06F83B0B5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01/26/2015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4C719D9-CCCC-479C-8E5B-B4668CC71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charset="0"/>
                <a:cs typeface="Arial" charset="0"/>
              </a:rPr>
              <a:t>Header1</a:t>
            </a:r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F0B80D-AA9C-4B07-9B7A-DEF1E9678A05}" type="slidenum">
              <a:rPr lang="ko-KR" alt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</p:spPr>
        <p:txBody>
          <a:bodyPr wrap="square" lIns="95059" tIns="47530" rIns="95059" bIns="475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aseline="0" dirty="0">
                <a:cs typeface="Arial" charset="0"/>
              </a:rPr>
              <a:t> 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5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01369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932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61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1377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761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446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765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21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1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890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013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spd="slow">
    <p:blinds dir="vert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C574B2F-B9DD-43E8-AC9B-C5D26F5B26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3602"/>
            <a:ext cx="9144000" cy="1592048"/>
          </a:xfrm>
          <a:prstGeom prst="rect">
            <a:avLst/>
          </a:prstGeom>
        </p:spPr>
      </p:pic>
      <p:sp>
        <p:nvSpPr>
          <p:cNvPr id="34817" name="Rectangle 8"/>
          <p:cNvSpPr>
            <a:spLocks noChangeArrowheads="1"/>
          </p:cNvSpPr>
          <p:nvPr/>
        </p:nvSpPr>
        <p:spPr bwMode="auto">
          <a:xfrm>
            <a:off x="0" y="2514600"/>
            <a:ext cx="9144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endParaRPr lang="en-US" sz="2800" dirty="0">
              <a:latin typeface="Goudy Stout" pitchFamily="18" charset="0"/>
            </a:endParaRPr>
          </a:p>
        </p:txBody>
      </p:sp>
      <p:sp>
        <p:nvSpPr>
          <p:cNvPr id="34818" name="Line 3"/>
          <p:cNvSpPr>
            <a:spLocks noChangeShapeType="1"/>
          </p:cNvSpPr>
          <p:nvPr/>
        </p:nvSpPr>
        <p:spPr bwMode="auto">
          <a:xfrm flipV="1">
            <a:off x="-1" y="1568446"/>
            <a:ext cx="9144001" cy="3175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84512" y="281515"/>
            <a:ext cx="88392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en-US" sz="2800" b="1" dirty="0">
                <a:solidFill>
                  <a:srgbClr val="A02020"/>
                </a:solidFill>
                <a:cs typeface="+mn-cs"/>
              </a:rPr>
              <a:t>Software Quality Engineering </a:t>
            </a:r>
            <a:endParaRPr lang="en-US" sz="2800" b="1" dirty="0">
              <a:solidFill>
                <a:srgbClr val="A02020"/>
              </a:solidFill>
            </a:endParaRPr>
          </a:p>
          <a:p>
            <a:pPr algn="ctr"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en-US" sz="2800" b="1" dirty="0">
                <a:solidFill>
                  <a:srgbClr val="A02020"/>
                </a:solidFill>
                <a:cs typeface="+mn-cs"/>
              </a:rPr>
              <a:t>BSSE-VI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81000" y="2031695"/>
            <a:ext cx="85689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511175" indent="-279400" algn="ctr"/>
            <a:endParaRPr lang="en-US" sz="1200" dirty="0">
              <a:cs typeface="Times New Roman" pitchFamily="18" charset="0"/>
            </a:endParaRPr>
          </a:p>
          <a:p>
            <a:pPr marL="511175" indent="-279400" algn="ctr"/>
            <a:endParaRPr lang="en-US" sz="2000" b="1" dirty="0">
              <a:cs typeface="Times New Roman" pitchFamily="18" charset="0"/>
            </a:endParaRPr>
          </a:p>
          <a:p>
            <a:pPr marL="511175" indent="-279400" algn="ctr"/>
            <a:endParaRPr lang="en-US" sz="800" dirty="0"/>
          </a:p>
          <a:p>
            <a:pPr marL="511175" indent="-279400" algn="ctr"/>
            <a:r>
              <a:rPr lang="en-US" b="1" dirty="0" smtClean="0">
                <a:cs typeface="Times New Roman" pitchFamily="18" charset="0"/>
              </a:rPr>
              <a:t>Dr. Sumaira </a:t>
            </a:r>
            <a:r>
              <a:rPr lang="en-US" b="1" dirty="0">
                <a:cs typeface="Times New Roman" pitchFamily="18" charset="0"/>
              </a:rPr>
              <a:t>Nazir</a:t>
            </a:r>
            <a:endParaRPr lang="en-US" sz="1800" b="1" dirty="0">
              <a:cs typeface="Times New Roman" pitchFamily="18" charset="0"/>
            </a:endParaRPr>
          </a:p>
          <a:p>
            <a:pPr marL="511175" indent="-279400" algn="ctr"/>
            <a:r>
              <a:rPr lang="en-US" dirty="0"/>
              <a:t>Assistant Professor</a:t>
            </a:r>
          </a:p>
          <a:p>
            <a:pPr marL="511175" indent="-279400" algn="ctr"/>
            <a:endParaRPr lang="en-US" dirty="0"/>
          </a:p>
          <a:p>
            <a:pPr marL="511175" indent="-279400" algn="ctr"/>
            <a:r>
              <a:rPr lang="en-US" dirty="0"/>
              <a:t>Department of Software Engineering</a:t>
            </a:r>
          </a:p>
          <a:p>
            <a:pPr marL="511175" indent="-279400" algn="ctr"/>
            <a:r>
              <a:rPr lang="en-US" dirty="0"/>
              <a:t>National University of Modern Languages, Islamabad</a:t>
            </a:r>
          </a:p>
          <a:p>
            <a:pPr marL="511175" indent="-279400" algn="ctr"/>
            <a:endParaRPr lang="en-US" dirty="0"/>
          </a:p>
        </p:txBody>
      </p:sp>
      <p:sp>
        <p:nvSpPr>
          <p:cNvPr id="34823" name="Rectangle 34"/>
          <p:cNvSpPr>
            <a:spLocks noChangeArrowheads="1"/>
          </p:cNvSpPr>
          <p:nvPr/>
        </p:nvSpPr>
        <p:spPr bwMode="auto">
          <a:xfrm>
            <a:off x="533400" y="3486723"/>
            <a:ext cx="8229600" cy="306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endParaRPr kumimoji="1"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Product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800" dirty="0">
                <a:solidFill>
                  <a:schemeClr val="tx1"/>
                </a:solidFill>
              </a:rPr>
              <a:t>ISO 9126 Standard Quality Model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Goal-Question-Metric Model</a:t>
            </a:r>
          </a:p>
          <a:p>
            <a:pPr algn="just">
              <a:buNone/>
            </a:pPr>
            <a:endParaRPr lang="en-US" sz="2800" dirty="0"/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b="1" dirty="0" smtClean="0">
              <a:solidFill>
                <a:schemeClr val="tx1"/>
              </a:solidFill>
            </a:endParaRPr>
          </a:p>
          <a:p>
            <a:pPr marL="91440" lvl="2" indent="-91440" algn="ctr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4000" b="1" dirty="0" smtClean="0">
                <a:solidFill>
                  <a:schemeClr val="tx1"/>
                </a:solidFill>
              </a:rPr>
              <a:t>ISO </a:t>
            </a:r>
            <a:r>
              <a:rPr lang="en-US" sz="4000" b="1" dirty="0">
                <a:solidFill>
                  <a:schemeClr val="tx1"/>
                </a:solidFill>
              </a:rPr>
              <a:t>9126 Standard Quality Model</a:t>
            </a:r>
          </a:p>
          <a:p>
            <a:pPr algn="ctr"/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78384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56FE5-2677-402C-8EE0-E998AFFA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4800" dirty="0">
                <a:solidFill>
                  <a:schemeClr val="tx1"/>
                </a:solidFill>
              </a:rPr>
              <a:t>ISO 9126 Standard Quality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067CEF-B123-407C-A262-A1CDD7CE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209800"/>
            <a:ext cx="7543801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ISO 9126 software quality model identifies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6 main quality characteristics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namely: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Reliability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Efficiency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Maintainability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Portability</a:t>
            </a:r>
          </a:p>
          <a:p>
            <a:pPr algn="just"/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21786F-A5D4-4863-A1A0-473BC1D0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9620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94C37-E390-42DA-A542-1364D2FF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7F93BEDF-0D92-4F91-9D68-B37672A5E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80" t="20402" r="35394" b="32241"/>
          <a:stretch/>
        </p:blipFill>
        <p:spPr>
          <a:xfrm>
            <a:off x="1600200" y="762000"/>
            <a:ext cx="5708675" cy="51676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32E6B2-18FD-4001-8639-9DD4D6A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43234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625D9-29C6-41C8-84EC-4532DACA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ISO 9126 Standard Quality Model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39D5BA-5599-4D94-BA8C-68AF168B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characteristics are broken down into sub-characteristics.</a:t>
            </a:r>
          </a:p>
          <a:p>
            <a:pPr algn="just"/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FCC0CEB-0CDD-4E57-ABA0-A9EA6BAE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3E8DF57-322A-47CF-95E5-BD7888CD5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" t="10001" r="3333" b="20370"/>
          <a:stretch/>
        </p:blipFill>
        <p:spPr>
          <a:xfrm>
            <a:off x="152399" y="1371600"/>
            <a:ext cx="8897983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61761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7AB746-6E59-4048-8C40-AD0016B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ISO 9126 Standard Quality Model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69C420-62B7-44CD-9798-E79E122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214542-589A-448D-A9CF-8E952DA26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7" t="12963" r="3333" b="29259"/>
          <a:stretch/>
        </p:blipFill>
        <p:spPr>
          <a:xfrm>
            <a:off x="381000" y="1850027"/>
            <a:ext cx="8168640" cy="27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63307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134730</TotalTime>
  <Words>73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Goudy Stout</vt:lpstr>
      <vt:lpstr>Times New Roman</vt:lpstr>
      <vt:lpstr>Verdana</vt:lpstr>
      <vt:lpstr>Retrospect</vt:lpstr>
      <vt:lpstr>PowerPoint Presentation</vt:lpstr>
      <vt:lpstr>Product Standards</vt:lpstr>
      <vt:lpstr>PowerPoint Presentation</vt:lpstr>
      <vt:lpstr>ISO 9126 Standard Quality Model</vt:lpstr>
      <vt:lpstr>PowerPoint Presentation</vt:lpstr>
      <vt:lpstr>ISO 9126 Standard Quality Model </vt:lpstr>
      <vt:lpstr>ISO 9126 Standard Quality Model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Networks</dc:title>
  <dc:creator>Assad</dc:creator>
  <cp:lastModifiedBy>Sumaira</cp:lastModifiedBy>
  <cp:revision>1991</cp:revision>
  <dcterms:created xsi:type="dcterms:W3CDTF">2012-03-05T21:22:22Z</dcterms:created>
  <dcterms:modified xsi:type="dcterms:W3CDTF">2023-12-08T13:15:54Z</dcterms:modified>
</cp:coreProperties>
</file>