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6" r:id="rId1"/>
  </p:sldMasterIdLst>
  <p:notesMasterIdLst>
    <p:notesMasterId r:id="rId9"/>
  </p:notesMasterIdLst>
  <p:handoutMasterIdLst>
    <p:handoutMasterId r:id="rId10"/>
  </p:handoutMasterIdLst>
  <p:sldIdLst>
    <p:sldId id="308" r:id="rId2"/>
    <p:sldId id="332" r:id="rId3"/>
    <p:sldId id="317" r:id="rId4"/>
    <p:sldId id="319" r:id="rId5"/>
    <p:sldId id="318" r:id="rId6"/>
    <p:sldId id="311" r:id="rId7"/>
    <p:sldId id="32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mee" initials="S" lastIdx="17" clrIdx="0"/>
  <p:cmAuthor id="1" name="Hp" initials="H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  <a:srgbClr val="A02020"/>
    <a:srgbClr val="B9DFC2"/>
    <a:srgbClr val="FFCCCC"/>
    <a:srgbClr val="006600"/>
    <a:srgbClr val="E1CDB7"/>
    <a:srgbClr val="6B618F"/>
    <a:srgbClr val="0000FF"/>
    <a:srgbClr val="FFCC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8171" autoAdjust="0"/>
  </p:normalViewPr>
  <p:slideViewPr>
    <p:cSldViewPr>
      <p:cViewPr varScale="1">
        <p:scale>
          <a:sx n="74" d="100"/>
          <a:sy n="74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13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F7CF4B-9645-4A7B-8203-B3FA0788D36D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01/26/2015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982DD-099B-4C22-BD3A-1DD3C5B2FD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954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0D0D0A8-E1F9-4A2E-A64E-A2D06F83B0B5}" type="datetime1">
              <a:rPr lang="en-US" smtClean="0"/>
              <a:t>5/19/2023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01/26/2015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A4C719D9-CCCC-479C-8E5B-B4668CC71D8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682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>
                <a:latin typeface="Arial" charset="0"/>
                <a:cs typeface="Arial" charset="0"/>
              </a:rPr>
              <a:t>Header1</a:t>
            </a:r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2F0B80D-AA9C-4B07-9B7A-DEF1E9678A05}" type="slidenum">
              <a:rPr lang="ko-KR" altLang="en-US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ko-KR" dirty="0">
              <a:latin typeface="Arial" charset="0"/>
              <a:cs typeface="Arial" charset="0"/>
            </a:endParaRPr>
          </a:p>
        </p:txBody>
      </p:sp>
      <p:sp>
        <p:nvSpPr>
          <p:cNvPr id="61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76762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4343400"/>
            <a:ext cx="5032375" cy="4114800"/>
          </a:xfrm>
          <a:noFill/>
        </p:spPr>
        <p:txBody>
          <a:bodyPr wrap="square" lIns="95059" tIns="47530" rIns="95059" bIns="4753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baseline="0" dirty="0">
                <a:cs typeface="Arial" charset="0"/>
              </a:rPr>
              <a:t> </a:t>
            </a:r>
            <a:endParaRPr lang="en-US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51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01369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9321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55618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28D29-1ECB-41DF-951B-2A23F95AD026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71377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7616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446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8765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5321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11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48908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0137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738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ransition spd="slow">
    <p:blinds dir="vert"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C574B2F-B9DD-43E8-AC9B-C5D26F5B26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23602"/>
            <a:ext cx="9144000" cy="1592048"/>
          </a:xfrm>
          <a:prstGeom prst="rect">
            <a:avLst/>
          </a:prstGeom>
        </p:spPr>
      </p:pic>
      <p:sp>
        <p:nvSpPr>
          <p:cNvPr id="34817" name="Rectangle 8"/>
          <p:cNvSpPr>
            <a:spLocks noChangeArrowheads="1"/>
          </p:cNvSpPr>
          <p:nvPr/>
        </p:nvSpPr>
        <p:spPr bwMode="auto">
          <a:xfrm>
            <a:off x="0" y="2514600"/>
            <a:ext cx="9144000" cy="18288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spcBef>
                <a:spcPct val="20000"/>
              </a:spcBef>
              <a:buClr>
                <a:schemeClr val="bg1"/>
              </a:buClr>
              <a:buFontTx/>
              <a:buChar char="•"/>
            </a:pPr>
            <a:endParaRPr lang="en-US" sz="2800" dirty="0">
              <a:latin typeface="Goudy Stout" pitchFamily="18" charset="0"/>
            </a:endParaRPr>
          </a:p>
        </p:txBody>
      </p:sp>
      <p:sp>
        <p:nvSpPr>
          <p:cNvPr id="34818" name="Line 3"/>
          <p:cNvSpPr>
            <a:spLocks noChangeShapeType="1"/>
          </p:cNvSpPr>
          <p:nvPr/>
        </p:nvSpPr>
        <p:spPr bwMode="auto">
          <a:xfrm flipV="1">
            <a:off x="-1" y="1568446"/>
            <a:ext cx="9144001" cy="3175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84512" y="281515"/>
            <a:ext cx="8839200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sz="2800" b="1" dirty="0">
                <a:solidFill>
                  <a:srgbClr val="A02020"/>
                </a:solidFill>
                <a:cs typeface="+mn-cs"/>
              </a:rPr>
              <a:t>Software Quality Engineering </a:t>
            </a:r>
            <a:endParaRPr lang="en-US" sz="2800" b="1" dirty="0">
              <a:solidFill>
                <a:srgbClr val="A02020"/>
              </a:solidFill>
            </a:endParaRPr>
          </a:p>
          <a:p>
            <a:pPr algn="ctr"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r>
              <a:rPr lang="en-US" sz="2800" b="1" dirty="0">
                <a:solidFill>
                  <a:srgbClr val="A02020"/>
                </a:solidFill>
                <a:cs typeface="+mn-cs"/>
              </a:rPr>
              <a:t>BSSE-VI</a:t>
            </a:r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381000" y="2031695"/>
            <a:ext cx="856898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marL="511175" indent="-279400" algn="ctr"/>
            <a:endParaRPr lang="en-US" sz="1200" dirty="0">
              <a:cs typeface="Times New Roman" pitchFamily="18" charset="0"/>
            </a:endParaRPr>
          </a:p>
          <a:p>
            <a:pPr marL="511175" indent="-279400" algn="ctr"/>
            <a:endParaRPr lang="en-US" sz="2000" b="1" dirty="0">
              <a:cs typeface="Times New Roman" pitchFamily="18" charset="0"/>
            </a:endParaRPr>
          </a:p>
          <a:p>
            <a:pPr marL="511175" indent="-279400" algn="ctr"/>
            <a:endParaRPr lang="en-US" sz="800" dirty="0"/>
          </a:p>
          <a:p>
            <a:pPr marL="511175" indent="-279400" algn="ctr"/>
            <a:r>
              <a:rPr lang="en-US" b="1" smtClean="0">
                <a:cs typeface="Times New Roman" pitchFamily="18" charset="0"/>
              </a:rPr>
              <a:t>Dr. Sumaira </a:t>
            </a:r>
            <a:r>
              <a:rPr lang="en-US" b="1" dirty="0">
                <a:cs typeface="Times New Roman" pitchFamily="18" charset="0"/>
              </a:rPr>
              <a:t>Nazir</a:t>
            </a:r>
            <a:endParaRPr lang="en-US" sz="1800" b="1" dirty="0">
              <a:cs typeface="Times New Roman" pitchFamily="18" charset="0"/>
            </a:endParaRPr>
          </a:p>
          <a:p>
            <a:pPr marL="511175" indent="-279400" algn="ctr"/>
            <a:r>
              <a:rPr lang="en-US" dirty="0"/>
              <a:t>Assistant Professor</a:t>
            </a:r>
          </a:p>
          <a:p>
            <a:pPr marL="511175" indent="-279400" algn="ctr"/>
            <a:endParaRPr lang="en-US" dirty="0"/>
          </a:p>
          <a:p>
            <a:pPr marL="511175" indent="-279400" algn="ctr"/>
            <a:r>
              <a:rPr lang="en-US" dirty="0"/>
              <a:t>Department of Software Engineering</a:t>
            </a:r>
          </a:p>
          <a:p>
            <a:pPr marL="511175" indent="-279400" algn="ctr"/>
            <a:r>
              <a:rPr lang="en-US" dirty="0"/>
              <a:t>National University of Modern Languages, Islamabad</a:t>
            </a:r>
          </a:p>
          <a:p>
            <a:pPr marL="511175" indent="-279400" algn="ctr"/>
            <a:endParaRPr lang="en-US" dirty="0"/>
          </a:p>
        </p:txBody>
      </p:sp>
      <p:sp>
        <p:nvSpPr>
          <p:cNvPr id="34823" name="Rectangle 34"/>
          <p:cNvSpPr>
            <a:spLocks noChangeArrowheads="1"/>
          </p:cNvSpPr>
          <p:nvPr/>
        </p:nvSpPr>
        <p:spPr bwMode="auto">
          <a:xfrm>
            <a:off x="533400" y="3486723"/>
            <a:ext cx="8229600" cy="3066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  <a:buClr>
                <a:srgbClr val="FF0000"/>
              </a:buClr>
              <a:buSzPct val="60000"/>
            </a:pPr>
            <a:endParaRPr kumimoji="1" lang="en-US" dirty="0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60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6000" b="1" dirty="0" smtClean="0">
                <a:solidFill>
                  <a:schemeClr val="tx1"/>
                </a:solidFill>
              </a:rPr>
              <a:t>GQM</a:t>
            </a:r>
            <a:endParaRPr lang="en-US" sz="6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764236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Standards-</a:t>
            </a:r>
            <a:r>
              <a:rPr lang="en-US" sz="4800" dirty="0">
                <a:solidFill>
                  <a:schemeClr val="tx1"/>
                </a:solidFill>
              </a:rPr>
              <a:t>Goal-Question-Metric 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sz="36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GQM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 </a:t>
            </a:r>
            <a:r>
              <a:rPr lang="en-US" sz="3600" b="0" i="0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acronym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for "goal, question, metric", is an approach to </a:t>
            </a:r>
            <a:r>
              <a:rPr lang="en-US" sz="3600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</a:t>
            </a:r>
            <a:r>
              <a:rPr lang="en-US" sz="3600" b="0" i="0" strike="noStrike" dirty="0" smtClean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that has been promoted by Victor 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Basili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285872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Standards-</a:t>
            </a:r>
            <a:r>
              <a:rPr lang="en-US" sz="4800" dirty="0">
                <a:solidFill>
                  <a:schemeClr val="tx1"/>
                </a:solidFill>
              </a:rPr>
              <a:t>Goal-Question-Metric Model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7791D367-1E51-4035-9A52-B113A592C8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2960" y="1981200"/>
            <a:ext cx="7620000" cy="435694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31740" rIns="0" bIns="1587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GQM defin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 a 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model on three levels: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 (Goal)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defined for an object, for a variety of reasons, with respect to various models of quality, from various points of view and relative to a particular environment.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Operational level (Question)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set of questions is used to define models of the object of study and then focuses on that object to characterize the assessment or achievement of a specific goal.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level (Metric)</a:t>
            </a:r>
          </a:p>
          <a:p>
            <a:pPr marL="457200" marR="0" lvl="1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set of metrics, based on the models, is associated with every question in order to answer it in a measurable way.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94828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814A07-E912-4809-846F-745B328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Standards-</a:t>
            </a:r>
            <a:r>
              <a:rPr lang="en-US" sz="4800" dirty="0">
                <a:solidFill>
                  <a:schemeClr val="tx1"/>
                </a:solidFill>
              </a:rPr>
              <a:t>Goal-Question-Metric Model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0250AB-B33F-4893-BD56-4CEEDA22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goals specific to needs in terms of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the goals into quantifiable questions that are tractable.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Deduce the metrics and data to be collected (and the means for collecting them) to answer the questions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FC23BA-1A93-4D49-9257-72B37980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E3F4F-51B2-42EE-AFA2-40C4572185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979628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Standards-</a:t>
            </a:r>
            <a:r>
              <a:rPr lang="en-US" sz="4800" dirty="0">
                <a:solidFill>
                  <a:schemeClr val="tx1"/>
                </a:solidFill>
              </a:rPr>
              <a:t>Goal-Question-Metric Model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2800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9A85FF4-ED8A-4E98-B82E-BAD0084BE5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4" t="21777" r="26665" b="55927"/>
          <a:stretch/>
        </p:blipFill>
        <p:spPr>
          <a:xfrm>
            <a:off x="777240" y="2971801"/>
            <a:ext cx="7710120" cy="214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51739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Product Standards-</a:t>
            </a:r>
            <a:r>
              <a:rPr lang="en-US" sz="4800" dirty="0">
                <a:solidFill>
                  <a:schemeClr val="tx1"/>
                </a:solidFill>
              </a:rPr>
              <a:t>Goal-Question-Metric Model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endParaRPr lang="en-US" sz="2800" dirty="0">
              <a:solidFill>
                <a:schemeClr val="tx1"/>
              </a:solidFill>
            </a:endParaRPr>
          </a:p>
          <a:p>
            <a:pPr algn="just">
              <a:buNone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192E866-CEB4-4B29-A445-AFB8BDD3C9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33" t="26296" r="21667" b="29259"/>
          <a:stretch/>
        </p:blipFill>
        <p:spPr>
          <a:xfrm>
            <a:off x="203706" y="2027767"/>
            <a:ext cx="8782306" cy="365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339967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134752</TotalTime>
  <Words>59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Goudy Stout</vt:lpstr>
      <vt:lpstr>Times New Roman</vt:lpstr>
      <vt:lpstr>Retrospect</vt:lpstr>
      <vt:lpstr>PowerPoint Presentation</vt:lpstr>
      <vt:lpstr>PowerPoint Presentation</vt:lpstr>
      <vt:lpstr>Product Standards-Goal-Question-Metric Model Structure</vt:lpstr>
      <vt:lpstr>Product Standards-Goal-Question-Metric Model</vt:lpstr>
      <vt:lpstr>Product Standards-Goal-Question-Metric Model</vt:lpstr>
      <vt:lpstr>Product Standards-Goal-Question-Metric Model Structure</vt:lpstr>
      <vt:lpstr>Product Standards-Goal-Question-Metric Model Example</vt:lpstr>
    </vt:vector>
  </TitlesOfParts>
  <Company>North Dakota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Center Networks</dc:title>
  <dc:creator>Assad</dc:creator>
  <cp:lastModifiedBy>Sumaira</cp:lastModifiedBy>
  <cp:revision>1991</cp:revision>
  <dcterms:created xsi:type="dcterms:W3CDTF">2012-03-05T21:22:22Z</dcterms:created>
  <dcterms:modified xsi:type="dcterms:W3CDTF">2023-05-19T05:42:21Z</dcterms:modified>
</cp:coreProperties>
</file>