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9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67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306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0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9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9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2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7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2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4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8CDBA-AE18-4595-8FEE-5206DC537C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3CAA-FB33-484D-9D88-3BB669456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Black-box Testing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Advantages of Black-box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Objective Testing: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Assesses software from the user's perspective.</a:t>
            </a: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Encapsulation: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Focuses on the interface and functionality, promoting encapsulation.</a:t>
            </a: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External Quality Assessment: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Evaluates the system's compliance with specified requirements.</a:t>
            </a: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Effective Error Identification: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Efficiently identifies errors without knowledge of internal code.</a:t>
            </a:r>
          </a:p>
        </p:txBody>
      </p:sp>
    </p:spTree>
    <p:extLst>
      <p:ext uri="{BB962C8B-B14F-4D97-AF65-F5344CB8AC3E}">
        <p14:creationId xmlns:p14="http://schemas.microsoft.com/office/powerpoint/2010/main" val="3081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Challenges of Black-box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Incomplete Testing: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Might miss testing certain code paths.</a:t>
            </a: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Limited Code Coverage: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Does not ensure every line of code is executed.</a:t>
            </a: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Dependency on Specifications: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Relies on accurate and comprehensive specifications.</a:t>
            </a: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Difficulty in Error Localization: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Can make it challenging to pinpoint the exact location of errors.</a:t>
            </a:r>
          </a:p>
        </p:txBody>
      </p:sp>
    </p:spTree>
    <p:extLst>
      <p:ext uri="{BB962C8B-B14F-4D97-AF65-F5344CB8AC3E}">
        <p14:creationId xmlns:p14="http://schemas.microsoft.com/office/powerpoint/2010/main" val="19920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9835" y="2848303"/>
            <a:ext cx="61302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Georgia" panose="02040502050405020303" pitchFamily="18" charset="0"/>
              </a:rPr>
              <a:t>THANK YOU!</a:t>
            </a:r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GROUP MEMBERS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Fatima Wahid</a:t>
            </a:r>
          </a:p>
          <a:p>
            <a:r>
              <a:rPr lang="en-US" dirty="0" err="1" smtClean="0">
                <a:latin typeface="Georgia" panose="02040502050405020303" pitchFamily="18" charset="0"/>
              </a:rPr>
              <a:t>Uzair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Sajid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Fayyaz Ahmad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Introduction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Georgia" panose="02040502050405020303" pitchFamily="18" charset="0"/>
              </a:rPr>
              <a:t>Black-Box Testing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Black-box testing is a software testing method that focuses on the functionality of a software application without requiring knowledge of the internal code or logic.</a:t>
            </a:r>
            <a:endParaRPr lang="en-US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Importance of Black-box Testing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Ensures External Compliance: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Validates that the software meets specified requirements.</a:t>
            </a: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User Perspective: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Mimics user interactions, ensuring a user-friendly experience.</a:t>
            </a: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Objective Assessment: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Provides an unbiased evaluation of the system's functionality.</a:t>
            </a: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Identifying Defects: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Aids in discovering errors and defects in the software.</a:t>
            </a:r>
          </a:p>
          <a:p>
            <a:pPr marL="0" indent="0">
              <a:buNone/>
            </a:pPr>
            <a:endParaRPr lang="en-US" sz="3200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Methods for Black Box Testing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Georgia" panose="02040502050405020303" pitchFamily="18" charset="0"/>
              </a:rPr>
              <a:t>1. Equivalence </a:t>
            </a:r>
            <a:r>
              <a:rPr lang="en-US" sz="3200" b="1" dirty="0">
                <a:latin typeface="Georgia" panose="02040502050405020303" pitchFamily="18" charset="0"/>
              </a:rPr>
              <a:t>Partitioning</a:t>
            </a:r>
          </a:p>
          <a:p>
            <a:pPr marL="0" indent="0">
              <a:buNone/>
            </a:pPr>
            <a:r>
              <a:rPr lang="en-US" sz="3200" b="1" dirty="0" smtClean="0">
                <a:latin typeface="Georgia" panose="02040502050405020303" pitchFamily="18" charset="0"/>
              </a:rPr>
              <a:t>2. Boundary </a:t>
            </a:r>
            <a:r>
              <a:rPr lang="en-US" sz="3200" b="1" dirty="0">
                <a:latin typeface="Georgia" panose="02040502050405020303" pitchFamily="18" charset="0"/>
              </a:rPr>
              <a:t>Value Analysis</a:t>
            </a:r>
          </a:p>
          <a:p>
            <a:pPr marL="0" indent="0">
              <a:buNone/>
            </a:pPr>
            <a:r>
              <a:rPr lang="en-US" sz="3200" b="1" dirty="0" smtClean="0">
                <a:latin typeface="Georgia" panose="02040502050405020303" pitchFamily="18" charset="0"/>
              </a:rPr>
              <a:t>3. Decision </a:t>
            </a:r>
            <a:r>
              <a:rPr lang="en-US" sz="3200" b="1" dirty="0">
                <a:latin typeface="Georgia" panose="02040502050405020303" pitchFamily="18" charset="0"/>
              </a:rPr>
              <a:t>Table Testing</a:t>
            </a:r>
          </a:p>
          <a:p>
            <a:pPr marL="0" indent="0">
              <a:buNone/>
            </a:pPr>
            <a:r>
              <a:rPr lang="en-US" sz="3200" b="1" dirty="0" smtClean="0">
                <a:latin typeface="Georgia" panose="02040502050405020303" pitchFamily="18" charset="0"/>
              </a:rPr>
              <a:t>4. State </a:t>
            </a:r>
            <a:r>
              <a:rPr lang="en-US" sz="3200" b="1" dirty="0">
                <a:latin typeface="Georgia" panose="02040502050405020303" pitchFamily="18" charset="0"/>
              </a:rPr>
              <a:t>Transition </a:t>
            </a:r>
            <a:r>
              <a:rPr lang="en-US" sz="3200" b="1" dirty="0" smtClean="0">
                <a:latin typeface="Georgia" panose="02040502050405020303" pitchFamily="18" charset="0"/>
              </a:rPr>
              <a:t>Testing</a:t>
            </a:r>
            <a:endParaRPr lang="en-US" sz="3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Equivalence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Equivalence Partitioning</a:t>
            </a:r>
            <a:r>
              <a:rPr lang="en-US" b="1" dirty="0" smtClean="0">
                <a:latin typeface="Georgia" panose="02040502050405020303" pitchFamily="18" charset="0"/>
              </a:rPr>
              <a:t>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Divides input data into valid and invalid partitions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Example: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If an input field only accepts numbers between 1 and 100, test cases would include values like 0, 50, and 101.</a:t>
            </a:r>
          </a:p>
          <a:p>
            <a:pPr marL="0" indent="0">
              <a:buNone/>
            </a:pPr>
            <a:endParaRPr lang="en-US" sz="3200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Boundary Value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Boundary Value </a:t>
            </a:r>
            <a:r>
              <a:rPr lang="en-US" b="1" dirty="0" smtClean="0">
                <a:latin typeface="Georgia" panose="02040502050405020303" pitchFamily="18" charset="0"/>
              </a:rPr>
              <a:t>Analysis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Tests input values at the boundary limits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Example: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For a range of 1 to 10, test cases would include values like 0, 1, 10, and 11.</a:t>
            </a:r>
          </a:p>
          <a:p>
            <a:pPr marL="0" indent="0">
              <a:buNone/>
            </a:pPr>
            <a:endParaRPr lang="en-US" sz="3200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Decision Table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Decision Table </a:t>
            </a:r>
            <a:r>
              <a:rPr lang="en-US" b="1" dirty="0" smtClean="0">
                <a:latin typeface="Georgia" panose="02040502050405020303" pitchFamily="18" charset="0"/>
              </a:rPr>
              <a:t>Testing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Creates a matrix of possible inputs and corresponding actions or outcomes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Example: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For a login system, the table might include valid and invalid usernames/passwords and the expected system response.</a:t>
            </a:r>
          </a:p>
          <a:p>
            <a:pPr marL="0" indent="0">
              <a:buNone/>
            </a:pPr>
            <a:endParaRPr lang="en-US" sz="3200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State Transition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State Transition </a:t>
            </a:r>
            <a:r>
              <a:rPr lang="en-US" b="1" dirty="0" smtClean="0">
                <a:latin typeface="Georgia" panose="02040502050405020303" pitchFamily="18" charset="0"/>
              </a:rPr>
              <a:t>Testing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Examines how the system behaves during transitions between different states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Example: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Testing a traffic light system by considering state transitions like red to green, green to yellow, etc.</a:t>
            </a:r>
          </a:p>
        </p:txBody>
      </p:sp>
    </p:spTree>
    <p:extLst>
      <p:ext uri="{BB962C8B-B14F-4D97-AF65-F5344CB8AC3E}">
        <p14:creationId xmlns:p14="http://schemas.microsoft.com/office/powerpoint/2010/main" val="24247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</TotalTime>
  <Words>384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Georgia</vt:lpstr>
      <vt:lpstr>Trebuchet MS</vt:lpstr>
      <vt:lpstr>Berlin</vt:lpstr>
      <vt:lpstr>Black-box Testing</vt:lpstr>
      <vt:lpstr>GROUP MEMBERS</vt:lpstr>
      <vt:lpstr>Introduction</vt:lpstr>
      <vt:lpstr>Importance of Black-box Testing</vt:lpstr>
      <vt:lpstr>Methods for Black Box Testing</vt:lpstr>
      <vt:lpstr>Equivalence Partitioning</vt:lpstr>
      <vt:lpstr>Boundary Value Analysis</vt:lpstr>
      <vt:lpstr>Decision Table Testing</vt:lpstr>
      <vt:lpstr>State Transition Testing</vt:lpstr>
      <vt:lpstr>Advantages of Black-box Testing</vt:lpstr>
      <vt:lpstr>Challenges of Black-box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Black-box Testing</dc:title>
  <dc:creator>Fayyaz Ahmad</dc:creator>
  <cp:lastModifiedBy>Fayyaz Ahmad</cp:lastModifiedBy>
  <cp:revision>10</cp:revision>
  <dcterms:created xsi:type="dcterms:W3CDTF">2023-12-12T03:48:01Z</dcterms:created>
  <dcterms:modified xsi:type="dcterms:W3CDTF">2023-12-12T04:13:18Z</dcterms:modified>
</cp:coreProperties>
</file>