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98" r:id="rId5"/>
    <p:sldId id="259" r:id="rId6"/>
    <p:sldId id="261" r:id="rId7"/>
    <p:sldId id="296" r:id="rId8"/>
    <p:sldId id="262" r:id="rId9"/>
    <p:sldId id="263" r:id="rId10"/>
    <p:sldId id="265" r:id="rId11"/>
    <p:sldId id="297" r:id="rId12"/>
    <p:sldId id="280" r:id="rId13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5"/>
      <p:bold r:id="rId16"/>
    </p:embeddedFont>
    <p:embeddedFont>
      <p:font typeface="Poppins SemiBold" panose="00000700000000000000" pitchFamily="2" charset="0"/>
      <p:bold r:id="rId17"/>
      <p:boldItalic r:id="rId18"/>
    </p:embeddedFont>
    <p:embeddedFont>
      <p:font typeface="Roboto Slab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94" autoAdjust="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62050" y="1331844"/>
            <a:ext cx="7319341" cy="2270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 Generation and Execution</a:t>
            </a:r>
            <a:br>
              <a:rPr lang="en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Group Members:</a:t>
            </a:r>
            <a:b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Ashir Ali</a:t>
            </a:r>
            <a:b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Saad Fasih</a:t>
            </a:r>
            <a:b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Shakila Batool</a:t>
            </a:r>
            <a:b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Muhmmad Ehtasham</a:t>
            </a:r>
            <a:endParaRPr sz="20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43250" y="19320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18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Reviewing a Travel Package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43250" y="895804"/>
            <a:ext cx="7786215" cy="3714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r>
              <a:rPr lang="en-US" sz="1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Case : Adding a Review</a:t>
            </a:r>
          </a:p>
          <a:p>
            <a:pPr marL="762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Steps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 in and access a completed travel package.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Write a review, rate the experience, and add comments.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Submit the review.</a:t>
            </a:r>
          </a:p>
          <a:p>
            <a:pPr marL="762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Expected Outcome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The review should be successfully added and displayed alongside the package details.</a:t>
            </a:r>
          </a:p>
          <a:p>
            <a:pPr marL="76200" indent="0" algn="l">
              <a:buNone/>
            </a:pPr>
            <a:r>
              <a:rPr lang="en-US" sz="1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Case 8: Editing a Review</a:t>
            </a:r>
          </a:p>
          <a:p>
            <a:pPr marL="762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Steps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 in and access a previously submitted review.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Attempt to edit the existing review/comments.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Save changes and verify.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Expected Outcome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The changes should be saved successfully and reflected in the review section.</a:t>
            </a:r>
          </a:p>
          <a:p>
            <a:pPr marL="76200" indent="0" algn="l">
              <a:buNone/>
            </a:pPr>
            <a:endParaRPr lang="en-US" sz="1400" b="0" i="0" dirty="0">
              <a:solidFill>
                <a:srgbClr val="37415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98DC-9248-934D-454F-B945AF8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27245"/>
            <a:ext cx="7571700" cy="702600"/>
          </a:xfrm>
        </p:spPr>
        <p:txBody>
          <a:bodyPr/>
          <a:lstStyle/>
          <a:p>
            <a:r>
              <a:rPr lang="en-US" sz="18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Integration of Weather Updates</a:t>
            </a:r>
            <a:br>
              <a:rPr lang="en-US" sz="18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PK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0FAD-3AF6-6A2C-05F5-4CDD80DE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852250"/>
            <a:ext cx="7571700" cy="3573600"/>
          </a:xfrm>
        </p:spPr>
        <p:txBody>
          <a:bodyPr/>
          <a:lstStyle/>
          <a:p>
            <a:pPr marL="76200" indent="0" algn="l">
              <a:buNone/>
            </a:pPr>
            <a:r>
              <a:rPr lang="en-US" sz="1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Case : Weather Update Display</a:t>
            </a:r>
          </a:p>
          <a:p>
            <a:pPr marL="762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Steps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Select a travel package that includes weather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Verify if the weather forecast for the destination is displayed accurately.</a:t>
            </a:r>
          </a:p>
          <a:p>
            <a:pPr marL="762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Expected Outcome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The app should showcase accurate weather forecasts for the specified destination for the next 7 days.</a:t>
            </a:r>
          </a:p>
          <a:p>
            <a:endParaRPr lang="en-PK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C6044-E045-8F98-2043-D981D03F75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79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4119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Poppins" panose="00000500000000000000" pitchFamily="2" charset="0"/>
                <a:cs typeface="Poppins" panose="00000500000000000000" pitchFamily="2" charset="0"/>
              </a:rPr>
              <a:t>Thanks!</a:t>
            </a:r>
            <a:endParaRPr sz="6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910400"/>
            <a:ext cx="7571700" cy="702600"/>
          </a:xfrm>
        </p:spPr>
        <p:txBody>
          <a:bodyPr/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br>
              <a:rPr lang="en-US" sz="1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Test Generation: </a:t>
            </a:r>
          </a:p>
          <a:p>
            <a:pPr marL="76200" indent="0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process of creating test cases to evaluate software functionality, reliability, and performance.</a:t>
            </a:r>
          </a:p>
          <a:p>
            <a:pPr marL="7620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Test Execution: </a:t>
            </a:r>
          </a:p>
          <a:p>
            <a:pPr marL="76200" indent="0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act of running these test cases to identify defects or issues within the software.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160136" y="219966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/>
              <a:t>Why Test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Generation</a:t>
            </a:r>
            <a:r>
              <a:rPr lang="en-US" sz="1800" dirty="0"/>
              <a:t>?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60136" y="1521631"/>
            <a:ext cx="6268250" cy="31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Purpose:</a:t>
            </a:r>
          </a:p>
          <a:p>
            <a:pPr marL="38100" indent="0"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To detect defects, validate functionality, ensure code reliability, and maintain software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Comprehensive Test Coverage:</a:t>
            </a:r>
          </a:p>
          <a:p>
            <a:pPr marL="38100" indent="0"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Discuss the importance of covering various scenarios to minimize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Early Bug Identification: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8100" indent="0"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Catches bugs in early development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Functional Validation: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8100" indent="0"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Ensures each component works as intended.</a:t>
            </a:r>
          </a:p>
          <a:p>
            <a:pPr marL="38100" indent="0">
              <a:buNone/>
            </a:pP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067D-6AE9-4EE1-BA57-3516E868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Importance</a:t>
            </a:r>
            <a:endParaRPr lang="en-PK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A593-12C2-F6FE-F275-C0ACBCEE4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Quality Assurance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  <a:p>
            <a:pPr marL="76200" indent="0" algn="l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Testing ensures that the software meets specified requirements and functions correctly, enhancing its overall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Bugs Identification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  <a:p>
            <a:pPr marL="76200" indent="0" algn="l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Helps in identifying and fixing defects or bugs early in the development process, reducing potential risks in the later stages.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Enhanced User Experience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  <a:p>
            <a:pPr marL="76200" indent="0" algn="l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Ensures a seamless and error-free experience for end-users, increasing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Cost-Efficiency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  <a:p>
            <a:pPr marL="76200" indent="0" algn="l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Identifying and fixing issues early saves time and resources</a:t>
            </a:r>
            <a:endParaRPr lang="en-PK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0139F-709C-9DCC-79B8-13A53CD5C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60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41225" y="866776"/>
            <a:ext cx="5832600" cy="51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0" dirty="0">
                <a:latin typeface="Poppins" panose="00000500000000000000" pitchFamily="2" charset="0"/>
                <a:cs typeface="Poppins" panose="00000500000000000000" pitchFamily="2" charset="0"/>
              </a:rPr>
              <a:t>Test Generation Techniques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41225" y="1381126"/>
            <a:ext cx="6292774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Automated Test Generation:</a:t>
            </a:r>
          </a:p>
          <a:p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Utilizing tools and scripts to create test cases efficiently</a:t>
            </a:r>
          </a:p>
          <a:p>
            <a:pPr marL="38100" indent="0"/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238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Model-Based Testing</a:t>
            </a:r>
          </a:p>
          <a:p>
            <a:pPr marL="3238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Testing</a:t>
            </a:r>
          </a:p>
          <a:p>
            <a:pPr marL="38100" indent="0"/>
            <a:endParaRPr lang="en-US" sz="14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Manual Test Generation:</a:t>
            </a:r>
          </a:p>
          <a:p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Hands-on creation of test cases by human testers.</a:t>
            </a:r>
          </a:p>
          <a:p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238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Exploratory Testing</a:t>
            </a:r>
          </a:p>
          <a:p>
            <a:pPr marL="3238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Boundary Value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7081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Test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Case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Generation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8427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Understanding Use Cases</a:t>
            </a:r>
          </a:p>
          <a:p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Identifying Test Scenarios </a:t>
            </a:r>
          </a:p>
          <a:p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Creating Test Cases</a:t>
            </a:r>
          </a:p>
          <a:p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Executing Test Cases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F2F-ABFE-740F-11D3-D00811293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00" y="1991850"/>
            <a:ext cx="5807400" cy="1159800"/>
          </a:xfrm>
        </p:spPr>
        <p:txBody>
          <a:bodyPr/>
          <a:lstStyle/>
          <a:p>
            <a:r>
              <a:rPr lang="en-US" dirty="0"/>
              <a:t>Examples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60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205801"/>
            <a:ext cx="6511636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18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User Registration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990601"/>
            <a:ext cx="7067850" cy="3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just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Case 1: Verify User Registration Process</a:t>
            </a:r>
          </a:p>
          <a:p>
            <a:pPr marL="38100" indent="0" algn="just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Steps:</a:t>
            </a:r>
            <a:endParaRPr lang="en-US" sz="1400" b="0" i="0" dirty="0">
              <a:solidFill>
                <a:srgbClr val="37415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Enter valid credentials (email, password, personal info).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Click on the "Register" button.</a:t>
            </a:r>
          </a:p>
          <a:p>
            <a:pPr marL="38100" indent="0" algn="just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Expected Outcome: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User should receive a confirmation message and be logged into their new account.</a:t>
            </a:r>
          </a:p>
          <a:p>
            <a:pPr marL="38100" indent="0" algn="just">
              <a:buNone/>
            </a:pPr>
            <a:r>
              <a:rPr lang="en-US" sz="1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Case 2: </a:t>
            </a:r>
            <a:r>
              <a:rPr lang="en-US" sz="1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Invalid Registration Inputs</a:t>
            </a:r>
          </a:p>
          <a:p>
            <a:pPr marL="38100" indent="0" algn="just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Steps:</a:t>
            </a:r>
            <a:endParaRPr lang="en-US" sz="1400" b="0" i="0" dirty="0">
              <a:solidFill>
                <a:srgbClr val="37415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Enter an invalid email format.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 a weak password (less than 8 characters).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Leave required fields empty.</a:t>
            </a:r>
          </a:p>
          <a:p>
            <a:pPr marL="38100" indent="0" algn="just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Expected Outcome: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System should prompt users with appropriate error messages for each invalid input.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43250" y="708900"/>
            <a:ext cx="697673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l">
              <a:buNone/>
            </a:pPr>
            <a:r>
              <a:rPr lang="en-US" sz="1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Case 1: Successful Booking</a:t>
            </a:r>
          </a:p>
          <a:p>
            <a:pPr marL="1016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Steps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Login with valid credentials.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Select a travel package.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Fill in necessary booking details (dates, number of travelers).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Proceed with the booking.</a:t>
            </a:r>
          </a:p>
          <a:p>
            <a:pPr marL="1016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Expected Outcome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User should receive a booking confirmation and be redirected to a booking summary page.</a:t>
            </a:r>
          </a:p>
          <a:p>
            <a:pPr marL="101600" indent="0" algn="l">
              <a:buNone/>
            </a:pPr>
            <a:r>
              <a:rPr lang="en-US" sz="1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Case 2: Invalid Booking Date</a:t>
            </a:r>
          </a:p>
          <a:p>
            <a:pPr marL="1016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 Steps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Attempt to book a package for a past date or beyond available 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Confirm the booking.</a:t>
            </a:r>
          </a:p>
          <a:p>
            <a:pPr marL="10160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Expected Outcome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User should receive an error message indicating invalid booking dates.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43250" y="35760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Booking a Travel Package</a:t>
            </a:r>
            <a:br>
              <a:rPr lang="en-US" sz="18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618</Words>
  <Application>Microsoft Office PowerPoint</Application>
  <PresentationFormat>On-screen Show (16:9)</PresentationFormat>
  <Paragraphs>100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Poppins SemiBold</vt:lpstr>
      <vt:lpstr>Arial</vt:lpstr>
      <vt:lpstr>Poppins</vt:lpstr>
      <vt:lpstr>Source Sans Pro</vt:lpstr>
      <vt:lpstr>Roboto Slab</vt:lpstr>
      <vt:lpstr>Cordelia template</vt:lpstr>
      <vt:lpstr>Test Generation and Execution  Group Members: Ashir Ali Saad Fasih Shakila Batool Muhmmad Ehtasham</vt:lpstr>
      <vt:lpstr>Introduction  </vt:lpstr>
      <vt:lpstr>Why Test Generation?</vt:lpstr>
      <vt:lpstr>Importance</vt:lpstr>
      <vt:lpstr> Test Generation Techniques</vt:lpstr>
      <vt:lpstr>Test Case Generation</vt:lpstr>
      <vt:lpstr>Examples</vt:lpstr>
      <vt:lpstr>User Registration</vt:lpstr>
      <vt:lpstr>Booking a Travel Package </vt:lpstr>
      <vt:lpstr>Reviewing a Travel Package</vt:lpstr>
      <vt:lpstr>Integration of Weather Updates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Generation and Execution  Group Members: Ashir Ali Saad Fasih Shakila Batool Muhmmad Ehtasham</dc:title>
  <dc:creator>Student</dc:creator>
  <cp:lastModifiedBy>Ashir Ashir Ali</cp:lastModifiedBy>
  <cp:revision>11</cp:revision>
  <dcterms:modified xsi:type="dcterms:W3CDTF">2023-12-20T12:36:09Z</dcterms:modified>
</cp:coreProperties>
</file>