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21"/>
  </p:notesMasterIdLst>
  <p:sldIdLst>
    <p:sldId id="256" r:id="rId2"/>
    <p:sldId id="259" r:id="rId3"/>
    <p:sldId id="260" r:id="rId4"/>
    <p:sldId id="261" r:id="rId5"/>
    <p:sldId id="268" r:id="rId6"/>
    <p:sldId id="303" r:id="rId7"/>
    <p:sldId id="262" r:id="rId8"/>
    <p:sldId id="304" r:id="rId9"/>
    <p:sldId id="266" r:id="rId10"/>
    <p:sldId id="274" r:id="rId11"/>
    <p:sldId id="305" r:id="rId12"/>
    <p:sldId id="306" r:id="rId13"/>
    <p:sldId id="307" r:id="rId14"/>
    <p:sldId id="308" r:id="rId15"/>
    <p:sldId id="309" r:id="rId16"/>
    <p:sldId id="310" r:id="rId17"/>
    <p:sldId id="265" r:id="rId18"/>
    <p:sldId id="311" r:id="rId19"/>
    <p:sldId id="279" r:id="rId20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22"/>
    </p:embeddedFont>
    <p:embeddedFont>
      <p:font typeface="Montserrat" panose="00000500000000000000" pitchFamily="2" charset="0"/>
      <p:regular r:id="rId23"/>
      <p:bold r:id="rId24"/>
      <p:italic r:id="rId25"/>
      <p:boldItalic r:id="rId26"/>
    </p:embeddedFont>
    <p:embeddedFont>
      <p:font typeface="Montserrat Black" panose="00000A00000000000000" pitchFamily="2" charset="0"/>
      <p:bold r:id="rId27"/>
      <p:boldItalic r:id="rId28"/>
    </p:embeddedFont>
    <p:embeddedFont>
      <p:font typeface="Montserrat Medium" panose="00000600000000000000" pitchFamily="2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A058494-C012-4C41-AFDE-2897B532E1DB}">
  <a:tblStyle styleId="{2A058494-C012-4C41-AFDE-2897B532E1D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" name="Google Shape;1269;g1578fe0731a_1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0" name="Google Shape;1270;g1578fe0731a_1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gff065f5d78_0_9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9" name="Google Shape;849;gff065f5d78_0_9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68793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118ee7e5f66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118ee7e5f66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74404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" name="Google Shape;1269;g1578fe0731a_1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0" name="Google Shape;1270;g1578fe0731a_1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4871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gff065f5d78_0_9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9" name="Google Shape;849;gff065f5d78_0_9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43643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118ee7e5f66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118ee7e5f66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52522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" name="Google Shape;1269;g1578fe0731a_1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0" name="Google Shape;1270;g1578fe0731a_1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35247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1578fe0731a_1_2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1578fe0731a_1_2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39ad6f44bb_0_5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139ad6f44bb_0_5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84931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g1578fe0731a_1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1" name="Google Shape;1611;g1578fe0731a_1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39ad6f44bb_0_5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139ad6f44bb_0_5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1578fe0731a_1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1578fe0731a_1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1578fe0731a_1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1578fe0731a_1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ge4957916e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0" name="Google Shape;920;ge4957916e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39ad6f44bb_0_5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139ad6f44bb_0_5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03132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1578fe0731a_1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1578fe0731a_1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gff065f5d78_0_9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9" name="Google Shape;849;gff065f5d78_0_9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10068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118ee7e5f66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118ee7e5f66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0800000">
            <a:off x="4736150" y="4101575"/>
            <a:ext cx="4407850" cy="1041925"/>
          </a:xfrm>
          <a:custGeom>
            <a:avLst/>
            <a:gdLst/>
            <a:ahLst/>
            <a:cxnLst/>
            <a:rect l="l" t="t" r="r" b="b"/>
            <a:pathLst>
              <a:path w="176314" h="41677" extrusionOk="0">
                <a:moveTo>
                  <a:pt x="1" y="0"/>
                </a:moveTo>
                <a:lnTo>
                  <a:pt x="1" y="26973"/>
                </a:lnTo>
                <a:cubicBezTo>
                  <a:pt x="1" y="26973"/>
                  <a:pt x="7504" y="41676"/>
                  <a:pt x="29031" y="41676"/>
                </a:cubicBezTo>
                <a:cubicBezTo>
                  <a:pt x="34143" y="41676"/>
                  <a:pt x="40047" y="40847"/>
                  <a:pt x="46829" y="38794"/>
                </a:cubicBezTo>
                <a:cubicBezTo>
                  <a:pt x="77849" y="29407"/>
                  <a:pt x="87280" y="14815"/>
                  <a:pt x="111927" y="14815"/>
                </a:cubicBezTo>
                <a:cubicBezTo>
                  <a:pt x="115359" y="14815"/>
                  <a:pt x="119085" y="15098"/>
                  <a:pt x="123205" y="15717"/>
                </a:cubicBezTo>
                <a:cubicBezTo>
                  <a:pt x="126869" y="16267"/>
                  <a:pt x="130363" y="16513"/>
                  <a:pt x="133681" y="16513"/>
                </a:cubicBezTo>
                <a:cubicBezTo>
                  <a:pt x="160908" y="16513"/>
                  <a:pt x="176314" y="0"/>
                  <a:pt x="1763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20000" y="540000"/>
            <a:ext cx="5505600" cy="237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20000" y="2910300"/>
            <a:ext cx="5505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None/>
              <a:defRPr sz="1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 flipH="1">
            <a:off x="4736150" y="0"/>
            <a:ext cx="4407850" cy="1041925"/>
          </a:xfrm>
          <a:custGeom>
            <a:avLst/>
            <a:gdLst/>
            <a:ahLst/>
            <a:cxnLst/>
            <a:rect l="l" t="t" r="r" b="b"/>
            <a:pathLst>
              <a:path w="176314" h="41677" extrusionOk="0">
                <a:moveTo>
                  <a:pt x="1" y="0"/>
                </a:moveTo>
                <a:lnTo>
                  <a:pt x="1" y="26973"/>
                </a:lnTo>
                <a:cubicBezTo>
                  <a:pt x="1" y="26973"/>
                  <a:pt x="7504" y="41676"/>
                  <a:pt x="29031" y="41676"/>
                </a:cubicBezTo>
                <a:cubicBezTo>
                  <a:pt x="34143" y="41676"/>
                  <a:pt x="40047" y="40847"/>
                  <a:pt x="46829" y="38794"/>
                </a:cubicBezTo>
                <a:cubicBezTo>
                  <a:pt x="77849" y="29407"/>
                  <a:pt x="87280" y="14815"/>
                  <a:pt x="111927" y="14815"/>
                </a:cubicBezTo>
                <a:cubicBezTo>
                  <a:pt x="115359" y="14815"/>
                  <a:pt x="119085" y="15098"/>
                  <a:pt x="123205" y="15717"/>
                </a:cubicBezTo>
                <a:cubicBezTo>
                  <a:pt x="126869" y="16267"/>
                  <a:pt x="130363" y="16513"/>
                  <a:pt x="133681" y="16513"/>
                </a:cubicBezTo>
                <a:cubicBezTo>
                  <a:pt x="160908" y="16513"/>
                  <a:pt x="176314" y="0"/>
                  <a:pt x="1763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flipH="1">
            <a:off x="5445825" y="0"/>
            <a:ext cx="3698175" cy="1055475"/>
          </a:xfrm>
          <a:custGeom>
            <a:avLst/>
            <a:gdLst/>
            <a:ahLst/>
            <a:cxnLst/>
            <a:rect l="l" t="t" r="r" b="b"/>
            <a:pathLst>
              <a:path w="147927" h="42219" extrusionOk="0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5400000">
            <a:off x="1350050" y="2703450"/>
            <a:ext cx="1099950" cy="3800075"/>
          </a:xfrm>
          <a:custGeom>
            <a:avLst/>
            <a:gdLst/>
            <a:ahLst/>
            <a:cxnLst/>
            <a:rect l="l" t="t" r="r" b="b"/>
            <a:pathLst>
              <a:path w="43998" h="152003" extrusionOk="0">
                <a:moveTo>
                  <a:pt x="43615" y="0"/>
                </a:moveTo>
                <a:cubicBezTo>
                  <a:pt x="43615" y="0"/>
                  <a:pt x="16366" y="17346"/>
                  <a:pt x="22729" y="41629"/>
                </a:cubicBezTo>
                <a:cubicBezTo>
                  <a:pt x="29096" y="65911"/>
                  <a:pt x="43997" y="70379"/>
                  <a:pt x="22000" y="100808"/>
                </a:cubicBezTo>
                <a:cubicBezTo>
                  <a:pt x="1" y="131235"/>
                  <a:pt x="43615" y="152002"/>
                  <a:pt x="43615" y="152002"/>
                </a:cubicBezTo>
                <a:lnTo>
                  <a:pt x="4361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5400000">
            <a:off x="1282425" y="3051700"/>
            <a:ext cx="819325" cy="3384200"/>
          </a:xfrm>
          <a:custGeom>
            <a:avLst/>
            <a:gdLst/>
            <a:ahLst/>
            <a:cxnLst/>
            <a:rect l="l" t="t" r="r" b="b"/>
            <a:pathLst>
              <a:path w="32773" h="135368" extrusionOk="0">
                <a:moveTo>
                  <a:pt x="32773" y="0"/>
                </a:moveTo>
                <a:lnTo>
                  <a:pt x="32773" y="0"/>
                </a:lnTo>
                <a:cubicBezTo>
                  <a:pt x="32772" y="1"/>
                  <a:pt x="12156" y="14749"/>
                  <a:pt x="16884" y="36501"/>
                </a:cubicBezTo>
                <a:cubicBezTo>
                  <a:pt x="21613" y="58253"/>
                  <a:pt x="32684" y="62255"/>
                  <a:pt x="16343" y="89509"/>
                </a:cubicBezTo>
                <a:cubicBezTo>
                  <a:pt x="1" y="116766"/>
                  <a:pt x="32401" y="135367"/>
                  <a:pt x="32401" y="135367"/>
                </a:cubicBezTo>
                <a:lnTo>
                  <a:pt x="3277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5400000">
            <a:off x="-1385450" y="1641238"/>
            <a:ext cx="3275400" cy="504525"/>
          </a:xfrm>
          <a:custGeom>
            <a:avLst/>
            <a:gdLst/>
            <a:ahLst/>
            <a:cxnLst/>
            <a:rect l="l" t="t" r="r" b="b"/>
            <a:pathLst>
              <a:path w="131016" h="20181" extrusionOk="0">
                <a:moveTo>
                  <a:pt x="25838" y="1"/>
                </a:moveTo>
                <a:cubicBezTo>
                  <a:pt x="6842" y="1"/>
                  <a:pt x="0" y="20178"/>
                  <a:pt x="0" y="20178"/>
                </a:cubicBezTo>
                <a:lnTo>
                  <a:pt x="0" y="20181"/>
                </a:lnTo>
                <a:lnTo>
                  <a:pt x="131016" y="20181"/>
                </a:lnTo>
                <a:cubicBezTo>
                  <a:pt x="131016" y="20181"/>
                  <a:pt x="122212" y="8215"/>
                  <a:pt x="108815" y="8215"/>
                </a:cubicBezTo>
                <a:cubicBezTo>
                  <a:pt x="105950" y="8215"/>
                  <a:pt x="102875" y="8763"/>
                  <a:pt x="99631" y="10091"/>
                </a:cubicBezTo>
                <a:cubicBezTo>
                  <a:pt x="93778" y="12488"/>
                  <a:pt x="87492" y="14982"/>
                  <a:pt x="78789" y="14982"/>
                </a:cubicBezTo>
                <a:cubicBezTo>
                  <a:pt x="69901" y="14982"/>
                  <a:pt x="58491" y="12380"/>
                  <a:pt x="42447" y="4415"/>
                </a:cubicBezTo>
                <a:cubicBezTo>
                  <a:pt x="36095" y="1262"/>
                  <a:pt x="30587" y="1"/>
                  <a:pt x="258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 rot="5400000">
            <a:off x="-1210600" y="1210638"/>
            <a:ext cx="2862100" cy="440825"/>
          </a:xfrm>
          <a:custGeom>
            <a:avLst/>
            <a:gdLst/>
            <a:ahLst/>
            <a:cxnLst/>
            <a:rect l="l" t="t" r="r" b="b"/>
            <a:pathLst>
              <a:path w="114484" h="17633" extrusionOk="0">
                <a:moveTo>
                  <a:pt x="22578" y="1"/>
                </a:moveTo>
                <a:cubicBezTo>
                  <a:pt x="5980" y="1"/>
                  <a:pt x="1" y="17632"/>
                  <a:pt x="1" y="17632"/>
                </a:cubicBezTo>
                <a:lnTo>
                  <a:pt x="114484" y="17632"/>
                </a:lnTo>
                <a:cubicBezTo>
                  <a:pt x="114484" y="17632"/>
                  <a:pt x="106791" y="7178"/>
                  <a:pt x="95085" y="7178"/>
                </a:cubicBezTo>
                <a:cubicBezTo>
                  <a:pt x="92581" y="7178"/>
                  <a:pt x="89894" y="7656"/>
                  <a:pt x="87059" y="8817"/>
                </a:cubicBezTo>
                <a:cubicBezTo>
                  <a:pt x="81944" y="10911"/>
                  <a:pt x="76451" y="13091"/>
                  <a:pt x="68846" y="13091"/>
                </a:cubicBezTo>
                <a:cubicBezTo>
                  <a:pt x="61079" y="13091"/>
                  <a:pt x="51110" y="10817"/>
                  <a:pt x="37090" y="3858"/>
                </a:cubicBezTo>
                <a:cubicBezTo>
                  <a:pt x="31541" y="1103"/>
                  <a:pt x="26727" y="1"/>
                  <a:pt x="2257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_ONLY_6_2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/>
          <p:nvPr/>
        </p:nvSpPr>
        <p:spPr>
          <a:xfrm rot="10800000" flipH="1">
            <a:off x="9" y="4088013"/>
            <a:ext cx="3698175" cy="1055475"/>
          </a:xfrm>
          <a:custGeom>
            <a:avLst/>
            <a:gdLst/>
            <a:ahLst/>
            <a:cxnLst/>
            <a:rect l="l" t="t" r="r" b="b"/>
            <a:pathLst>
              <a:path w="147927" h="42219" extrusionOk="0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9"/>
          <p:cNvSpPr/>
          <p:nvPr/>
        </p:nvSpPr>
        <p:spPr>
          <a:xfrm flipH="1">
            <a:off x="5445834" y="6150"/>
            <a:ext cx="3698175" cy="1055475"/>
          </a:xfrm>
          <a:custGeom>
            <a:avLst/>
            <a:gdLst/>
            <a:ahLst/>
            <a:cxnLst/>
            <a:rect l="l" t="t" r="r" b="b"/>
            <a:pathLst>
              <a:path w="147927" h="42219" extrusionOk="0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9"/>
          <p:cNvSpPr/>
          <p:nvPr/>
        </p:nvSpPr>
        <p:spPr>
          <a:xfrm rot="-5400000" flipH="1">
            <a:off x="1641575" y="3051700"/>
            <a:ext cx="819325" cy="3384200"/>
          </a:xfrm>
          <a:custGeom>
            <a:avLst/>
            <a:gdLst/>
            <a:ahLst/>
            <a:cxnLst/>
            <a:rect l="l" t="t" r="r" b="b"/>
            <a:pathLst>
              <a:path w="32773" h="135368" extrusionOk="0">
                <a:moveTo>
                  <a:pt x="32773" y="0"/>
                </a:moveTo>
                <a:lnTo>
                  <a:pt x="32773" y="0"/>
                </a:lnTo>
                <a:cubicBezTo>
                  <a:pt x="32772" y="1"/>
                  <a:pt x="12156" y="14749"/>
                  <a:pt x="16884" y="36501"/>
                </a:cubicBezTo>
                <a:cubicBezTo>
                  <a:pt x="21613" y="58253"/>
                  <a:pt x="32684" y="62255"/>
                  <a:pt x="16343" y="89509"/>
                </a:cubicBezTo>
                <a:cubicBezTo>
                  <a:pt x="1" y="116766"/>
                  <a:pt x="32401" y="135367"/>
                  <a:pt x="32401" y="135367"/>
                </a:cubicBezTo>
                <a:lnTo>
                  <a:pt x="3277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4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5"/>
          <p:cNvSpPr/>
          <p:nvPr/>
        </p:nvSpPr>
        <p:spPr>
          <a:xfrm rot="10800000">
            <a:off x="5445825" y="4088013"/>
            <a:ext cx="3698175" cy="1055475"/>
          </a:xfrm>
          <a:custGeom>
            <a:avLst/>
            <a:gdLst/>
            <a:ahLst/>
            <a:cxnLst/>
            <a:rect l="l" t="t" r="r" b="b"/>
            <a:pathLst>
              <a:path w="147927" h="42219" extrusionOk="0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5"/>
          <p:cNvSpPr/>
          <p:nvPr/>
        </p:nvSpPr>
        <p:spPr>
          <a:xfrm>
            <a:off x="0" y="6150"/>
            <a:ext cx="3698175" cy="1055475"/>
          </a:xfrm>
          <a:custGeom>
            <a:avLst/>
            <a:gdLst/>
            <a:ahLst/>
            <a:cxnLst/>
            <a:rect l="l" t="t" r="r" b="b"/>
            <a:pathLst>
              <a:path w="147927" h="42219" extrusionOk="0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5"/>
          <p:cNvSpPr txBox="1">
            <a:spLocks noGrp="1"/>
          </p:cNvSpPr>
          <p:nvPr>
            <p:ph type="title"/>
          </p:nvPr>
        </p:nvSpPr>
        <p:spPr>
          <a:xfrm>
            <a:off x="1791600" y="1860600"/>
            <a:ext cx="22464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80" name="Google Shape;180;p25"/>
          <p:cNvSpPr txBox="1">
            <a:spLocks noGrp="1"/>
          </p:cNvSpPr>
          <p:nvPr>
            <p:ph type="subTitle" idx="1"/>
          </p:nvPr>
        </p:nvSpPr>
        <p:spPr>
          <a:xfrm>
            <a:off x="1791600" y="2338500"/>
            <a:ext cx="22464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181" name="Google Shape;181;p25"/>
          <p:cNvSpPr txBox="1">
            <a:spLocks noGrp="1"/>
          </p:cNvSpPr>
          <p:nvPr>
            <p:ph type="title" idx="2"/>
          </p:nvPr>
        </p:nvSpPr>
        <p:spPr>
          <a:xfrm>
            <a:off x="5109600" y="1860600"/>
            <a:ext cx="22464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82" name="Google Shape;182;p25"/>
          <p:cNvSpPr txBox="1">
            <a:spLocks noGrp="1"/>
          </p:cNvSpPr>
          <p:nvPr>
            <p:ph type="subTitle" idx="3"/>
          </p:nvPr>
        </p:nvSpPr>
        <p:spPr>
          <a:xfrm>
            <a:off x="5109600" y="2338500"/>
            <a:ext cx="22464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183" name="Google Shape;183;p25"/>
          <p:cNvSpPr txBox="1">
            <a:spLocks noGrp="1"/>
          </p:cNvSpPr>
          <p:nvPr>
            <p:ph type="title" idx="4"/>
          </p:nvPr>
        </p:nvSpPr>
        <p:spPr>
          <a:xfrm>
            <a:off x="1791600" y="3617275"/>
            <a:ext cx="22464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84" name="Google Shape;184;p25"/>
          <p:cNvSpPr txBox="1">
            <a:spLocks noGrp="1"/>
          </p:cNvSpPr>
          <p:nvPr>
            <p:ph type="subTitle" idx="5"/>
          </p:nvPr>
        </p:nvSpPr>
        <p:spPr>
          <a:xfrm>
            <a:off x="1791600" y="4095175"/>
            <a:ext cx="22464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185" name="Google Shape;185;p25"/>
          <p:cNvSpPr txBox="1">
            <a:spLocks noGrp="1"/>
          </p:cNvSpPr>
          <p:nvPr>
            <p:ph type="title" idx="6"/>
          </p:nvPr>
        </p:nvSpPr>
        <p:spPr>
          <a:xfrm>
            <a:off x="5109600" y="3617275"/>
            <a:ext cx="22464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86" name="Google Shape;186;p25"/>
          <p:cNvSpPr txBox="1">
            <a:spLocks noGrp="1"/>
          </p:cNvSpPr>
          <p:nvPr>
            <p:ph type="subTitle" idx="7"/>
          </p:nvPr>
        </p:nvSpPr>
        <p:spPr>
          <a:xfrm>
            <a:off x="5109600" y="4095175"/>
            <a:ext cx="22464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187" name="Google Shape;187;p25"/>
          <p:cNvSpPr txBox="1">
            <a:spLocks noGrp="1"/>
          </p:cNvSpPr>
          <p:nvPr>
            <p:ph type="title" idx="8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5_1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6"/>
          <p:cNvSpPr/>
          <p:nvPr/>
        </p:nvSpPr>
        <p:spPr>
          <a:xfrm rot="10800000">
            <a:off x="5445825" y="4088013"/>
            <a:ext cx="3698175" cy="1055475"/>
          </a:xfrm>
          <a:custGeom>
            <a:avLst/>
            <a:gdLst/>
            <a:ahLst/>
            <a:cxnLst/>
            <a:rect l="l" t="t" r="r" b="b"/>
            <a:pathLst>
              <a:path w="147927" h="42219" extrusionOk="0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6"/>
          <p:cNvSpPr/>
          <p:nvPr/>
        </p:nvSpPr>
        <p:spPr>
          <a:xfrm>
            <a:off x="0" y="6150"/>
            <a:ext cx="3698175" cy="1055475"/>
          </a:xfrm>
          <a:custGeom>
            <a:avLst/>
            <a:gdLst/>
            <a:ahLst/>
            <a:cxnLst/>
            <a:rect l="l" t="t" r="r" b="b"/>
            <a:pathLst>
              <a:path w="147927" h="42219" extrusionOk="0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6"/>
          <p:cNvSpPr txBox="1">
            <a:spLocks noGrp="1"/>
          </p:cNvSpPr>
          <p:nvPr>
            <p:ph type="title"/>
          </p:nvPr>
        </p:nvSpPr>
        <p:spPr>
          <a:xfrm>
            <a:off x="1984200" y="1278600"/>
            <a:ext cx="22464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2" name="Google Shape;192;p26"/>
          <p:cNvSpPr txBox="1">
            <a:spLocks noGrp="1"/>
          </p:cNvSpPr>
          <p:nvPr>
            <p:ph type="subTitle" idx="1"/>
          </p:nvPr>
        </p:nvSpPr>
        <p:spPr>
          <a:xfrm>
            <a:off x="1984200" y="1756500"/>
            <a:ext cx="22464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193" name="Google Shape;193;p26"/>
          <p:cNvSpPr txBox="1">
            <a:spLocks noGrp="1"/>
          </p:cNvSpPr>
          <p:nvPr>
            <p:ph type="title" idx="2"/>
          </p:nvPr>
        </p:nvSpPr>
        <p:spPr>
          <a:xfrm>
            <a:off x="5494200" y="1278900"/>
            <a:ext cx="22464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4" name="Google Shape;194;p26"/>
          <p:cNvSpPr txBox="1">
            <a:spLocks noGrp="1"/>
          </p:cNvSpPr>
          <p:nvPr>
            <p:ph type="subTitle" idx="3"/>
          </p:nvPr>
        </p:nvSpPr>
        <p:spPr>
          <a:xfrm>
            <a:off x="5494200" y="1756800"/>
            <a:ext cx="22464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195" name="Google Shape;195;p26"/>
          <p:cNvSpPr txBox="1">
            <a:spLocks noGrp="1"/>
          </p:cNvSpPr>
          <p:nvPr>
            <p:ph type="title" idx="4"/>
          </p:nvPr>
        </p:nvSpPr>
        <p:spPr>
          <a:xfrm>
            <a:off x="1984200" y="2448600"/>
            <a:ext cx="22464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6" name="Google Shape;196;p26"/>
          <p:cNvSpPr txBox="1">
            <a:spLocks noGrp="1"/>
          </p:cNvSpPr>
          <p:nvPr>
            <p:ph type="subTitle" idx="5"/>
          </p:nvPr>
        </p:nvSpPr>
        <p:spPr>
          <a:xfrm>
            <a:off x="1984200" y="2926500"/>
            <a:ext cx="22464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197" name="Google Shape;197;p26"/>
          <p:cNvSpPr txBox="1">
            <a:spLocks noGrp="1"/>
          </p:cNvSpPr>
          <p:nvPr>
            <p:ph type="title" idx="6"/>
          </p:nvPr>
        </p:nvSpPr>
        <p:spPr>
          <a:xfrm>
            <a:off x="1984200" y="3618900"/>
            <a:ext cx="22464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8" name="Google Shape;198;p26"/>
          <p:cNvSpPr txBox="1">
            <a:spLocks noGrp="1"/>
          </p:cNvSpPr>
          <p:nvPr>
            <p:ph type="subTitle" idx="7"/>
          </p:nvPr>
        </p:nvSpPr>
        <p:spPr>
          <a:xfrm>
            <a:off x="1984200" y="4096800"/>
            <a:ext cx="22464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199" name="Google Shape;199;p26"/>
          <p:cNvSpPr txBox="1">
            <a:spLocks noGrp="1"/>
          </p:cNvSpPr>
          <p:nvPr>
            <p:ph type="title" idx="8"/>
          </p:nvPr>
        </p:nvSpPr>
        <p:spPr>
          <a:xfrm>
            <a:off x="5494200" y="2448600"/>
            <a:ext cx="22464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0" name="Google Shape;200;p26"/>
          <p:cNvSpPr txBox="1">
            <a:spLocks noGrp="1"/>
          </p:cNvSpPr>
          <p:nvPr>
            <p:ph type="subTitle" idx="9"/>
          </p:nvPr>
        </p:nvSpPr>
        <p:spPr>
          <a:xfrm>
            <a:off x="5494200" y="2926500"/>
            <a:ext cx="22464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201" name="Google Shape;201;p26"/>
          <p:cNvSpPr txBox="1">
            <a:spLocks noGrp="1"/>
          </p:cNvSpPr>
          <p:nvPr>
            <p:ph type="title" idx="13"/>
          </p:nvPr>
        </p:nvSpPr>
        <p:spPr>
          <a:xfrm>
            <a:off x="5494200" y="3618900"/>
            <a:ext cx="22464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2" name="Google Shape;202;p26"/>
          <p:cNvSpPr txBox="1">
            <a:spLocks noGrp="1"/>
          </p:cNvSpPr>
          <p:nvPr>
            <p:ph type="subTitle" idx="14"/>
          </p:nvPr>
        </p:nvSpPr>
        <p:spPr>
          <a:xfrm>
            <a:off x="5494200" y="4096800"/>
            <a:ext cx="22464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203" name="Google Shape;203;p26"/>
          <p:cNvSpPr txBox="1">
            <a:spLocks noGrp="1"/>
          </p:cNvSpPr>
          <p:nvPr>
            <p:ph type="title" idx="15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9"/>
          <p:cNvSpPr/>
          <p:nvPr/>
        </p:nvSpPr>
        <p:spPr>
          <a:xfrm rot="10800000" flipH="1">
            <a:off x="9" y="4088013"/>
            <a:ext cx="3698175" cy="1055475"/>
          </a:xfrm>
          <a:custGeom>
            <a:avLst/>
            <a:gdLst/>
            <a:ahLst/>
            <a:cxnLst/>
            <a:rect l="l" t="t" r="r" b="b"/>
            <a:pathLst>
              <a:path w="147927" h="42219" extrusionOk="0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9"/>
          <p:cNvSpPr/>
          <p:nvPr/>
        </p:nvSpPr>
        <p:spPr>
          <a:xfrm flipH="1">
            <a:off x="5445834" y="6150"/>
            <a:ext cx="3698175" cy="1055475"/>
          </a:xfrm>
          <a:custGeom>
            <a:avLst/>
            <a:gdLst/>
            <a:ahLst/>
            <a:cxnLst/>
            <a:rect l="l" t="t" r="r" b="b"/>
            <a:pathLst>
              <a:path w="147927" h="42219" extrusionOk="0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0"/>
          <p:cNvSpPr/>
          <p:nvPr/>
        </p:nvSpPr>
        <p:spPr>
          <a:xfrm rot="10800000">
            <a:off x="5445834" y="4088013"/>
            <a:ext cx="3698175" cy="1055475"/>
          </a:xfrm>
          <a:custGeom>
            <a:avLst/>
            <a:gdLst/>
            <a:ahLst/>
            <a:cxnLst/>
            <a:rect l="l" t="t" r="r" b="b"/>
            <a:pathLst>
              <a:path w="147927" h="42219" extrusionOk="0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30"/>
          <p:cNvSpPr/>
          <p:nvPr/>
        </p:nvSpPr>
        <p:spPr>
          <a:xfrm>
            <a:off x="9" y="6150"/>
            <a:ext cx="3698175" cy="1055475"/>
          </a:xfrm>
          <a:custGeom>
            <a:avLst/>
            <a:gdLst/>
            <a:ahLst/>
            <a:cxnLst/>
            <a:rect l="l" t="t" r="r" b="b"/>
            <a:pathLst>
              <a:path w="147927" h="42219" extrusionOk="0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 flipH="1">
            <a:off x="0" y="2091980"/>
            <a:ext cx="2433003" cy="3047115"/>
          </a:xfrm>
          <a:custGeom>
            <a:avLst/>
            <a:gdLst/>
            <a:ahLst/>
            <a:cxnLst/>
            <a:rect l="l" t="t" r="r" b="b"/>
            <a:pathLst>
              <a:path w="37986" h="47574" extrusionOk="0">
                <a:moveTo>
                  <a:pt x="37985" y="1"/>
                </a:moveTo>
                <a:cubicBezTo>
                  <a:pt x="37985" y="1"/>
                  <a:pt x="25293" y="1820"/>
                  <a:pt x="24740" y="10614"/>
                </a:cubicBezTo>
                <a:cubicBezTo>
                  <a:pt x="24185" y="19410"/>
                  <a:pt x="26773" y="21995"/>
                  <a:pt x="21599" y="26430"/>
                </a:cubicBezTo>
                <a:cubicBezTo>
                  <a:pt x="16426" y="30865"/>
                  <a:pt x="0" y="33330"/>
                  <a:pt x="4250" y="47574"/>
                </a:cubicBezTo>
                <a:lnTo>
                  <a:pt x="37986" y="47574"/>
                </a:lnTo>
                <a:lnTo>
                  <a:pt x="379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3203994" y="2040256"/>
            <a:ext cx="5220000" cy="16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title" idx="2" hasCustomPrompt="1"/>
          </p:nvPr>
        </p:nvSpPr>
        <p:spPr>
          <a:xfrm>
            <a:off x="5183994" y="1071331"/>
            <a:ext cx="1260000" cy="8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600" b="1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" name="Google Shape;22;p3"/>
          <p:cNvSpPr txBox="1">
            <a:spLocks noGrp="1"/>
          </p:cNvSpPr>
          <p:nvPr>
            <p:ph type="subTitle" idx="1"/>
          </p:nvPr>
        </p:nvSpPr>
        <p:spPr>
          <a:xfrm>
            <a:off x="3203994" y="3641069"/>
            <a:ext cx="5220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None/>
              <a:defRPr sz="1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3"/>
          <p:cNvSpPr/>
          <p:nvPr/>
        </p:nvSpPr>
        <p:spPr>
          <a:xfrm flipH="1">
            <a:off x="5612800" y="4638975"/>
            <a:ext cx="3275400" cy="504525"/>
          </a:xfrm>
          <a:custGeom>
            <a:avLst/>
            <a:gdLst/>
            <a:ahLst/>
            <a:cxnLst/>
            <a:rect l="l" t="t" r="r" b="b"/>
            <a:pathLst>
              <a:path w="131016" h="20181" extrusionOk="0">
                <a:moveTo>
                  <a:pt x="25838" y="1"/>
                </a:moveTo>
                <a:cubicBezTo>
                  <a:pt x="6842" y="1"/>
                  <a:pt x="0" y="20178"/>
                  <a:pt x="0" y="20178"/>
                </a:cubicBezTo>
                <a:lnTo>
                  <a:pt x="0" y="20181"/>
                </a:lnTo>
                <a:lnTo>
                  <a:pt x="131016" y="20181"/>
                </a:lnTo>
                <a:cubicBezTo>
                  <a:pt x="131016" y="20181"/>
                  <a:pt x="122212" y="8215"/>
                  <a:pt x="108815" y="8215"/>
                </a:cubicBezTo>
                <a:cubicBezTo>
                  <a:pt x="105950" y="8215"/>
                  <a:pt x="102875" y="8763"/>
                  <a:pt x="99631" y="10091"/>
                </a:cubicBezTo>
                <a:cubicBezTo>
                  <a:pt x="93778" y="12488"/>
                  <a:pt x="87492" y="14982"/>
                  <a:pt x="78789" y="14982"/>
                </a:cubicBezTo>
                <a:cubicBezTo>
                  <a:pt x="69901" y="14982"/>
                  <a:pt x="58491" y="12380"/>
                  <a:pt x="42447" y="4415"/>
                </a:cubicBezTo>
                <a:cubicBezTo>
                  <a:pt x="36095" y="1262"/>
                  <a:pt x="30587" y="1"/>
                  <a:pt x="258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3"/>
          <p:cNvSpPr/>
          <p:nvPr/>
        </p:nvSpPr>
        <p:spPr>
          <a:xfrm flipH="1">
            <a:off x="6281900" y="4702625"/>
            <a:ext cx="2862100" cy="440825"/>
          </a:xfrm>
          <a:custGeom>
            <a:avLst/>
            <a:gdLst/>
            <a:ahLst/>
            <a:cxnLst/>
            <a:rect l="l" t="t" r="r" b="b"/>
            <a:pathLst>
              <a:path w="114484" h="17633" extrusionOk="0">
                <a:moveTo>
                  <a:pt x="22578" y="1"/>
                </a:moveTo>
                <a:cubicBezTo>
                  <a:pt x="5980" y="1"/>
                  <a:pt x="1" y="17632"/>
                  <a:pt x="1" y="17632"/>
                </a:cubicBezTo>
                <a:lnTo>
                  <a:pt x="114484" y="17632"/>
                </a:lnTo>
                <a:cubicBezTo>
                  <a:pt x="114484" y="17632"/>
                  <a:pt x="106791" y="7178"/>
                  <a:pt x="95085" y="7178"/>
                </a:cubicBezTo>
                <a:cubicBezTo>
                  <a:pt x="92581" y="7178"/>
                  <a:pt x="89894" y="7656"/>
                  <a:pt x="87059" y="8817"/>
                </a:cubicBezTo>
                <a:cubicBezTo>
                  <a:pt x="81944" y="10911"/>
                  <a:pt x="76451" y="13091"/>
                  <a:pt x="68846" y="13091"/>
                </a:cubicBezTo>
                <a:cubicBezTo>
                  <a:pt x="61079" y="13091"/>
                  <a:pt x="51110" y="10817"/>
                  <a:pt x="37090" y="3858"/>
                </a:cubicBezTo>
                <a:cubicBezTo>
                  <a:pt x="31541" y="1103"/>
                  <a:pt x="26727" y="1"/>
                  <a:pt x="2257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3"/>
          <p:cNvSpPr/>
          <p:nvPr/>
        </p:nvSpPr>
        <p:spPr>
          <a:xfrm flipH="1">
            <a:off x="4736150" y="0"/>
            <a:ext cx="4407850" cy="1041925"/>
          </a:xfrm>
          <a:custGeom>
            <a:avLst/>
            <a:gdLst/>
            <a:ahLst/>
            <a:cxnLst/>
            <a:rect l="l" t="t" r="r" b="b"/>
            <a:pathLst>
              <a:path w="176314" h="41677" extrusionOk="0">
                <a:moveTo>
                  <a:pt x="1" y="0"/>
                </a:moveTo>
                <a:lnTo>
                  <a:pt x="1" y="26973"/>
                </a:lnTo>
                <a:cubicBezTo>
                  <a:pt x="1" y="26973"/>
                  <a:pt x="7504" y="41676"/>
                  <a:pt x="29031" y="41676"/>
                </a:cubicBezTo>
                <a:cubicBezTo>
                  <a:pt x="34143" y="41676"/>
                  <a:pt x="40047" y="40847"/>
                  <a:pt x="46829" y="38794"/>
                </a:cubicBezTo>
                <a:cubicBezTo>
                  <a:pt x="77849" y="29407"/>
                  <a:pt x="87280" y="14815"/>
                  <a:pt x="111927" y="14815"/>
                </a:cubicBezTo>
                <a:cubicBezTo>
                  <a:pt x="115359" y="14815"/>
                  <a:pt x="119085" y="15098"/>
                  <a:pt x="123205" y="15717"/>
                </a:cubicBezTo>
                <a:cubicBezTo>
                  <a:pt x="126869" y="16267"/>
                  <a:pt x="130363" y="16513"/>
                  <a:pt x="133681" y="16513"/>
                </a:cubicBezTo>
                <a:cubicBezTo>
                  <a:pt x="160908" y="16513"/>
                  <a:pt x="176314" y="0"/>
                  <a:pt x="1763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3"/>
          <p:cNvSpPr/>
          <p:nvPr/>
        </p:nvSpPr>
        <p:spPr>
          <a:xfrm flipH="1">
            <a:off x="5445825" y="0"/>
            <a:ext cx="3698175" cy="1055475"/>
          </a:xfrm>
          <a:custGeom>
            <a:avLst/>
            <a:gdLst/>
            <a:ahLst/>
            <a:cxnLst/>
            <a:rect l="l" t="t" r="r" b="b"/>
            <a:pathLst>
              <a:path w="147927" h="42219" extrusionOk="0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/>
          <p:nvPr/>
        </p:nvSpPr>
        <p:spPr>
          <a:xfrm flipH="1">
            <a:off x="5445834" y="6150"/>
            <a:ext cx="3698175" cy="1055475"/>
          </a:xfrm>
          <a:custGeom>
            <a:avLst/>
            <a:gdLst/>
            <a:ahLst/>
            <a:cxnLst/>
            <a:rect l="l" t="t" r="r" b="b"/>
            <a:pathLst>
              <a:path w="147927" h="42219" extrusionOk="0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5"/>
          <p:cNvSpPr/>
          <p:nvPr/>
        </p:nvSpPr>
        <p:spPr>
          <a:xfrm rot="10800000" flipH="1">
            <a:off x="9" y="4088013"/>
            <a:ext cx="3698175" cy="1055475"/>
          </a:xfrm>
          <a:custGeom>
            <a:avLst/>
            <a:gdLst/>
            <a:ahLst/>
            <a:cxnLst/>
            <a:rect l="l" t="t" r="r" b="b"/>
            <a:pathLst>
              <a:path w="147927" h="42219" extrusionOk="0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title" idx="2"/>
          </p:nvPr>
        </p:nvSpPr>
        <p:spPr>
          <a:xfrm>
            <a:off x="1368000" y="2648389"/>
            <a:ext cx="28800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1"/>
          </p:nvPr>
        </p:nvSpPr>
        <p:spPr>
          <a:xfrm>
            <a:off x="1368000" y="3126289"/>
            <a:ext cx="2880000" cy="9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title" idx="3"/>
          </p:nvPr>
        </p:nvSpPr>
        <p:spPr>
          <a:xfrm>
            <a:off x="4896000" y="2648389"/>
            <a:ext cx="28800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ubTitle" idx="4"/>
          </p:nvPr>
        </p:nvSpPr>
        <p:spPr>
          <a:xfrm>
            <a:off x="4896000" y="3126289"/>
            <a:ext cx="2880000" cy="9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4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1792800" y="1217250"/>
            <a:ext cx="5558400" cy="270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2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57" name="Google Shape;57;p8"/>
          <p:cNvSpPr/>
          <p:nvPr/>
        </p:nvSpPr>
        <p:spPr>
          <a:xfrm rot="10800000" flipH="1">
            <a:off x="9" y="4088013"/>
            <a:ext cx="3698175" cy="1055475"/>
          </a:xfrm>
          <a:custGeom>
            <a:avLst/>
            <a:gdLst/>
            <a:ahLst/>
            <a:cxnLst/>
            <a:rect l="l" t="t" r="r" b="b"/>
            <a:pathLst>
              <a:path w="147927" h="42219" extrusionOk="0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8"/>
          <p:cNvSpPr/>
          <p:nvPr/>
        </p:nvSpPr>
        <p:spPr>
          <a:xfrm flipH="1">
            <a:off x="5445834" y="6150"/>
            <a:ext cx="3698175" cy="1055475"/>
          </a:xfrm>
          <a:custGeom>
            <a:avLst/>
            <a:gdLst/>
            <a:ahLst/>
            <a:cxnLst/>
            <a:rect l="l" t="t" r="r" b="b"/>
            <a:pathLst>
              <a:path w="147927" h="42219" extrusionOk="0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8"/>
          <p:cNvSpPr/>
          <p:nvPr/>
        </p:nvSpPr>
        <p:spPr>
          <a:xfrm>
            <a:off x="2" y="0"/>
            <a:ext cx="1813093" cy="1842725"/>
          </a:xfrm>
          <a:custGeom>
            <a:avLst/>
            <a:gdLst/>
            <a:ahLst/>
            <a:cxnLst/>
            <a:rect l="l" t="t" r="r" b="b"/>
            <a:pathLst>
              <a:path w="43689" h="44403" extrusionOk="0">
                <a:moveTo>
                  <a:pt x="0" y="1"/>
                </a:moveTo>
                <a:lnTo>
                  <a:pt x="0" y="44403"/>
                </a:lnTo>
                <a:cubicBezTo>
                  <a:pt x="0" y="44403"/>
                  <a:pt x="1" y="44403"/>
                  <a:pt x="3" y="44403"/>
                </a:cubicBezTo>
                <a:cubicBezTo>
                  <a:pt x="242" y="44403"/>
                  <a:pt x="14099" y="44366"/>
                  <a:pt x="14761" y="35934"/>
                </a:cubicBezTo>
                <a:cubicBezTo>
                  <a:pt x="15429" y="27428"/>
                  <a:pt x="12315" y="24926"/>
                  <a:pt x="18544" y="20639"/>
                </a:cubicBezTo>
                <a:cubicBezTo>
                  <a:pt x="24775" y="16351"/>
                  <a:pt x="43688" y="13774"/>
                  <a:pt x="3857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8"/>
          <p:cNvSpPr/>
          <p:nvPr/>
        </p:nvSpPr>
        <p:spPr>
          <a:xfrm rot="10800000">
            <a:off x="7597553" y="3246200"/>
            <a:ext cx="1546456" cy="1897297"/>
          </a:xfrm>
          <a:custGeom>
            <a:avLst/>
            <a:gdLst/>
            <a:ahLst/>
            <a:cxnLst/>
            <a:rect l="l" t="t" r="r" b="b"/>
            <a:pathLst>
              <a:path w="37264" h="45718" extrusionOk="0">
                <a:moveTo>
                  <a:pt x="0" y="1"/>
                </a:moveTo>
                <a:lnTo>
                  <a:pt x="0" y="45718"/>
                </a:lnTo>
                <a:cubicBezTo>
                  <a:pt x="0" y="45718"/>
                  <a:pt x="1" y="45718"/>
                  <a:pt x="3" y="45718"/>
                </a:cubicBezTo>
                <a:cubicBezTo>
                  <a:pt x="219" y="45718"/>
                  <a:pt x="12696" y="45680"/>
                  <a:pt x="13245" y="36960"/>
                </a:cubicBezTo>
                <a:cubicBezTo>
                  <a:pt x="13798" y="28165"/>
                  <a:pt x="11214" y="25578"/>
                  <a:pt x="16386" y="21144"/>
                </a:cubicBezTo>
                <a:cubicBezTo>
                  <a:pt x="21559" y="16709"/>
                  <a:pt x="37264" y="14243"/>
                  <a:pt x="330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6711000" y="2091980"/>
            <a:ext cx="2433003" cy="3047115"/>
          </a:xfrm>
          <a:custGeom>
            <a:avLst/>
            <a:gdLst/>
            <a:ahLst/>
            <a:cxnLst/>
            <a:rect l="l" t="t" r="r" b="b"/>
            <a:pathLst>
              <a:path w="37986" h="47574" extrusionOk="0">
                <a:moveTo>
                  <a:pt x="37985" y="1"/>
                </a:moveTo>
                <a:cubicBezTo>
                  <a:pt x="37985" y="1"/>
                  <a:pt x="25293" y="1820"/>
                  <a:pt x="24740" y="10614"/>
                </a:cubicBezTo>
                <a:cubicBezTo>
                  <a:pt x="24185" y="19410"/>
                  <a:pt x="26773" y="21995"/>
                  <a:pt x="21599" y="26430"/>
                </a:cubicBezTo>
                <a:cubicBezTo>
                  <a:pt x="16426" y="30865"/>
                  <a:pt x="0" y="33330"/>
                  <a:pt x="4250" y="47574"/>
                </a:cubicBezTo>
                <a:lnTo>
                  <a:pt x="37986" y="47574"/>
                </a:lnTo>
                <a:lnTo>
                  <a:pt x="379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720000" y="2271600"/>
            <a:ext cx="4644000" cy="14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title"/>
          </p:nvPr>
        </p:nvSpPr>
        <p:spPr>
          <a:xfrm>
            <a:off x="720000" y="1455900"/>
            <a:ext cx="4644000" cy="8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1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/>
          <p:nvPr/>
        </p:nvSpPr>
        <p:spPr>
          <a:xfrm flipH="1">
            <a:off x="4736150" y="0"/>
            <a:ext cx="4407850" cy="1041925"/>
          </a:xfrm>
          <a:custGeom>
            <a:avLst/>
            <a:gdLst/>
            <a:ahLst/>
            <a:cxnLst/>
            <a:rect l="l" t="t" r="r" b="b"/>
            <a:pathLst>
              <a:path w="176314" h="41677" extrusionOk="0">
                <a:moveTo>
                  <a:pt x="1" y="0"/>
                </a:moveTo>
                <a:lnTo>
                  <a:pt x="1" y="26973"/>
                </a:lnTo>
                <a:cubicBezTo>
                  <a:pt x="1" y="26973"/>
                  <a:pt x="7504" y="41676"/>
                  <a:pt x="29031" y="41676"/>
                </a:cubicBezTo>
                <a:cubicBezTo>
                  <a:pt x="34143" y="41676"/>
                  <a:pt x="40047" y="40847"/>
                  <a:pt x="46829" y="38794"/>
                </a:cubicBezTo>
                <a:cubicBezTo>
                  <a:pt x="77849" y="29407"/>
                  <a:pt x="87280" y="14815"/>
                  <a:pt x="111927" y="14815"/>
                </a:cubicBezTo>
                <a:cubicBezTo>
                  <a:pt x="115359" y="14815"/>
                  <a:pt x="119085" y="15098"/>
                  <a:pt x="123205" y="15717"/>
                </a:cubicBezTo>
                <a:cubicBezTo>
                  <a:pt x="126869" y="16267"/>
                  <a:pt x="130363" y="16513"/>
                  <a:pt x="133681" y="16513"/>
                </a:cubicBezTo>
                <a:cubicBezTo>
                  <a:pt x="160908" y="16513"/>
                  <a:pt x="176314" y="0"/>
                  <a:pt x="1763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9"/>
          <p:cNvSpPr/>
          <p:nvPr/>
        </p:nvSpPr>
        <p:spPr>
          <a:xfrm flipH="1">
            <a:off x="5445825" y="0"/>
            <a:ext cx="3698175" cy="1055475"/>
          </a:xfrm>
          <a:custGeom>
            <a:avLst/>
            <a:gdLst/>
            <a:ahLst/>
            <a:cxnLst/>
            <a:rect l="l" t="t" r="r" b="b"/>
            <a:pathLst>
              <a:path w="147927" h="42219" extrusionOk="0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9"/>
          <p:cNvSpPr/>
          <p:nvPr/>
        </p:nvSpPr>
        <p:spPr>
          <a:xfrm rot="5400000">
            <a:off x="1350050" y="2703450"/>
            <a:ext cx="1099950" cy="3800075"/>
          </a:xfrm>
          <a:custGeom>
            <a:avLst/>
            <a:gdLst/>
            <a:ahLst/>
            <a:cxnLst/>
            <a:rect l="l" t="t" r="r" b="b"/>
            <a:pathLst>
              <a:path w="43998" h="152003" extrusionOk="0">
                <a:moveTo>
                  <a:pt x="43615" y="0"/>
                </a:moveTo>
                <a:cubicBezTo>
                  <a:pt x="43615" y="0"/>
                  <a:pt x="16366" y="17346"/>
                  <a:pt x="22729" y="41629"/>
                </a:cubicBezTo>
                <a:cubicBezTo>
                  <a:pt x="29096" y="65911"/>
                  <a:pt x="43997" y="70379"/>
                  <a:pt x="22000" y="100808"/>
                </a:cubicBezTo>
                <a:cubicBezTo>
                  <a:pt x="1" y="131235"/>
                  <a:pt x="43615" y="152002"/>
                  <a:pt x="43615" y="152002"/>
                </a:cubicBezTo>
                <a:lnTo>
                  <a:pt x="4361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9"/>
          <p:cNvSpPr/>
          <p:nvPr/>
        </p:nvSpPr>
        <p:spPr>
          <a:xfrm rot="5400000">
            <a:off x="1282425" y="3051700"/>
            <a:ext cx="819325" cy="3384200"/>
          </a:xfrm>
          <a:custGeom>
            <a:avLst/>
            <a:gdLst/>
            <a:ahLst/>
            <a:cxnLst/>
            <a:rect l="l" t="t" r="r" b="b"/>
            <a:pathLst>
              <a:path w="32773" h="135368" extrusionOk="0">
                <a:moveTo>
                  <a:pt x="32773" y="0"/>
                </a:moveTo>
                <a:lnTo>
                  <a:pt x="32773" y="0"/>
                </a:lnTo>
                <a:cubicBezTo>
                  <a:pt x="32772" y="1"/>
                  <a:pt x="12156" y="14749"/>
                  <a:pt x="16884" y="36501"/>
                </a:cubicBezTo>
                <a:cubicBezTo>
                  <a:pt x="21613" y="58253"/>
                  <a:pt x="32684" y="62255"/>
                  <a:pt x="16343" y="89509"/>
                </a:cubicBezTo>
                <a:cubicBezTo>
                  <a:pt x="1" y="116766"/>
                  <a:pt x="32401" y="135367"/>
                  <a:pt x="32401" y="135367"/>
                </a:cubicBezTo>
                <a:lnTo>
                  <a:pt x="3277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9"/>
          <p:cNvSpPr/>
          <p:nvPr/>
        </p:nvSpPr>
        <p:spPr>
          <a:xfrm rot="5400000">
            <a:off x="-1385450" y="1641238"/>
            <a:ext cx="3275400" cy="504525"/>
          </a:xfrm>
          <a:custGeom>
            <a:avLst/>
            <a:gdLst/>
            <a:ahLst/>
            <a:cxnLst/>
            <a:rect l="l" t="t" r="r" b="b"/>
            <a:pathLst>
              <a:path w="131016" h="20181" extrusionOk="0">
                <a:moveTo>
                  <a:pt x="25838" y="1"/>
                </a:moveTo>
                <a:cubicBezTo>
                  <a:pt x="6842" y="1"/>
                  <a:pt x="0" y="20178"/>
                  <a:pt x="0" y="20178"/>
                </a:cubicBezTo>
                <a:lnTo>
                  <a:pt x="0" y="20181"/>
                </a:lnTo>
                <a:lnTo>
                  <a:pt x="131016" y="20181"/>
                </a:lnTo>
                <a:cubicBezTo>
                  <a:pt x="131016" y="20181"/>
                  <a:pt x="122212" y="8215"/>
                  <a:pt x="108815" y="8215"/>
                </a:cubicBezTo>
                <a:cubicBezTo>
                  <a:pt x="105950" y="8215"/>
                  <a:pt x="102875" y="8763"/>
                  <a:pt x="99631" y="10091"/>
                </a:cubicBezTo>
                <a:cubicBezTo>
                  <a:pt x="93778" y="12488"/>
                  <a:pt x="87492" y="14982"/>
                  <a:pt x="78789" y="14982"/>
                </a:cubicBezTo>
                <a:cubicBezTo>
                  <a:pt x="69901" y="14982"/>
                  <a:pt x="58491" y="12380"/>
                  <a:pt x="42447" y="4415"/>
                </a:cubicBezTo>
                <a:cubicBezTo>
                  <a:pt x="36095" y="1262"/>
                  <a:pt x="30587" y="1"/>
                  <a:pt x="258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9"/>
          <p:cNvSpPr/>
          <p:nvPr/>
        </p:nvSpPr>
        <p:spPr>
          <a:xfrm rot="5400000">
            <a:off x="-1210600" y="1210638"/>
            <a:ext cx="2862100" cy="440825"/>
          </a:xfrm>
          <a:custGeom>
            <a:avLst/>
            <a:gdLst/>
            <a:ahLst/>
            <a:cxnLst/>
            <a:rect l="l" t="t" r="r" b="b"/>
            <a:pathLst>
              <a:path w="114484" h="17633" extrusionOk="0">
                <a:moveTo>
                  <a:pt x="22578" y="1"/>
                </a:moveTo>
                <a:cubicBezTo>
                  <a:pt x="5980" y="1"/>
                  <a:pt x="1" y="17632"/>
                  <a:pt x="1" y="17632"/>
                </a:cubicBezTo>
                <a:lnTo>
                  <a:pt x="114484" y="17632"/>
                </a:lnTo>
                <a:cubicBezTo>
                  <a:pt x="114484" y="17632"/>
                  <a:pt x="106791" y="7178"/>
                  <a:pt x="95085" y="7178"/>
                </a:cubicBezTo>
                <a:cubicBezTo>
                  <a:pt x="92581" y="7178"/>
                  <a:pt x="89894" y="7656"/>
                  <a:pt x="87059" y="8817"/>
                </a:cubicBezTo>
                <a:cubicBezTo>
                  <a:pt x="81944" y="10911"/>
                  <a:pt x="76451" y="13091"/>
                  <a:pt x="68846" y="13091"/>
                </a:cubicBezTo>
                <a:cubicBezTo>
                  <a:pt x="61079" y="13091"/>
                  <a:pt x="51110" y="10817"/>
                  <a:pt x="37090" y="3858"/>
                </a:cubicBezTo>
                <a:cubicBezTo>
                  <a:pt x="31541" y="1103"/>
                  <a:pt x="26727" y="1"/>
                  <a:pt x="2257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/>
          <p:nvPr/>
        </p:nvSpPr>
        <p:spPr>
          <a:xfrm>
            <a:off x="6711000" y="2091980"/>
            <a:ext cx="2433003" cy="3047115"/>
          </a:xfrm>
          <a:custGeom>
            <a:avLst/>
            <a:gdLst/>
            <a:ahLst/>
            <a:cxnLst/>
            <a:rect l="l" t="t" r="r" b="b"/>
            <a:pathLst>
              <a:path w="37986" h="47574" extrusionOk="0">
                <a:moveTo>
                  <a:pt x="37985" y="1"/>
                </a:moveTo>
                <a:cubicBezTo>
                  <a:pt x="37985" y="1"/>
                  <a:pt x="25293" y="1820"/>
                  <a:pt x="24740" y="10614"/>
                </a:cubicBezTo>
                <a:cubicBezTo>
                  <a:pt x="24185" y="19410"/>
                  <a:pt x="26773" y="21995"/>
                  <a:pt x="21599" y="26430"/>
                </a:cubicBezTo>
                <a:cubicBezTo>
                  <a:pt x="16426" y="30865"/>
                  <a:pt x="0" y="33330"/>
                  <a:pt x="4250" y="47574"/>
                </a:cubicBezTo>
                <a:lnTo>
                  <a:pt x="37986" y="47574"/>
                </a:lnTo>
                <a:lnTo>
                  <a:pt x="379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1"/>
          <p:cNvSpPr/>
          <p:nvPr/>
        </p:nvSpPr>
        <p:spPr>
          <a:xfrm flipH="1">
            <a:off x="4736150" y="0"/>
            <a:ext cx="4407850" cy="1041925"/>
          </a:xfrm>
          <a:custGeom>
            <a:avLst/>
            <a:gdLst/>
            <a:ahLst/>
            <a:cxnLst/>
            <a:rect l="l" t="t" r="r" b="b"/>
            <a:pathLst>
              <a:path w="176314" h="41677" extrusionOk="0">
                <a:moveTo>
                  <a:pt x="1" y="0"/>
                </a:moveTo>
                <a:lnTo>
                  <a:pt x="1" y="26973"/>
                </a:lnTo>
                <a:cubicBezTo>
                  <a:pt x="1" y="26973"/>
                  <a:pt x="7504" y="41676"/>
                  <a:pt x="29031" y="41676"/>
                </a:cubicBezTo>
                <a:cubicBezTo>
                  <a:pt x="34143" y="41676"/>
                  <a:pt x="40047" y="40847"/>
                  <a:pt x="46829" y="38794"/>
                </a:cubicBezTo>
                <a:cubicBezTo>
                  <a:pt x="77849" y="29407"/>
                  <a:pt x="87280" y="14815"/>
                  <a:pt x="111927" y="14815"/>
                </a:cubicBezTo>
                <a:cubicBezTo>
                  <a:pt x="115359" y="14815"/>
                  <a:pt x="119085" y="15098"/>
                  <a:pt x="123205" y="15717"/>
                </a:cubicBezTo>
                <a:cubicBezTo>
                  <a:pt x="126869" y="16267"/>
                  <a:pt x="130363" y="16513"/>
                  <a:pt x="133681" y="16513"/>
                </a:cubicBezTo>
                <a:cubicBezTo>
                  <a:pt x="160908" y="16513"/>
                  <a:pt x="176314" y="0"/>
                  <a:pt x="1763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1"/>
          <p:cNvSpPr/>
          <p:nvPr/>
        </p:nvSpPr>
        <p:spPr>
          <a:xfrm flipH="1">
            <a:off x="5445825" y="0"/>
            <a:ext cx="3698175" cy="1055475"/>
          </a:xfrm>
          <a:custGeom>
            <a:avLst/>
            <a:gdLst/>
            <a:ahLst/>
            <a:cxnLst/>
            <a:rect l="l" t="t" r="r" b="b"/>
            <a:pathLst>
              <a:path w="147927" h="42219" extrusionOk="0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1"/>
          <p:cNvSpPr/>
          <p:nvPr/>
        </p:nvSpPr>
        <p:spPr>
          <a:xfrm rot="5400000">
            <a:off x="1350050" y="2703450"/>
            <a:ext cx="1099950" cy="3800075"/>
          </a:xfrm>
          <a:custGeom>
            <a:avLst/>
            <a:gdLst/>
            <a:ahLst/>
            <a:cxnLst/>
            <a:rect l="l" t="t" r="r" b="b"/>
            <a:pathLst>
              <a:path w="43998" h="152003" extrusionOk="0">
                <a:moveTo>
                  <a:pt x="43615" y="0"/>
                </a:moveTo>
                <a:cubicBezTo>
                  <a:pt x="43615" y="0"/>
                  <a:pt x="16366" y="17346"/>
                  <a:pt x="22729" y="41629"/>
                </a:cubicBezTo>
                <a:cubicBezTo>
                  <a:pt x="29096" y="65911"/>
                  <a:pt x="43997" y="70379"/>
                  <a:pt x="22000" y="100808"/>
                </a:cubicBezTo>
                <a:cubicBezTo>
                  <a:pt x="1" y="131235"/>
                  <a:pt x="43615" y="152002"/>
                  <a:pt x="43615" y="152002"/>
                </a:cubicBezTo>
                <a:lnTo>
                  <a:pt x="4361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1"/>
          <p:cNvSpPr/>
          <p:nvPr/>
        </p:nvSpPr>
        <p:spPr>
          <a:xfrm rot="5400000">
            <a:off x="1282425" y="3051700"/>
            <a:ext cx="819325" cy="3384200"/>
          </a:xfrm>
          <a:custGeom>
            <a:avLst/>
            <a:gdLst/>
            <a:ahLst/>
            <a:cxnLst/>
            <a:rect l="l" t="t" r="r" b="b"/>
            <a:pathLst>
              <a:path w="32773" h="135368" extrusionOk="0">
                <a:moveTo>
                  <a:pt x="32773" y="0"/>
                </a:moveTo>
                <a:lnTo>
                  <a:pt x="32773" y="0"/>
                </a:lnTo>
                <a:cubicBezTo>
                  <a:pt x="32772" y="1"/>
                  <a:pt x="12156" y="14749"/>
                  <a:pt x="16884" y="36501"/>
                </a:cubicBezTo>
                <a:cubicBezTo>
                  <a:pt x="21613" y="58253"/>
                  <a:pt x="32684" y="62255"/>
                  <a:pt x="16343" y="89509"/>
                </a:cubicBezTo>
                <a:cubicBezTo>
                  <a:pt x="1" y="116766"/>
                  <a:pt x="32401" y="135367"/>
                  <a:pt x="32401" y="135367"/>
                </a:cubicBezTo>
                <a:lnTo>
                  <a:pt x="3277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1"/>
          <p:cNvSpPr/>
          <p:nvPr/>
        </p:nvSpPr>
        <p:spPr>
          <a:xfrm rot="5400000">
            <a:off x="-1385450" y="1641238"/>
            <a:ext cx="3275400" cy="504525"/>
          </a:xfrm>
          <a:custGeom>
            <a:avLst/>
            <a:gdLst/>
            <a:ahLst/>
            <a:cxnLst/>
            <a:rect l="l" t="t" r="r" b="b"/>
            <a:pathLst>
              <a:path w="131016" h="20181" extrusionOk="0">
                <a:moveTo>
                  <a:pt x="25838" y="1"/>
                </a:moveTo>
                <a:cubicBezTo>
                  <a:pt x="6842" y="1"/>
                  <a:pt x="0" y="20178"/>
                  <a:pt x="0" y="20178"/>
                </a:cubicBezTo>
                <a:lnTo>
                  <a:pt x="0" y="20181"/>
                </a:lnTo>
                <a:lnTo>
                  <a:pt x="131016" y="20181"/>
                </a:lnTo>
                <a:cubicBezTo>
                  <a:pt x="131016" y="20181"/>
                  <a:pt x="122212" y="8215"/>
                  <a:pt x="108815" y="8215"/>
                </a:cubicBezTo>
                <a:cubicBezTo>
                  <a:pt x="105950" y="8215"/>
                  <a:pt x="102875" y="8763"/>
                  <a:pt x="99631" y="10091"/>
                </a:cubicBezTo>
                <a:cubicBezTo>
                  <a:pt x="93778" y="12488"/>
                  <a:pt x="87492" y="14982"/>
                  <a:pt x="78789" y="14982"/>
                </a:cubicBezTo>
                <a:cubicBezTo>
                  <a:pt x="69901" y="14982"/>
                  <a:pt x="58491" y="12380"/>
                  <a:pt x="42447" y="4415"/>
                </a:cubicBezTo>
                <a:cubicBezTo>
                  <a:pt x="36095" y="1262"/>
                  <a:pt x="30587" y="1"/>
                  <a:pt x="258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1"/>
          <p:cNvSpPr/>
          <p:nvPr/>
        </p:nvSpPr>
        <p:spPr>
          <a:xfrm rot="5400000">
            <a:off x="-1210600" y="1210638"/>
            <a:ext cx="2862100" cy="440825"/>
          </a:xfrm>
          <a:custGeom>
            <a:avLst/>
            <a:gdLst/>
            <a:ahLst/>
            <a:cxnLst/>
            <a:rect l="l" t="t" r="r" b="b"/>
            <a:pathLst>
              <a:path w="114484" h="17633" extrusionOk="0">
                <a:moveTo>
                  <a:pt x="22578" y="1"/>
                </a:moveTo>
                <a:cubicBezTo>
                  <a:pt x="5980" y="1"/>
                  <a:pt x="1" y="17632"/>
                  <a:pt x="1" y="17632"/>
                </a:cubicBezTo>
                <a:lnTo>
                  <a:pt x="114484" y="17632"/>
                </a:lnTo>
                <a:cubicBezTo>
                  <a:pt x="114484" y="17632"/>
                  <a:pt x="106791" y="7178"/>
                  <a:pt x="95085" y="7178"/>
                </a:cubicBezTo>
                <a:cubicBezTo>
                  <a:pt x="92581" y="7178"/>
                  <a:pt x="89894" y="7656"/>
                  <a:pt x="87059" y="8817"/>
                </a:cubicBezTo>
                <a:cubicBezTo>
                  <a:pt x="81944" y="10911"/>
                  <a:pt x="76451" y="13091"/>
                  <a:pt x="68846" y="13091"/>
                </a:cubicBezTo>
                <a:cubicBezTo>
                  <a:pt x="61079" y="13091"/>
                  <a:pt x="51110" y="10817"/>
                  <a:pt x="37090" y="3858"/>
                </a:cubicBezTo>
                <a:cubicBezTo>
                  <a:pt x="31541" y="1103"/>
                  <a:pt x="26727" y="1"/>
                  <a:pt x="2257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title" hasCustomPrompt="1"/>
          </p:nvPr>
        </p:nvSpPr>
        <p:spPr>
          <a:xfrm>
            <a:off x="720000" y="1494300"/>
            <a:ext cx="5400000" cy="172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86" name="Google Shape;86;p11"/>
          <p:cNvSpPr txBox="1">
            <a:spLocks noGrp="1"/>
          </p:cNvSpPr>
          <p:nvPr>
            <p:ph type="subTitle" idx="1"/>
          </p:nvPr>
        </p:nvSpPr>
        <p:spPr>
          <a:xfrm>
            <a:off x="720000" y="3218100"/>
            <a:ext cx="5400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 Medium"/>
              <a:buNone/>
              <a:defRPr sz="1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5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4"/>
          <p:cNvSpPr/>
          <p:nvPr/>
        </p:nvSpPr>
        <p:spPr>
          <a:xfrm flipH="1">
            <a:off x="0" y="2091980"/>
            <a:ext cx="2433003" cy="3047115"/>
          </a:xfrm>
          <a:custGeom>
            <a:avLst/>
            <a:gdLst/>
            <a:ahLst/>
            <a:cxnLst/>
            <a:rect l="l" t="t" r="r" b="b"/>
            <a:pathLst>
              <a:path w="37986" h="47574" extrusionOk="0">
                <a:moveTo>
                  <a:pt x="37985" y="1"/>
                </a:moveTo>
                <a:cubicBezTo>
                  <a:pt x="37985" y="1"/>
                  <a:pt x="25293" y="1820"/>
                  <a:pt x="24740" y="10614"/>
                </a:cubicBezTo>
                <a:cubicBezTo>
                  <a:pt x="24185" y="19410"/>
                  <a:pt x="26773" y="21995"/>
                  <a:pt x="21599" y="26430"/>
                </a:cubicBezTo>
                <a:cubicBezTo>
                  <a:pt x="16426" y="30865"/>
                  <a:pt x="0" y="33330"/>
                  <a:pt x="4250" y="47574"/>
                </a:cubicBezTo>
                <a:lnTo>
                  <a:pt x="37986" y="47574"/>
                </a:lnTo>
                <a:lnTo>
                  <a:pt x="379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4"/>
          <p:cNvSpPr/>
          <p:nvPr/>
        </p:nvSpPr>
        <p:spPr>
          <a:xfrm flipH="1">
            <a:off x="5612800" y="4638975"/>
            <a:ext cx="3275400" cy="504525"/>
          </a:xfrm>
          <a:custGeom>
            <a:avLst/>
            <a:gdLst/>
            <a:ahLst/>
            <a:cxnLst/>
            <a:rect l="l" t="t" r="r" b="b"/>
            <a:pathLst>
              <a:path w="131016" h="20181" extrusionOk="0">
                <a:moveTo>
                  <a:pt x="25838" y="1"/>
                </a:moveTo>
                <a:cubicBezTo>
                  <a:pt x="6842" y="1"/>
                  <a:pt x="0" y="20178"/>
                  <a:pt x="0" y="20178"/>
                </a:cubicBezTo>
                <a:lnTo>
                  <a:pt x="0" y="20181"/>
                </a:lnTo>
                <a:lnTo>
                  <a:pt x="131016" y="20181"/>
                </a:lnTo>
                <a:cubicBezTo>
                  <a:pt x="131016" y="20181"/>
                  <a:pt x="122212" y="8215"/>
                  <a:pt x="108815" y="8215"/>
                </a:cubicBezTo>
                <a:cubicBezTo>
                  <a:pt x="105950" y="8215"/>
                  <a:pt x="102875" y="8763"/>
                  <a:pt x="99631" y="10091"/>
                </a:cubicBezTo>
                <a:cubicBezTo>
                  <a:pt x="93778" y="12488"/>
                  <a:pt x="87492" y="14982"/>
                  <a:pt x="78789" y="14982"/>
                </a:cubicBezTo>
                <a:cubicBezTo>
                  <a:pt x="69901" y="14982"/>
                  <a:pt x="58491" y="12380"/>
                  <a:pt x="42447" y="4415"/>
                </a:cubicBezTo>
                <a:cubicBezTo>
                  <a:pt x="36095" y="1262"/>
                  <a:pt x="30587" y="1"/>
                  <a:pt x="258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4"/>
          <p:cNvSpPr/>
          <p:nvPr/>
        </p:nvSpPr>
        <p:spPr>
          <a:xfrm flipH="1">
            <a:off x="6281900" y="4702625"/>
            <a:ext cx="2862100" cy="440825"/>
          </a:xfrm>
          <a:custGeom>
            <a:avLst/>
            <a:gdLst/>
            <a:ahLst/>
            <a:cxnLst/>
            <a:rect l="l" t="t" r="r" b="b"/>
            <a:pathLst>
              <a:path w="114484" h="17633" extrusionOk="0">
                <a:moveTo>
                  <a:pt x="22578" y="1"/>
                </a:moveTo>
                <a:cubicBezTo>
                  <a:pt x="5980" y="1"/>
                  <a:pt x="1" y="17632"/>
                  <a:pt x="1" y="17632"/>
                </a:cubicBezTo>
                <a:lnTo>
                  <a:pt x="114484" y="17632"/>
                </a:lnTo>
                <a:cubicBezTo>
                  <a:pt x="114484" y="17632"/>
                  <a:pt x="106791" y="7178"/>
                  <a:pt x="95085" y="7178"/>
                </a:cubicBezTo>
                <a:cubicBezTo>
                  <a:pt x="92581" y="7178"/>
                  <a:pt x="89894" y="7656"/>
                  <a:pt x="87059" y="8817"/>
                </a:cubicBezTo>
                <a:cubicBezTo>
                  <a:pt x="81944" y="10911"/>
                  <a:pt x="76451" y="13091"/>
                  <a:pt x="68846" y="13091"/>
                </a:cubicBezTo>
                <a:cubicBezTo>
                  <a:pt x="61079" y="13091"/>
                  <a:pt x="51110" y="10817"/>
                  <a:pt x="37090" y="3858"/>
                </a:cubicBezTo>
                <a:cubicBezTo>
                  <a:pt x="31541" y="1103"/>
                  <a:pt x="26727" y="1"/>
                  <a:pt x="2257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4"/>
          <p:cNvSpPr/>
          <p:nvPr/>
        </p:nvSpPr>
        <p:spPr>
          <a:xfrm flipH="1">
            <a:off x="4736150" y="0"/>
            <a:ext cx="4407850" cy="1041925"/>
          </a:xfrm>
          <a:custGeom>
            <a:avLst/>
            <a:gdLst/>
            <a:ahLst/>
            <a:cxnLst/>
            <a:rect l="l" t="t" r="r" b="b"/>
            <a:pathLst>
              <a:path w="176314" h="41677" extrusionOk="0">
                <a:moveTo>
                  <a:pt x="1" y="0"/>
                </a:moveTo>
                <a:lnTo>
                  <a:pt x="1" y="26973"/>
                </a:lnTo>
                <a:cubicBezTo>
                  <a:pt x="1" y="26973"/>
                  <a:pt x="7504" y="41676"/>
                  <a:pt x="29031" y="41676"/>
                </a:cubicBezTo>
                <a:cubicBezTo>
                  <a:pt x="34143" y="41676"/>
                  <a:pt x="40047" y="40847"/>
                  <a:pt x="46829" y="38794"/>
                </a:cubicBezTo>
                <a:cubicBezTo>
                  <a:pt x="77849" y="29407"/>
                  <a:pt x="87280" y="14815"/>
                  <a:pt x="111927" y="14815"/>
                </a:cubicBezTo>
                <a:cubicBezTo>
                  <a:pt x="115359" y="14815"/>
                  <a:pt x="119085" y="15098"/>
                  <a:pt x="123205" y="15717"/>
                </a:cubicBezTo>
                <a:cubicBezTo>
                  <a:pt x="126869" y="16267"/>
                  <a:pt x="130363" y="16513"/>
                  <a:pt x="133681" y="16513"/>
                </a:cubicBezTo>
                <a:cubicBezTo>
                  <a:pt x="160908" y="16513"/>
                  <a:pt x="176314" y="0"/>
                  <a:pt x="1763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4"/>
          <p:cNvSpPr/>
          <p:nvPr/>
        </p:nvSpPr>
        <p:spPr>
          <a:xfrm flipH="1">
            <a:off x="5445825" y="0"/>
            <a:ext cx="3698175" cy="1055475"/>
          </a:xfrm>
          <a:custGeom>
            <a:avLst/>
            <a:gdLst/>
            <a:ahLst/>
            <a:cxnLst/>
            <a:rect l="l" t="t" r="r" b="b"/>
            <a:pathLst>
              <a:path w="147927" h="42219" extrusionOk="0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4"/>
          <p:cNvSpPr txBox="1">
            <a:spLocks noGrp="1"/>
          </p:cNvSpPr>
          <p:nvPr>
            <p:ph type="title"/>
          </p:nvPr>
        </p:nvSpPr>
        <p:spPr>
          <a:xfrm>
            <a:off x="2898000" y="3325200"/>
            <a:ext cx="5526000" cy="5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11" name="Google Shape;111;p14"/>
          <p:cNvSpPr txBox="1">
            <a:spLocks noGrp="1"/>
          </p:cNvSpPr>
          <p:nvPr>
            <p:ph type="subTitle" idx="1"/>
          </p:nvPr>
        </p:nvSpPr>
        <p:spPr>
          <a:xfrm>
            <a:off x="2898000" y="1264200"/>
            <a:ext cx="5526000" cy="19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 Medium"/>
              <a:buNone/>
              <a:defRPr sz="2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_ONLY_8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/>
          <p:nvPr/>
        </p:nvSpPr>
        <p:spPr>
          <a:xfrm rot="10800000">
            <a:off x="5445825" y="4088013"/>
            <a:ext cx="3698175" cy="1055475"/>
          </a:xfrm>
          <a:custGeom>
            <a:avLst/>
            <a:gdLst/>
            <a:ahLst/>
            <a:cxnLst/>
            <a:rect l="l" t="t" r="r" b="b"/>
            <a:pathLst>
              <a:path w="147927" h="42219" extrusionOk="0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8"/>
          <p:cNvSpPr/>
          <p:nvPr/>
        </p:nvSpPr>
        <p:spPr>
          <a:xfrm>
            <a:off x="0" y="6150"/>
            <a:ext cx="3698175" cy="1055475"/>
          </a:xfrm>
          <a:custGeom>
            <a:avLst/>
            <a:gdLst/>
            <a:ahLst/>
            <a:cxnLst/>
            <a:rect l="l" t="t" r="r" b="b"/>
            <a:pathLst>
              <a:path w="147927" h="42219" extrusionOk="0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8"/>
          <p:cNvSpPr/>
          <p:nvPr/>
        </p:nvSpPr>
        <p:spPr>
          <a:xfrm rot="5400000">
            <a:off x="6683100" y="3051700"/>
            <a:ext cx="819325" cy="3384200"/>
          </a:xfrm>
          <a:custGeom>
            <a:avLst/>
            <a:gdLst/>
            <a:ahLst/>
            <a:cxnLst/>
            <a:rect l="l" t="t" r="r" b="b"/>
            <a:pathLst>
              <a:path w="32773" h="135368" extrusionOk="0">
                <a:moveTo>
                  <a:pt x="32773" y="0"/>
                </a:moveTo>
                <a:lnTo>
                  <a:pt x="32773" y="0"/>
                </a:lnTo>
                <a:cubicBezTo>
                  <a:pt x="32772" y="1"/>
                  <a:pt x="12156" y="14749"/>
                  <a:pt x="16884" y="36501"/>
                </a:cubicBezTo>
                <a:cubicBezTo>
                  <a:pt x="21613" y="58253"/>
                  <a:pt x="32684" y="62255"/>
                  <a:pt x="16343" y="89509"/>
                </a:cubicBezTo>
                <a:cubicBezTo>
                  <a:pt x="1" y="116766"/>
                  <a:pt x="32401" y="135367"/>
                  <a:pt x="32401" y="135367"/>
                </a:cubicBezTo>
                <a:lnTo>
                  <a:pt x="3277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 Black"/>
              <a:buNone/>
              <a:defRPr sz="35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216800"/>
            <a:ext cx="7704000" cy="33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○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■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○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■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○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ontserrat Medium"/>
              <a:buChar char="■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5" r:id="rId5"/>
    <p:sldLayoutId id="2147483657" r:id="rId6"/>
    <p:sldLayoutId id="2147483658" r:id="rId7"/>
    <p:sldLayoutId id="2147483660" r:id="rId8"/>
    <p:sldLayoutId id="2147483664" r:id="rId9"/>
    <p:sldLayoutId id="2147483665" r:id="rId10"/>
    <p:sldLayoutId id="2147483671" r:id="rId11"/>
    <p:sldLayoutId id="2147483672" r:id="rId12"/>
    <p:sldLayoutId id="2147483675" r:id="rId13"/>
    <p:sldLayoutId id="2147483676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4"/>
          <p:cNvSpPr txBox="1">
            <a:spLocks noGrp="1"/>
          </p:cNvSpPr>
          <p:nvPr>
            <p:ph type="ctrTitle"/>
          </p:nvPr>
        </p:nvSpPr>
        <p:spPr>
          <a:xfrm>
            <a:off x="789098" y="967822"/>
            <a:ext cx="5505600" cy="1738866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Software </a:t>
            </a:r>
            <a:br>
              <a:rPr lang="en" sz="4400" dirty="0"/>
            </a:br>
            <a:r>
              <a:rPr lang="en" sz="4400" b="1" dirty="0">
                <a:solidFill>
                  <a:schemeClr val="dk2"/>
                </a:solidFill>
                <a:latin typeface="Montserrat"/>
                <a:sym typeface="Montserrat"/>
              </a:rPr>
              <a:t>Metrics</a:t>
            </a:r>
            <a:endParaRPr sz="4400" dirty="0"/>
          </a:p>
        </p:txBody>
      </p:sp>
      <p:sp>
        <p:nvSpPr>
          <p:cNvPr id="247" name="Google Shape;247;p34"/>
          <p:cNvSpPr txBox="1">
            <a:spLocks noGrp="1"/>
          </p:cNvSpPr>
          <p:nvPr>
            <p:ph type="subTitle" idx="1"/>
          </p:nvPr>
        </p:nvSpPr>
        <p:spPr>
          <a:xfrm>
            <a:off x="720000" y="2910299"/>
            <a:ext cx="2855824" cy="1328819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Presented by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400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 sz="1400" dirty="0"/>
              <a:t>Junaid Ul Hassan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 sz="1400" dirty="0"/>
              <a:t>Ubaid Ur Rehman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 sz="1400" dirty="0"/>
              <a:t>Anique Khadim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 sz="1400" dirty="0"/>
              <a:t>Rafiq Ahmad</a:t>
            </a:r>
            <a:endParaRPr sz="1400" dirty="0"/>
          </a:p>
        </p:txBody>
      </p:sp>
      <p:grpSp>
        <p:nvGrpSpPr>
          <p:cNvPr id="248" name="Google Shape;248;p34"/>
          <p:cNvGrpSpPr/>
          <p:nvPr/>
        </p:nvGrpSpPr>
        <p:grpSpPr>
          <a:xfrm>
            <a:off x="5831889" y="1579815"/>
            <a:ext cx="4620746" cy="3556754"/>
            <a:chOff x="5527089" y="1579815"/>
            <a:chExt cx="4620746" cy="3556754"/>
          </a:xfrm>
        </p:grpSpPr>
        <p:sp>
          <p:nvSpPr>
            <p:cNvPr id="249" name="Google Shape;249;p34"/>
            <p:cNvSpPr/>
            <p:nvPr/>
          </p:nvSpPr>
          <p:spPr>
            <a:xfrm>
              <a:off x="6239778" y="2099076"/>
              <a:ext cx="692971" cy="693467"/>
            </a:xfrm>
            <a:custGeom>
              <a:avLst/>
              <a:gdLst/>
              <a:ahLst/>
              <a:cxnLst/>
              <a:rect l="l" t="t" r="r" b="b"/>
              <a:pathLst>
                <a:path w="9786" h="9793" extrusionOk="0">
                  <a:moveTo>
                    <a:pt x="4894" y="1765"/>
                  </a:moveTo>
                  <a:cubicBezTo>
                    <a:pt x="6621" y="1765"/>
                    <a:pt x="8022" y="3165"/>
                    <a:pt x="8022" y="4895"/>
                  </a:cubicBezTo>
                  <a:cubicBezTo>
                    <a:pt x="8022" y="6624"/>
                    <a:pt x="6621" y="8022"/>
                    <a:pt x="4894" y="8022"/>
                  </a:cubicBezTo>
                  <a:cubicBezTo>
                    <a:pt x="3166" y="8022"/>
                    <a:pt x="1765" y="6622"/>
                    <a:pt x="1765" y="4895"/>
                  </a:cubicBezTo>
                  <a:cubicBezTo>
                    <a:pt x="1765" y="3166"/>
                    <a:pt x="3166" y="1765"/>
                    <a:pt x="4894" y="1765"/>
                  </a:cubicBezTo>
                  <a:close/>
                  <a:moveTo>
                    <a:pt x="4892" y="1"/>
                  </a:moveTo>
                  <a:cubicBezTo>
                    <a:pt x="4529" y="1"/>
                    <a:pt x="4234" y="297"/>
                    <a:pt x="4234" y="660"/>
                  </a:cubicBezTo>
                  <a:cubicBezTo>
                    <a:pt x="4234" y="691"/>
                    <a:pt x="4247" y="714"/>
                    <a:pt x="4250" y="746"/>
                  </a:cubicBezTo>
                  <a:cubicBezTo>
                    <a:pt x="3571" y="850"/>
                    <a:pt x="2943" y="1117"/>
                    <a:pt x="2413" y="1506"/>
                  </a:cubicBezTo>
                  <a:cubicBezTo>
                    <a:pt x="2395" y="1483"/>
                    <a:pt x="2387" y="1454"/>
                    <a:pt x="2365" y="1434"/>
                  </a:cubicBezTo>
                  <a:cubicBezTo>
                    <a:pt x="2236" y="1305"/>
                    <a:pt x="2067" y="1241"/>
                    <a:pt x="1898" y="1241"/>
                  </a:cubicBezTo>
                  <a:cubicBezTo>
                    <a:pt x="1729" y="1241"/>
                    <a:pt x="1560" y="1305"/>
                    <a:pt x="1432" y="1434"/>
                  </a:cubicBezTo>
                  <a:cubicBezTo>
                    <a:pt x="1175" y="1691"/>
                    <a:pt x="1175" y="2110"/>
                    <a:pt x="1432" y="2366"/>
                  </a:cubicBezTo>
                  <a:cubicBezTo>
                    <a:pt x="1453" y="2390"/>
                    <a:pt x="1480" y="2398"/>
                    <a:pt x="1503" y="2416"/>
                  </a:cubicBezTo>
                  <a:cubicBezTo>
                    <a:pt x="1113" y="2947"/>
                    <a:pt x="847" y="3570"/>
                    <a:pt x="743" y="4253"/>
                  </a:cubicBezTo>
                  <a:cubicBezTo>
                    <a:pt x="714" y="4249"/>
                    <a:pt x="688" y="4235"/>
                    <a:pt x="660" y="4235"/>
                  </a:cubicBezTo>
                  <a:cubicBezTo>
                    <a:pt x="297" y="4235"/>
                    <a:pt x="1" y="4532"/>
                    <a:pt x="1" y="4896"/>
                  </a:cubicBezTo>
                  <a:cubicBezTo>
                    <a:pt x="1" y="5260"/>
                    <a:pt x="298" y="5555"/>
                    <a:pt x="660" y="5555"/>
                  </a:cubicBezTo>
                  <a:cubicBezTo>
                    <a:pt x="690" y="5555"/>
                    <a:pt x="716" y="5543"/>
                    <a:pt x="743" y="5539"/>
                  </a:cubicBezTo>
                  <a:cubicBezTo>
                    <a:pt x="847" y="6218"/>
                    <a:pt x="1114" y="6843"/>
                    <a:pt x="1503" y="7376"/>
                  </a:cubicBezTo>
                  <a:cubicBezTo>
                    <a:pt x="1482" y="7392"/>
                    <a:pt x="1454" y="7402"/>
                    <a:pt x="1432" y="7424"/>
                  </a:cubicBezTo>
                  <a:cubicBezTo>
                    <a:pt x="1175" y="7680"/>
                    <a:pt x="1175" y="8101"/>
                    <a:pt x="1432" y="8357"/>
                  </a:cubicBezTo>
                  <a:cubicBezTo>
                    <a:pt x="1560" y="8485"/>
                    <a:pt x="1729" y="8550"/>
                    <a:pt x="1898" y="8550"/>
                  </a:cubicBezTo>
                  <a:cubicBezTo>
                    <a:pt x="2067" y="8550"/>
                    <a:pt x="2236" y="8485"/>
                    <a:pt x="2365" y="8357"/>
                  </a:cubicBezTo>
                  <a:cubicBezTo>
                    <a:pt x="2386" y="8336"/>
                    <a:pt x="2395" y="8307"/>
                    <a:pt x="2413" y="8285"/>
                  </a:cubicBezTo>
                  <a:cubicBezTo>
                    <a:pt x="2943" y="8676"/>
                    <a:pt x="3571" y="8940"/>
                    <a:pt x="4250" y="9046"/>
                  </a:cubicBezTo>
                  <a:cubicBezTo>
                    <a:pt x="4247" y="9075"/>
                    <a:pt x="4234" y="9101"/>
                    <a:pt x="4234" y="9131"/>
                  </a:cubicBezTo>
                  <a:cubicBezTo>
                    <a:pt x="4234" y="9494"/>
                    <a:pt x="4529" y="9792"/>
                    <a:pt x="4892" y="9792"/>
                  </a:cubicBezTo>
                  <a:cubicBezTo>
                    <a:pt x="5255" y="9792"/>
                    <a:pt x="5551" y="9494"/>
                    <a:pt x="5551" y="9131"/>
                  </a:cubicBezTo>
                  <a:cubicBezTo>
                    <a:pt x="5551" y="9101"/>
                    <a:pt x="5538" y="9075"/>
                    <a:pt x="5535" y="9046"/>
                  </a:cubicBezTo>
                  <a:cubicBezTo>
                    <a:pt x="6214" y="8940"/>
                    <a:pt x="6839" y="8676"/>
                    <a:pt x="7372" y="8285"/>
                  </a:cubicBezTo>
                  <a:cubicBezTo>
                    <a:pt x="7391" y="8309"/>
                    <a:pt x="7399" y="8336"/>
                    <a:pt x="7420" y="8357"/>
                  </a:cubicBezTo>
                  <a:cubicBezTo>
                    <a:pt x="7548" y="8485"/>
                    <a:pt x="7717" y="8550"/>
                    <a:pt x="7886" y="8550"/>
                  </a:cubicBezTo>
                  <a:cubicBezTo>
                    <a:pt x="8055" y="8550"/>
                    <a:pt x="8225" y="8485"/>
                    <a:pt x="8353" y="8357"/>
                  </a:cubicBezTo>
                  <a:cubicBezTo>
                    <a:pt x="8610" y="8101"/>
                    <a:pt x="8610" y="7680"/>
                    <a:pt x="8353" y="7424"/>
                  </a:cubicBezTo>
                  <a:cubicBezTo>
                    <a:pt x="8331" y="7403"/>
                    <a:pt x="8303" y="7392"/>
                    <a:pt x="8281" y="7376"/>
                  </a:cubicBezTo>
                  <a:cubicBezTo>
                    <a:pt x="8670" y="6843"/>
                    <a:pt x="8936" y="6220"/>
                    <a:pt x="9040" y="5539"/>
                  </a:cubicBezTo>
                  <a:cubicBezTo>
                    <a:pt x="9070" y="5542"/>
                    <a:pt x="9096" y="5555"/>
                    <a:pt x="9127" y="5555"/>
                  </a:cubicBezTo>
                  <a:cubicBezTo>
                    <a:pt x="9490" y="5555"/>
                    <a:pt x="9785" y="5260"/>
                    <a:pt x="9785" y="4896"/>
                  </a:cubicBezTo>
                  <a:cubicBezTo>
                    <a:pt x="9785" y="4532"/>
                    <a:pt x="9490" y="4235"/>
                    <a:pt x="9127" y="4235"/>
                  </a:cubicBezTo>
                  <a:cubicBezTo>
                    <a:pt x="9096" y="4235"/>
                    <a:pt x="9070" y="4249"/>
                    <a:pt x="9040" y="4253"/>
                  </a:cubicBezTo>
                  <a:cubicBezTo>
                    <a:pt x="8936" y="3573"/>
                    <a:pt x="8670" y="2947"/>
                    <a:pt x="8281" y="2416"/>
                  </a:cubicBezTo>
                  <a:cubicBezTo>
                    <a:pt x="8303" y="2398"/>
                    <a:pt x="8331" y="2390"/>
                    <a:pt x="8353" y="2366"/>
                  </a:cubicBezTo>
                  <a:cubicBezTo>
                    <a:pt x="8610" y="2110"/>
                    <a:pt x="8610" y="1691"/>
                    <a:pt x="8353" y="1434"/>
                  </a:cubicBezTo>
                  <a:cubicBezTo>
                    <a:pt x="8225" y="1305"/>
                    <a:pt x="8055" y="1241"/>
                    <a:pt x="7886" y="1241"/>
                  </a:cubicBezTo>
                  <a:cubicBezTo>
                    <a:pt x="7717" y="1241"/>
                    <a:pt x="7548" y="1305"/>
                    <a:pt x="7420" y="1434"/>
                  </a:cubicBezTo>
                  <a:cubicBezTo>
                    <a:pt x="7399" y="1454"/>
                    <a:pt x="7391" y="1484"/>
                    <a:pt x="7372" y="1506"/>
                  </a:cubicBezTo>
                  <a:cubicBezTo>
                    <a:pt x="6840" y="1117"/>
                    <a:pt x="6214" y="850"/>
                    <a:pt x="5535" y="746"/>
                  </a:cubicBezTo>
                  <a:cubicBezTo>
                    <a:pt x="5538" y="716"/>
                    <a:pt x="5551" y="691"/>
                    <a:pt x="5551" y="660"/>
                  </a:cubicBezTo>
                  <a:cubicBezTo>
                    <a:pt x="5551" y="297"/>
                    <a:pt x="5255" y="1"/>
                    <a:pt x="48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4"/>
            <p:cNvSpPr/>
            <p:nvPr/>
          </p:nvSpPr>
          <p:spPr>
            <a:xfrm>
              <a:off x="9124311" y="4112833"/>
              <a:ext cx="1023524" cy="1023736"/>
            </a:xfrm>
            <a:custGeom>
              <a:avLst/>
              <a:gdLst/>
              <a:ahLst/>
              <a:cxnLst/>
              <a:rect l="l" t="t" r="r" b="b"/>
              <a:pathLst>
                <a:path w="14454" h="14457" extrusionOk="0">
                  <a:moveTo>
                    <a:pt x="7227" y="2340"/>
                  </a:moveTo>
                  <a:cubicBezTo>
                    <a:pt x="9925" y="2340"/>
                    <a:pt x="12114" y="4530"/>
                    <a:pt x="12114" y="7229"/>
                  </a:cubicBezTo>
                  <a:cubicBezTo>
                    <a:pt x="12115" y="9927"/>
                    <a:pt x="9926" y="12115"/>
                    <a:pt x="7227" y="12115"/>
                  </a:cubicBezTo>
                  <a:cubicBezTo>
                    <a:pt x="4528" y="12115"/>
                    <a:pt x="2338" y="9929"/>
                    <a:pt x="2338" y="7229"/>
                  </a:cubicBezTo>
                  <a:cubicBezTo>
                    <a:pt x="2338" y="4529"/>
                    <a:pt x="4527" y="2340"/>
                    <a:pt x="7227" y="2340"/>
                  </a:cubicBezTo>
                  <a:close/>
                  <a:moveTo>
                    <a:pt x="7228" y="0"/>
                  </a:moveTo>
                  <a:cubicBezTo>
                    <a:pt x="6692" y="0"/>
                    <a:pt x="6254" y="437"/>
                    <a:pt x="6254" y="974"/>
                  </a:cubicBezTo>
                  <a:cubicBezTo>
                    <a:pt x="6254" y="1018"/>
                    <a:pt x="6273" y="1056"/>
                    <a:pt x="6280" y="1099"/>
                  </a:cubicBezTo>
                  <a:cubicBezTo>
                    <a:pt x="5275" y="1255"/>
                    <a:pt x="4351" y="1647"/>
                    <a:pt x="3566" y="2223"/>
                  </a:cubicBezTo>
                  <a:cubicBezTo>
                    <a:pt x="3540" y="2189"/>
                    <a:pt x="3527" y="2148"/>
                    <a:pt x="3495" y="2118"/>
                  </a:cubicBezTo>
                  <a:cubicBezTo>
                    <a:pt x="3306" y="1929"/>
                    <a:pt x="3057" y="1834"/>
                    <a:pt x="2807" y="1834"/>
                  </a:cubicBezTo>
                  <a:cubicBezTo>
                    <a:pt x="2557" y="1834"/>
                    <a:pt x="2307" y="1929"/>
                    <a:pt x="2117" y="2118"/>
                  </a:cubicBezTo>
                  <a:cubicBezTo>
                    <a:pt x="1738" y="2496"/>
                    <a:pt x="1739" y="3118"/>
                    <a:pt x="2117" y="3496"/>
                  </a:cubicBezTo>
                  <a:cubicBezTo>
                    <a:pt x="2150" y="3528"/>
                    <a:pt x="2190" y="3538"/>
                    <a:pt x="2224" y="3566"/>
                  </a:cubicBezTo>
                  <a:cubicBezTo>
                    <a:pt x="1649" y="4351"/>
                    <a:pt x="1254" y="5275"/>
                    <a:pt x="1101" y="6278"/>
                  </a:cubicBezTo>
                  <a:cubicBezTo>
                    <a:pt x="1057" y="6271"/>
                    <a:pt x="1020" y="6255"/>
                    <a:pt x="975" y="6255"/>
                  </a:cubicBezTo>
                  <a:cubicBezTo>
                    <a:pt x="439" y="6255"/>
                    <a:pt x="1" y="6693"/>
                    <a:pt x="1" y="7229"/>
                  </a:cubicBezTo>
                  <a:cubicBezTo>
                    <a:pt x="1" y="7764"/>
                    <a:pt x="440" y="8203"/>
                    <a:pt x="975" y="8203"/>
                  </a:cubicBezTo>
                  <a:cubicBezTo>
                    <a:pt x="1020" y="8203"/>
                    <a:pt x="1057" y="8184"/>
                    <a:pt x="1101" y="8179"/>
                  </a:cubicBezTo>
                  <a:cubicBezTo>
                    <a:pt x="1254" y="9185"/>
                    <a:pt x="1649" y="10107"/>
                    <a:pt x="2224" y="10892"/>
                  </a:cubicBezTo>
                  <a:cubicBezTo>
                    <a:pt x="2190" y="10916"/>
                    <a:pt x="2149" y="10931"/>
                    <a:pt x="2117" y="10962"/>
                  </a:cubicBezTo>
                  <a:cubicBezTo>
                    <a:pt x="1739" y="11340"/>
                    <a:pt x="1738" y="11960"/>
                    <a:pt x="2117" y="12340"/>
                  </a:cubicBezTo>
                  <a:cubicBezTo>
                    <a:pt x="2306" y="12529"/>
                    <a:pt x="2556" y="12624"/>
                    <a:pt x="2806" y="12624"/>
                  </a:cubicBezTo>
                  <a:cubicBezTo>
                    <a:pt x="3056" y="12624"/>
                    <a:pt x="3306" y="12529"/>
                    <a:pt x="3495" y="12340"/>
                  </a:cubicBezTo>
                  <a:cubicBezTo>
                    <a:pt x="3527" y="12310"/>
                    <a:pt x="3540" y="12268"/>
                    <a:pt x="3566" y="12234"/>
                  </a:cubicBezTo>
                  <a:cubicBezTo>
                    <a:pt x="4351" y="12810"/>
                    <a:pt x="5275" y="13203"/>
                    <a:pt x="6280" y="13357"/>
                  </a:cubicBezTo>
                  <a:cubicBezTo>
                    <a:pt x="6275" y="13400"/>
                    <a:pt x="6254" y="13438"/>
                    <a:pt x="6254" y="13482"/>
                  </a:cubicBezTo>
                  <a:cubicBezTo>
                    <a:pt x="6254" y="14016"/>
                    <a:pt x="6692" y="14456"/>
                    <a:pt x="7228" y="14456"/>
                  </a:cubicBezTo>
                  <a:cubicBezTo>
                    <a:pt x="7765" y="14456"/>
                    <a:pt x="8203" y="14018"/>
                    <a:pt x="8203" y="13482"/>
                  </a:cubicBezTo>
                  <a:cubicBezTo>
                    <a:pt x="8203" y="13438"/>
                    <a:pt x="8184" y="13400"/>
                    <a:pt x="8177" y="13357"/>
                  </a:cubicBezTo>
                  <a:cubicBezTo>
                    <a:pt x="9183" y="13203"/>
                    <a:pt x="10105" y="12810"/>
                    <a:pt x="10891" y="12234"/>
                  </a:cubicBezTo>
                  <a:cubicBezTo>
                    <a:pt x="10917" y="12270"/>
                    <a:pt x="10931" y="12310"/>
                    <a:pt x="10961" y="12340"/>
                  </a:cubicBezTo>
                  <a:cubicBezTo>
                    <a:pt x="11150" y="12529"/>
                    <a:pt x="11400" y="12624"/>
                    <a:pt x="11650" y="12624"/>
                  </a:cubicBezTo>
                  <a:cubicBezTo>
                    <a:pt x="11899" y="12624"/>
                    <a:pt x="12148" y="12529"/>
                    <a:pt x="12337" y="12340"/>
                  </a:cubicBezTo>
                  <a:cubicBezTo>
                    <a:pt x="12717" y="11962"/>
                    <a:pt x="12717" y="11340"/>
                    <a:pt x="12337" y="10962"/>
                  </a:cubicBezTo>
                  <a:cubicBezTo>
                    <a:pt x="12307" y="10931"/>
                    <a:pt x="12266" y="10916"/>
                    <a:pt x="12232" y="10892"/>
                  </a:cubicBezTo>
                  <a:cubicBezTo>
                    <a:pt x="12807" y="10107"/>
                    <a:pt x="13200" y="9182"/>
                    <a:pt x="13355" y="8179"/>
                  </a:cubicBezTo>
                  <a:cubicBezTo>
                    <a:pt x="13398" y="8186"/>
                    <a:pt x="13436" y="8203"/>
                    <a:pt x="13480" y="8203"/>
                  </a:cubicBezTo>
                  <a:cubicBezTo>
                    <a:pt x="14015" y="8203"/>
                    <a:pt x="14454" y="7764"/>
                    <a:pt x="14454" y="7229"/>
                  </a:cubicBezTo>
                  <a:cubicBezTo>
                    <a:pt x="14454" y="6693"/>
                    <a:pt x="14015" y="6255"/>
                    <a:pt x="13480" y="6255"/>
                  </a:cubicBezTo>
                  <a:cubicBezTo>
                    <a:pt x="13436" y="6255"/>
                    <a:pt x="13398" y="6274"/>
                    <a:pt x="13355" y="6278"/>
                  </a:cubicBezTo>
                  <a:cubicBezTo>
                    <a:pt x="13199" y="5274"/>
                    <a:pt x="12807" y="4351"/>
                    <a:pt x="12232" y="3566"/>
                  </a:cubicBezTo>
                  <a:cubicBezTo>
                    <a:pt x="12266" y="3541"/>
                    <a:pt x="12307" y="3528"/>
                    <a:pt x="12337" y="3496"/>
                  </a:cubicBezTo>
                  <a:cubicBezTo>
                    <a:pt x="12717" y="3117"/>
                    <a:pt x="12717" y="2496"/>
                    <a:pt x="12337" y="2118"/>
                  </a:cubicBezTo>
                  <a:cubicBezTo>
                    <a:pt x="12148" y="1929"/>
                    <a:pt x="11899" y="1834"/>
                    <a:pt x="11650" y="1834"/>
                  </a:cubicBezTo>
                  <a:cubicBezTo>
                    <a:pt x="11400" y="1834"/>
                    <a:pt x="11150" y="1929"/>
                    <a:pt x="10961" y="2118"/>
                  </a:cubicBezTo>
                  <a:cubicBezTo>
                    <a:pt x="10929" y="2151"/>
                    <a:pt x="10917" y="2189"/>
                    <a:pt x="10891" y="2223"/>
                  </a:cubicBezTo>
                  <a:cubicBezTo>
                    <a:pt x="10105" y="1647"/>
                    <a:pt x="9183" y="1255"/>
                    <a:pt x="8177" y="1099"/>
                  </a:cubicBezTo>
                  <a:cubicBezTo>
                    <a:pt x="8184" y="1056"/>
                    <a:pt x="8203" y="1018"/>
                    <a:pt x="8203" y="974"/>
                  </a:cubicBezTo>
                  <a:cubicBezTo>
                    <a:pt x="8203" y="437"/>
                    <a:pt x="7765" y="0"/>
                    <a:pt x="72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4"/>
            <p:cNvSpPr/>
            <p:nvPr/>
          </p:nvSpPr>
          <p:spPr>
            <a:xfrm flipH="1">
              <a:off x="9407991" y="1801714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4"/>
            <p:cNvSpPr/>
            <p:nvPr/>
          </p:nvSpPr>
          <p:spPr>
            <a:xfrm flipH="1">
              <a:off x="9111945" y="1579815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4"/>
            <p:cNvSpPr/>
            <p:nvPr/>
          </p:nvSpPr>
          <p:spPr>
            <a:xfrm flipH="1">
              <a:off x="8924714" y="1897923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4"/>
            <p:cNvSpPr/>
            <p:nvPr/>
          </p:nvSpPr>
          <p:spPr>
            <a:xfrm>
              <a:off x="5527089" y="3925265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4"/>
            <p:cNvSpPr/>
            <p:nvPr/>
          </p:nvSpPr>
          <p:spPr>
            <a:xfrm>
              <a:off x="5983525" y="4306634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4"/>
            <p:cNvSpPr/>
            <p:nvPr/>
          </p:nvSpPr>
          <p:spPr>
            <a:xfrm>
              <a:off x="6203967" y="4021455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7" name="Google Shape;257;p34"/>
            <p:cNvGrpSpPr/>
            <p:nvPr/>
          </p:nvGrpSpPr>
          <p:grpSpPr>
            <a:xfrm>
              <a:off x="6419268" y="2175276"/>
              <a:ext cx="3428123" cy="2427848"/>
              <a:chOff x="6419268" y="2175276"/>
              <a:chExt cx="3428123" cy="2427848"/>
            </a:xfrm>
          </p:grpSpPr>
          <p:sp>
            <p:nvSpPr>
              <p:cNvPr id="258" name="Google Shape;258;p34"/>
              <p:cNvSpPr/>
              <p:nvPr/>
            </p:nvSpPr>
            <p:spPr>
              <a:xfrm>
                <a:off x="6825596" y="2683536"/>
                <a:ext cx="2463278" cy="1555605"/>
              </a:xfrm>
              <a:custGeom>
                <a:avLst/>
                <a:gdLst/>
                <a:ahLst/>
                <a:cxnLst/>
                <a:rect l="l" t="t" r="r" b="b"/>
                <a:pathLst>
                  <a:path w="109479" h="69138" extrusionOk="0">
                    <a:moveTo>
                      <a:pt x="4971" y="1"/>
                    </a:moveTo>
                    <a:cubicBezTo>
                      <a:pt x="2238" y="1"/>
                      <a:pt x="0" y="2237"/>
                      <a:pt x="0" y="4972"/>
                    </a:cubicBezTo>
                    <a:lnTo>
                      <a:pt x="0" y="64165"/>
                    </a:lnTo>
                    <a:cubicBezTo>
                      <a:pt x="0" y="66900"/>
                      <a:pt x="2237" y="69137"/>
                      <a:pt x="4971" y="69137"/>
                    </a:cubicBezTo>
                    <a:lnTo>
                      <a:pt x="104507" y="69137"/>
                    </a:lnTo>
                    <a:cubicBezTo>
                      <a:pt x="107241" y="69137"/>
                      <a:pt x="109479" y="66900"/>
                      <a:pt x="109479" y="64165"/>
                    </a:cubicBezTo>
                    <a:lnTo>
                      <a:pt x="109479" y="4972"/>
                    </a:lnTo>
                    <a:cubicBezTo>
                      <a:pt x="109479" y="2238"/>
                      <a:pt x="107243" y="1"/>
                      <a:pt x="10450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34"/>
              <p:cNvSpPr/>
              <p:nvPr/>
            </p:nvSpPr>
            <p:spPr>
              <a:xfrm>
                <a:off x="6825528" y="3851398"/>
                <a:ext cx="2463323" cy="387765"/>
              </a:xfrm>
              <a:custGeom>
                <a:avLst/>
                <a:gdLst/>
                <a:ahLst/>
                <a:cxnLst/>
                <a:rect l="l" t="t" r="r" b="b"/>
                <a:pathLst>
                  <a:path w="109481" h="17234" extrusionOk="0">
                    <a:moveTo>
                      <a:pt x="1" y="1"/>
                    </a:moveTo>
                    <a:lnTo>
                      <a:pt x="1" y="12261"/>
                    </a:lnTo>
                    <a:cubicBezTo>
                      <a:pt x="1" y="14996"/>
                      <a:pt x="2240" y="17234"/>
                      <a:pt x="4972" y="17234"/>
                    </a:cubicBezTo>
                    <a:lnTo>
                      <a:pt x="104509" y="17234"/>
                    </a:lnTo>
                    <a:cubicBezTo>
                      <a:pt x="107244" y="17234"/>
                      <a:pt x="109481" y="14996"/>
                      <a:pt x="109481" y="12261"/>
                    </a:cubicBezTo>
                    <a:lnTo>
                      <a:pt x="10948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34"/>
              <p:cNvSpPr/>
              <p:nvPr/>
            </p:nvSpPr>
            <p:spPr>
              <a:xfrm>
                <a:off x="6889901" y="2748696"/>
                <a:ext cx="2334645" cy="1046768"/>
              </a:xfrm>
              <a:custGeom>
                <a:avLst/>
                <a:gdLst/>
                <a:ahLst/>
                <a:cxnLst/>
                <a:rect l="l" t="t" r="r" b="b"/>
                <a:pathLst>
                  <a:path w="103762" h="46523" extrusionOk="0">
                    <a:moveTo>
                      <a:pt x="1598" y="1"/>
                    </a:moveTo>
                    <a:cubicBezTo>
                      <a:pt x="719" y="1"/>
                      <a:pt x="1" y="720"/>
                      <a:pt x="1" y="1600"/>
                    </a:cubicBezTo>
                    <a:lnTo>
                      <a:pt x="1" y="44925"/>
                    </a:lnTo>
                    <a:cubicBezTo>
                      <a:pt x="1" y="45804"/>
                      <a:pt x="719" y="46523"/>
                      <a:pt x="1598" y="46523"/>
                    </a:cubicBezTo>
                    <a:lnTo>
                      <a:pt x="102162" y="46523"/>
                    </a:lnTo>
                    <a:cubicBezTo>
                      <a:pt x="103042" y="46523"/>
                      <a:pt x="103761" y="45804"/>
                      <a:pt x="103761" y="44925"/>
                    </a:cubicBezTo>
                    <a:lnTo>
                      <a:pt x="103761" y="1600"/>
                    </a:lnTo>
                    <a:cubicBezTo>
                      <a:pt x="103761" y="720"/>
                      <a:pt x="103042" y="1"/>
                      <a:pt x="10216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34"/>
              <p:cNvSpPr/>
              <p:nvPr/>
            </p:nvSpPr>
            <p:spPr>
              <a:xfrm>
                <a:off x="7451928" y="4474648"/>
                <a:ext cx="1210613" cy="63945"/>
              </a:xfrm>
              <a:custGeom>
                <a:avLst/>
                <a:gdLst/>
                <a:ahLst/>
                <a:cxnLst/>
                <a:rect l="l" t="t" r="r" b="b"/>
                <a:pathLst>
                  <a:path w="53805" h="2842" extrusionOk="0">
                    <a:moveTo>
                      <a:pt x="1" y="1"/>
                    </a:moveTo>
                    <a:lnTo>
                      <a:pt x="1" y="2841"/>
                    </a:lnTo>
                    <a:lnTo>
                      <a:pt x="53805" y="2841"/>
                    </a:lnTo>
                    <a:lnTo>
                      <a:pt x="5380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34"/>
              <p:cNvSpPr/>
              <p:nvPr/>
            </p:nvSpPr>
            <p:spPr>
              <a:xfrm>
                <a:off x="7609743" y="4239118"/>
                <a:ext cx="894960" cy="235553"/>
              </a:xfrm>
              <a:custGeom>
                <a:avLst/>
                <a:gdLst/>
                <a:ahLst/>
                <a:cxnLst/>
                <a:rect l="l" t="t" r="r" b="b"/>
                <a:pathLst>
                  <a:path w="39776" h="10469" extrusionOk="0">
                    <a:moveTo>
                      <a:pt x="0" y="0"/>
                    </a:moveTo>
                    <a:lnTo>
                      <a:pt x="0" y="10469"/>
                    </a:lnTo>
                    <a:lnTo>
                      <a:pt x="39776" y="10469"/>
                    </a:lnTo>
                    <a:lnTo>
                      <a:pt x="3977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34"/>
              <p:cNvSpPr/>
              <p:nvPr/>
            </p:nvSpPr>
            <p:spPr>
              <a:xfrm>
                <a:off x="7609743" y="4239118"/>
                <a:ext cx="894960" cy="135675"/>
              </a:xfrm>
              <a:custGeom>
                <a:avLst/>
                <a:gdLst/>
                <a:ahLst/>
                <a:cxnLst/>
                <a:rect l="l" t="t" r="r" b="b"/>
                <a:pathLst>
                  <a:path w="39776" h="6030" extrusionOk="0">
                    <a:moveTo>
                      <a:pt x="0" y="0"/>
                    </a:moveTo>
                    <a:lnTo>
                      <a:pt x="0" y="1945"/>
                    </a:lnTo>
                    <a:lnTo>
                      <a:pt x="39776" y="6030"/>
                    </a:lnTo>
                    <a:lnTo>
                      <a:pt x="3977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34"/>
              <p:cNvSpPr/>
              <p:nvPr/>
            </p:nvSpPr>
            <p:spPr>
              <a:xfrm>
                <a:off x="8869338" y="3487056"/>
                <a:ext cx="978052" cy="558180"/>
              </a:xfrm>
              <a:custGeom>
                <a:avLst/>
                <a:gdLst/>
                <a:ahLst/>
                <a:cxnLst/>
                <a:rect l="l" t="t" r="r" b="b"/>
                <a:pathLst>
                  <a:path w="43469" h="24808" extrusionOk="0">
                    <a:moveTo>
                      <a:pt x="0" y="1"/>
                    </a:moveTo>
                    <a:lnTo>
                      <a:pt x="0" y="24808"/>
                    </a:lnTo>
                    <a:lnTo>
                      <a:pt x="43469" y="24808"/>
                    </a:lnTo>
                    <a:lnTo>
                      <a:pt x="4346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34"/>
              <p:cNvSpPr/>
              <p:nvPr/>
            </p:nvSpPr>
            <p:spPr>
              <a:xfrm>
                <a:off x="8869338" y="3487056"/>
                <a:ext cx="978052" cy="81225"/>
              </a:xfrm>
              <a:custGeom>
                <a:avLst/>
                <a:gdLst/>
                <a:ahLst/>
                <a:cxnLst/>
                <a:rect l="l" t="t" r="r" b="b"/>
                <a:pathLst>
                  <a:path w="43469" h="3610" extrusionOk="0">
                    <a:moveTo>
                      <a:pt x="0" y="1"/>
                    </a:moveTo>
                    <a:lnTo>
                      <a:pt x="0" y="3609"/>
                    </a:lnTo>
                    <a:lnTo>
                      <a:pt x="43469" y="3609"/>
                    </a:lnTo>
                    <a:lnTo>
                      <a:pt x="4346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34"/>
              <p:cNvSpPr/>
              <p:nvPr/>
            </p:nvSpPr>
            <p:spPr>
              <a:xfrm>
                <a:off x="8898588" y="3514956"/>
                <a:ext cx="23445" cy="23468"/>
              </a:xfrm>
              <a:custGeom>
                <a:avLst/>
                <a:gdLst/>
                <a:ahLst/>
                <a:cxnLst/>
                <a:rect l="l" t="t" r="r" b="b"/>
                <a:pathLst>
                  <a:path w="1042" h="1043" extrusionOk="0">
                    <a:moveTo>
                      <a:pt x="521" y="0"/>
                    </a:moveTo>
                    <a:cubicBezTo>
                      <a:pt x="233" y="0"/>
                      <a:pt x="0" y="234"/>
                      <a:pt x="0" y="522"/>
                    </a:cubicBezTo>
                    <a:cubicBezTo>
                      <a:pt x="0" y="808"/>
                      <a:pt x="235" y="1043"/>
                      <a:pt x="521" y="1043"/>
                    </a:cubicBezTo>
                    <a:cubicBezTo>
                      <a:pt x="807" y="1043"/>
                      <a:pt x="1042" y="808"/>
                      <a:pt x="1042" y="522"/>
                    </a:cubicBezTo>
                    <a:cubicBezTo>
                      <a:pt x="1042" y="234"/>
                      <a:pt x="807" y="0"/>
                      <a:pt x="52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34"/>
              <p:cNvSpPr/>
              <p:nvPr/>
            </p:nvSpPr>
            <p:spPr>
              <a:xfrm>
                <a:off x="8942643" y="3514956"/>
                <a:ext cx="23490" cy="23468"/>
              </a:xfrm>
              <a:custGeom>
                <a:avLst/>
                <a:gdLst/>
                <a:ahLst/>
                <a:cxnLst/>
                <a:rect l="l" t="t" r="r" b="b"/>
                <a:pathLst>
                  <a:path w="1044" h="1043" extrusionOk="0">
                    <a:moveTo>
                      <a:pt x="522" y="0"/>
                    </a:moveTo>
                    <a:cubicBezTo>
                      <a:pt x="234" y="0"/>
                      <a:pt x="1" y="234"/>
                      <a:pt x="1" y="522"/>
                    </a:cubicBezTo>
                    <a:cubicBezTo>
                      <a:pt x="1" y="808"/>
                      <a:pt x="235" y="1043"/>
                      <a:pt x="522" y="1043"/>
                    </a:cubicBezTo>
                    <a:cubicBezTo>
                      <a:pt x="810" y="1043"/>
                      <a:pt x="1044" y="808"/>
                      <a:pt x="1044" y="522"/>
                    </a:cubicBezTo>
                    <a:cubicBezTo>
                      <a:pt x="1044" y="234"/>
                      <a:pt x="810" y="0"/>
                      <a:pt x="52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34"/>
              <p:cNvSpPr/>
              <p:nvPr/>
            </p:nvSpPr>
            <p:spPr>
              <a:xfrm>
                <a:off x="8986788" y="3514956"/>
                <a:ext cx="23445" cy="23468"/>
              </a:xfrm>
              <a:custGeom>
                <a:avLst/>
                <a:gdLst/>
                <a:ahLst/>
                <a:cxnLst/>
                <a:rect l="l" t="t" r="r" b="b"/>
                <a:pathLst>
                  <a:path w="1042" h="1043" extrusionOk="0">
                    <a:moveTo>
                      <a:pt x="521" y="0"/>
                    </a:moveTo>
                    <a:cubicBezTo>
                      <a:pt x="232" y="0"/>
                      <a:pt x="0" y="234"/>
                      <a:pt x="0" y="522"/>
                    </a:cubicBezTo>
                    <a:cubicBezTo>
                      <a:pt x="0" y="808"/>
                      <a:pt x="232" y="1043"/>
                      <a:pt x="521" y="1043"/>
                    </a:cubicBezTo>
                    <a:cubicBezTo>
                      <a:pt x="808" y="1043"/>
                      <a:pt x="1042" y="808"/>
                      <a:pt x="1042" y="522"/>
                    </a:cubicBezTo>
                    <a:cubicBezTo>
                      <a:pt x="1042" y="234"/>
                      <a:pt x="808" y="0"/>
                      <a:pt x="52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34"/>
              <p:cNvSpPr/>
              <p:nvPr/>
            </p:nvSpPr>
            <p:spPr>
              <a:xfrm>
                <a:off x="8967528" y="3662691"/>
                <a:ext cx="269280" cy="269257"/>
              </a:xfrm>
              <a:custGeom>
                <a:avLst/>
                <a:gdLst/>
                <a:ahLst/>
                <a:cxnLst/>
                <a:rect l="l" t="t" r="r" b="b"/>
                <a:pathLst>
                  <a:path w="11968" h="11967" extrusionOk="0">
                    <a:moveTo>
                      <a:pt x="5983" y="1"/>
                    </a:moveTo>
                    <a:cubicBezTo>
                      <a:pt x="2678" y="1"/>
                      <a:pt x="1" y="2678"/>
                      <a:pt x="1" y="5983"/>
                    </a:cubicBezTo>
                    <a:cubicBezTo>
                      <a:pt x="1" y="9288"/>
                      <a:pt x="2678" y="11967"/>
                      <a:pt x="5983" y="11967"/>
                    </a:cubicBezTo>
                    <a:cubicBezTo>
                      <a:pt x="9289" y="11967"/>
                      <a:pt x="11967" y="9287"/>
                      <a:pt x="11967" y="5983"/>
                    </a:cubicBezTo>
                    <a:cubicBezTo>
                      <a:pt x="11967" y="2679"/>
                      <a:pt x="9289" y="1"/>
                      <a:pt x="598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34"/>
              <p:cNvSpPr/>
              <p:nvPr/>
            </p:nvSpPr>
            <p:spPr>
              <a:xfrm>
                <a:off x="9068868" y="3731698"/>
                <a:ext cx="66600" cy="131175"/>
              </a:xfrm>
              <a:custGeom>
                <a:avLst/>
                <a:gdLst/>
                <a:ahLst/>
                <a:cxnLst/>
                <a:rect l="l" t="t" r="r" b="b"/>
                <a:pathLst>
                  <a:path w="2960" h="5830" extrusionOk="0">
                    <a:moveTo>
                      <a:pt x="1479" y="1"/>
                    </a:moveTo>
                    <a:cubicBezTo>
                      <a:pt x="661" y="1"/>
                      <a:pt x="1" y="663"/>
                      <a:pt x="1" y="1481"/>
                    </a:cubicBezTo>
                    <a:cubicBezTo>
                      <a:pt x="1" y="2066"/>
                      <a:pt x="343" y="2570"/>
                      <a:pt x="838" y="2807"/>
                    </a:cubicBezTo>
                    <a:lnTo>
                      <a:pt x="100" y="5579"/>
                    </a:lnTo>
                    <a:cubicBezTo>
                      <a:pt x="73" y="5716"/>
                      <a:pt x="167" y="5830"/>
                      <a:pt x="307" y="5830"/>
                    </a:cubicBezTo>
                    <a:lnTo>
                      <a:pt x="2650" y="5830"/>
                    </a:lnTo>
                    <a:cubicBezTo>
                      <a:pt x="2792" y="5830"/>
                      <a:pt x="2883" y="5717"/>
                      <a:pt x="2858" y="5579"/>
                    </a:cubicBezTo>
                    <a:lnTo>
                      <a:pt x="2123" y="2807"/>
                    </a:lnTo>
                    <a:cubicBezTo>
                      <a:pt x="2615" y="2568"/>
                      <a:pt x="2959" y="2066"/>
                      <a:pt x="2959" y="1481"/>
                    </a:cubicBezTo>
                    <a:cubicBezTo>
                      <a:pt x="2959" y="665"/>
                      <a:pt x="2297" y="1"/>
                      <a:pt x="14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34"/>
              <p:cNvSpPr/>
              <p:nvPr/>
            </p:nvSpPr>
            <p:spPr>
              <a:xfrm>
                <a:off x="9312633" y="3654186"/>
                <a:ext cx="239850" cy="16672"/>
              </a:xfrm>
              <a:custGeom>
                <a:avLst/>
                <a:gdLst/>
                <a:ahLst/>
                <a:cxnLst/>
                <a:rect l="l" t="t" r="r" b="b"/>
                <a:pathLst>
                  <a:path w="10660" h="741" extrusionOk="0">
                    <a:moveTo>
                      <a:pt x="0" y="1"/>
                    </a:moveTo>
                    <a:lnTo>
                      <a:pt x="0" y="741"/>
                    </a:lnTo>
                    <a:lnTo>
                      <a:pt x="10659" y="741"/>
                    </a:lnTo>
                    <a:lnTo>
                      <a:pt x="1065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34"/>
              <p:cNvSpPr/>
              <p:nvPr/>
            </p:nvSpPr>
            <p:spPr>
              <a:xfrm>
                <a:off x="9312633" y="3698331"/>
                <a:ext cx="432810" cy="16605"/>
              </a:xfrm>
              <a:custGeom>
                <a:avLst/>
                <a:gdLst/>
                <a:ahLst/>
                <a:cxnLst/>
                <a:rect l="l" t="t" r="r" b="b"/>
                <a:pathLst>
                  <a:path w="19236" h="738" extrusionOk="0">
                    <a:moveTo>
                      <a:pt x="0" y="0"/>
                    </a:moveTo>
                    <a:lnTo>
                      <a:pt x="0" y="738"/>
                    </a:lnTo>
                    <a:lnTo>
                      <a:pt x="19235" y="738"/>
                    </a:lnTo>
                    <a:lnTo>
                      <a:pt x="1923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34"/>
              <p:cNvSpPr/>
              <p:nvPr/>
            </p:nvSpPr>
            <p:spPr>
              <a:xfrm>
                <a:off x="9312633" y="3758451"/>
                <a:ext cx="432855" cy="92857"/>
              </a:xfrm>
              <a:custGeom>
                <a:avLst/>
                <a:gdLst/>
                <a:ahLst/>
                <a:cxnLst/>
                <a:rect l="l" t="t" r="r" b="b"/>
                <a:pathLst>
                  <a:path w="19238" h="4127" extrusionOk="0">
                    <a:moveTo>
                      <a:pt x="2780" y="0"/>
                    </a:moveTo>
                    <a:cubicBezTo>
                      <a:pt x="1250" y="0"/>
                      <a:pt x="0" y="928"/>
                      <a:pt x="0" y="2063"/>
                    </a:cubicBezTo>
                    <a:cubicBezTo>
                      <a:pt x="0" y="3198"/>
                      <a:pt x="1250" y="4127"/>
                      <a:pt x="2780" y="4127"/>
                    </a:cubicBezTo>
                    <a:lnTo>
                      <a:pt x="16459" y="4127"/>
                    </a:lnTo>
                    <a:cubicBezTo>
                      <a:pt x="17986" y="4127"/>
                      <a:pt x="19238" y="3197"/>
                      <a:pt x="19238" y="2063"/>
                    </a:cubicBezTo>
                    <a:cubicBezTo>
                      <a:pt x="19238" y="929"/>
                      <a:pt x="17986" y="0"/>
                      <a:pt x="164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34"/>
              <p:cNvSpPr/>
              <p:nvPr/>
            </p:nvSpPr>
            <p:spPr>
              <a:xfrm>
                <a:off x="9411183" y="3797263"/>
                <a:ext cx="15210" cy="15188"/>
              </a:xfrm>
              <a:custGeom>
                <a:avLst/>
                <a:gdLst/>
                <a:ahLst/>
                <a:cxnLst/>
                <a:rect l="l" t="t" r="r" b="b"/>
                <a:pathLst>
                  <a:path w="676" h="675" extrusionOk="0">
                    <a:moveTo>
                      <a:pt x="339" y="1"/>
                    </a:moveTo>
                    <a:cubicBezTo>
                      <a:pt x="151" y="1"/>
                      <a:pt x="0" y="152"/>
                      <a:pt x="0" y="338"/>
                    </a:cubicBezTo>
                    <a:cubicBezTo>
                      <a:pt x="0" y="525"/>
                      <a:pt x="152" y="675"/>
                      <a:pt x="339" y="675"/>
                    </a:cubicBezTo>
                    <a:cubicBezTo>
                      <a:pt x="525" y="675"/>
                      <a:pt x="676" y="525"/>
                      <a:pt x="676" y="338"/>
                    </a:cubicBezTo>
                    <a:cubicBezTo>
                      <a:pt x="676" y="152"/>
                      <a:pt x="525" y="2"/>
                      <a:pt x="3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34"/>
              <p:cNvSpPr/>
              <p:nvPr/>
            </p:nvSpPr>
            <p:spPr>
              <a:xfrm>
                <a:off x="9455283" y="3797263"/>
                <a:ext cx="15188" cy="15188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5" extrusionOk="0">
                    <a:moveTo>
                      <a:pt x="337" y="1"/>
                    </a:moveTo>
                    <a:cubicBezTo>
                      <a:pt x="152" y="1"/>
                      <a:pt x="0" y="152"/>
                      <a:pt x="0" y="338"/>
                    </a:cubicBezTo>
                    <a:cubicBezTo>
                      <a:pt x="0" y="525"/>
                      <a:pt x="152" y="675"/>
                      <a:pt x="337" y="675"/>
                    </a:cubicBezTo>
                    <a:cubicBezTo>
                      <a:pt x="526" y="675"/>
                      <a:pt x="674" y="525"/>
                      <a:pt x="674" y="338"/>
                    </a:cubicBezTo>
                    <a:cubicBezTo>
                      <a:pt x="674" y="152"/>
                      <a:pt x="526" y="2"/>
                      <a:pt x="33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34"/>
              <p:cNvSpPr/>
              <p:nvPr/>
            </p:nvSpPr>
            <p:spPr>
              <a:xfrm>
                <a:off x="9499406" y="3797263"/>
                <a:ext cx="15210" cy="15188"/>
              </a:xfrm>
              <a:custGeom>
                <a:avLst/>
                <a:gdLst/>
                <a:ahLst/>
                <a:cxnLst/>
                <a:rect l="l" t="t" r="r" b="b"/>
                <a:pathLst>
                  <a:path w="676" h="675" extrusionOk="0">
                    <a:moveTo>
                      <a:pt x="339" y="1"/>
                    </a:moveTo>
                    <a:cubicBezTo>
                      <a:pt x="151" y="1"/>
                      <a:pt x="0" y="152"/>
                      <a:pt x="0" y="338"/>
                    </a:cubicBezTo>
                    <a:cubicBezTo>
                      <a:pt x="0" y="525"/>
                      <a:pt x="152" y="675"/>
                      <a:pt x="339" y="675"/>
                    </a:cubicBezTo>
                    <a:cubicBezTo>
                      <a:pt x="526" y="675"/>
                      <a:pt x="676" y="525"/>
                      <a:pt x="676" y="338"/>
                    </a:cubicBezTo>
                    <a:cubicBezTo>
                      <a:pt x="676" y="152"/>
                      <a:pt x="525" y="2"/>
                      <a:pt x="3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34"/>
              <p:cNvSpPr/>
              <p:nvPr/>
            </p:nvSpPr>
            <p:spPr>
              <a:xfrm>
                <a:off x="9543528" y="3797263"/>
                <a:ext cx="15165" cy="15188"/>
              </a:xfrm>
              <a:custGeom>
                <a:avLst/>
                <a:gdLst/>
                <a:ahLst/>
                <a:cxnLst/>
                <a:rect l="l" t="t" r="r" b="b"/>
                <a:pathLst>
                  <a:path w="674" h="675" extrusionOk="0">
                    <a:moveTo>
                      <a:pt x="338" y="1"/>
                    </a:moveTo>
                    <a:cubicBezTo>
                      <a:pt x="151" y="1"/>
                      <a:pt x="1" y="152"/>
                      <a:pt x="1" y="338"/>
                    </a:cubicBezTo>
                    <a:cubicBezTo>
                      <a:pt x="1" y="525"/>
                      <a:pt x="153" y="675"/>
                      <a:pt x="338" y="675"/>
                    </a:cubicBezTo>
                    <a:cubicBezTo>
                      <a:pt x="525" y="675"/>
                      <a:pt x="673" y="525"/>
                      <a:pt x="673" y="338"/>
                    </a:cubicBezTo>
                    <a:cubicBezTo>
                      <a:pt x="673" y="152"/>
                      <a:pt x="525" y="2"/>
                      <a:pt x="33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34"/>
              <p:cNvSpPr/>
              <p:nvPr/>
            </p:nvSpPr>
            <p:spPr>
              <a:xfrm>
                <a:off x="9587606" y="3797263"/>
                <a:ext cx="15210" cy="15188"/>
              </a:xfrm>
              <a:custGeom>
                <a:avLst/>
                <a:gdLst/>
                <a:ahLst/>
                <a:cxnLst/>
                <a:rect l="l" t="t" r="r" b="b"/>
                <a:pathLst>
                  <a:path w="676" h="675" extrusionOk="0">
                    <a:moveTo>
                      <a:pt x="337" y="1"/>
                    </a:moveTo>
                    <a:cubicBezTo>
                      <a:pt x="151" y="1"/>
                      <a:pt x="0" y="152"/>
                      <a:pt x="0" y="338"/>
                    </a:cubicBezTo>
                    <a:cubicBezTo>
                      <a:pt x="0" y="525"/>
                      <a:pt x="151" y="675"/>
                      <a:pt x="337" y="675"/>
                    </a:cubicBezTo>
                    <a:cubicBezTo>
                      <a:pt x="526" y="675"/>
                      <a:pt x="676" y="525"/>
                      <a:pt x="676" y="338"/>
                    </a:cubicBezTo>
                    <a:cubicBezTo>
                      <a:pt x="676" y="152"/>
                      <a:pt x="526" y="2"/>
                      <a:pt x="33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34"/>
              <p:cNvSpPr/>
              <p:nvPr/>
            </p:nvSpPr>
            <p:spPr>
              <a:xfrm>
                <a:off x="9631728" y="3797263"/>
                <a:ext cx="15188" cy="15188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5" extrusionOk="0">
                    <a:moveTo>
                      <a:pt x="338" y="1"/>
                    </a:moveTo>
                    <a:cubicBezTo>
                      <a:pt x="153" y="1"/>
                      <a:pt x="1" y="152"/>
                      <a:pt x="1" y="338"/>
                    </a:cubicBezTo>
                    <a:cubicBezTo>
                      <a:pt x="1" y="525"/>
                      <a:pt x="153" y="675"/>
                      <a:pt x="338" y="675"/>
                    </a:cubicBezTo>
                    <a:cubicBezTo>
                      <a:pt x="524" y="675"/>
                      <a:pt x="675" y="525"/>
                      <a:pt x="675" y="338"/>
                    </a:cubicBezTo>
                    <a:cubicBezTo>
                      <a:pt x="675" y="152"/>
                      <a:pt x="526" y="2"/>
                      <a:pt x="33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34"/>
              <p:cNvSpPr/>
              <p:nvPr/>
            </p:nvSpPr>
            <p:spPr>
              <a:xfrm>
                <a:off x="9312633" y="3899548"/>
                <a:ext cx="203220" cy="60907"/>
              </a:xfrm>
              <a:custGeom>
                <a:avLst/>
                <a:gdLst/>
                <a:ahLst/>
                <a:cxnLst/>
                <a:rect l="l" t="t" r="r" b="b"/>
                <a:pathLst>
                  <a:path w="9032" h="2707" extrusionOk="0">
                    <a:moveTo>
                      <a:pt x="0" y="1"/>
                    </a:moveTo>
                    <a:lnTo>
                      <a:pt x="0" y="2707"/>
                    </a:lnTo>
                    <a:lnTo>
                      <a:pt x="9031" y="2707"/>
                    </a:lnTo>
                    <a:lnTo>
                      <a:pt x="903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34"/>
              <p:cNvSpPr/>
              <p:nvPr/>
            </p:nvSpPr>
            <p:spPr>
              <a:xfrm>
                <a:off x="9339161" y="3921666"/>
                <a:ext cx="150165" cy="16650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740" extrusionOk="0">
                    <a:moveTo>
                      <a:pt x="1" y="1"/>
                    </a:moveTo>
                    <a:lnTo>
                      <a:pt x="1" y="739"/>
                    </a:lnTo>
                    <a:lnTo>
                      <a:pt x="6674" y="739"/>
                    </a:lnTo>
                    <a:lnTo>
                      <a:pt x="66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34"/>
              <p:cNvSpPr/>
              <p:nvPr/>
            </p:nvSpPr>
            <p:spPr>
              <a:xfrm>
                <a:off x="9034466" y="2311926"/>
                <a:ext cx="609682" cy="690503"/>
              </a:xfrm>
              <a:custGeom>
                <a:avLst/>
                <a:gdLst/>
                <a:ahLst/>
                <a:cxnLst/>
                <a:rect l="l" t="t" r="r" b="b"/>
                <a:pathLst>
                  <a:path w="27097" h="30689" extrusionOk="0">
                    <a:moveTo>
                      <a:pt x="1" y="1"/>
                    </a:moveTo>
                    <a:lnTo>
                      <a:pt x="1" y="30688"/>
                    </a:lnTo>
                    <a:lnTo>
                      <a:pt x="27097" y="30688"/>
                    </a:lnTo>
                    <a:lnTo>
                      <a:pt x="27097" y="6594"/>
                    </a:lnTo>
                    <a:lnTo>
                      <a:pt x="2099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34"/>
              <p:cNvSpPr/>
              <p:nvPr/>
            </p:nvSpPr>
            <p:spPr>
              <a:xfrm>
                <a:off x="9506876" y="2311926"/>
                <a:ext cx="137273" cy="148365"/>
              </a:xfrm>
              <a:custGeom>
                <a:avLst/>
                <a:gdLst/>
                <a:ahLst/>
                <a:cxnLst/>
                <a:rect l="l" t="t" r="r" b="b"/>
                <a:pathLst>
                  <a:path w="6101" h="6594" extrusionOk="0">
                    <a:moveTo>
                      <a:pt x="0" y="1"/>
                    </a:moveTo>
                    <a:lnTo>
                      <a:pt x="0" y="6594"/>
                    </a:lnTo>
                    <a:lnTo>
                      <a:pt x="6101" y="659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34"/>
              <p:cNvSpPr/>
              <p:nvPr/>
            </p:nvSpPr>
            <p:spPr>
              <a:xfrm>
                <a:off x="9100728" y="2413468"/>
                <a:ext cx="342293" cy="19417"/>
              </a:xfrm>
              <a:custGeom>
                <a:avLst/>
                <a:gdLst/>
                <a:ahLst/>
                <a:cxnLst/>
                <a:rect l="l" t="t" r="r" b="b"/>
                <a:pathLst>
                  <a:path w="15213" h="863" extrusionOk="0">
                    <a:moveTo>
                      <a:pt x="0" y="1"/>
                    </a:moveTo>
                    <a:lnTo>
                      <a:pt x="0" y="862"/>
                    </a:lnTo>
                    <a:lnTo>
                      <a:pt x="15212" y="862"/>
                    </a:lnTo>
                    <a:lnTo>
                      <a:pt x="1521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34"/>
              <p:cNvSpPr/>
              <p:nvPr/>
            </p:nvSpPr>
            <p:spPr>
              <a:xfrm>
                <a:off x="9100728" y="2481913"/>
                <a:ext cx="342293" cy="19463"/>
              </a:xfrm>
              <a:custGeom>
                <a:avLst/>
                <a:gdLst/>
                <a:ahLst/>
                <a:cxnLst/>
                <a:rect l="l" t="t" r="r" b="b"/>
                <a:pathLst>
                  <a:path w="15213" h="865" extrusionOk="0">
                    <a:moveTo>
                      <a:pt x="0" y="1"/>
                    </a:moveTo>
                    <a:lnTo>
                      <a:pt x="0" y="865"/>
                    </a:lnTo>
                    <a:lnTo>
                      <a:pt x="15212" y="865"/>
                    </a:lnTo>
                    <a:lnTo>
                      <a:pt x="1521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34"/>
              <p:cNvSpPr/>
              <p:nvPr/>
            </p:nvSpPr>
            <p:spPr>
              <a:xfrm>
                <a:off x="9100728" y="2550381"/>
                <a:ext cx="488318" cy="19417"/>
              </a:xfrm>
              <a:custGeom>
                <a:avLst/>
                <a:gdLst/>
                <a:ahLst/>
                <a:cxnLst/>
                <a:rect l="l" t="t" r="r" b="b"/>
                <a:pathLst>
                  <a:path w="21703" h="863" extrusionOk="0">
                    <a:moveTo>
                      <a:pt x="0" y="1"/>
                    </a:moveTo>
                    <a:lnTo>
                      <a:pt x="0" y="862"/>
                    </a:lnTo>
                    <a:lnTo>
                      <a:pt x="21703" y="862"/>
                    </a:lnTo>
                    <a:lnTo>
                      <a:pt x="2170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34"/>
              <p:cNvSpPr/>
              <p:nvPr/>
            </p:nvSpPr>
            <p:spPr>
              <a:xfrm>
                <a:off x="9100728" y="2618826"/>
                <a:ext cx="488318" cy="19417"/>
              </a:xfrm>
              <a:custGeom>
                <a:avLst/>
                <a:gdLst/>
                <a:ahLst/>
                <a:cxnLst/>
                <a:rect l="l" t="t" r="r" b="b"/>
                <a:pathLst>
                  <a:path w="21703" h="863" extrusionOk="0">
                    <a:moveTo>
                      <a:pt x="0" y="1"/>
                    </a:moveTo>
                    <a:lnTo>
                      <a:pt x="0" y="862"/>
                    </a:lnTo>
                    <a:lnTo>
                      <a:pt x="21703" y="862"/>
                    </a:lnTo>
                    <a:lnTo>
                      <a:pt x="2170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34"/>
              <p:cNvSpPr/>
              <p:nvPr/>
            </p:nvSpPr>
            <p:spPr>
              <a:xfrm>
                <a:off x="9100728" y="2687271"/>
                <a:ext cx="488318" cy="19417"/>
              </a:xfrm>
              <a:custGeom>
                <a:avLst/>
                <a:gdLst/>
                <a:ahLst/>
                <a:cxnLst/>
                <a:rect l="l" t="t" r="r" b="b"/>
                <a:pathLst>
                  <a:path w="21703" h="863" extrusionOk="0">
                    <a:moveTo>
                      <a:pt x="0" y="1"/>
                    </a:moveTo>
                    <a:lnTo>
                      <a:pt x="0" y="862"/>
                    </a:lnTo>
                    <a:lnTo>
                      <a:pt x="21703" y="862"/>
                    </a:lnTo>
                    <a:lnTo>
                      <a:pt x="2170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34"/>
              <p:cNvSpPr/>
              <p:nvPr/>
            </p:nvSpPr>
            <p:spPr>
              <a:xfrm>
                <a:off x="9100728" y="2755738"/>
                <a:ext cx="488318" cy="19417"/>
              </a:xfrm>
              <a:custGeom>
                <a:avLst/>
                <a:gdLst/>
                <a:ahLst/>
                <a:cxnLst/>
                <a:rect l="l" t="t" r="r" b="b"/>
                <a:pathLst>
                  <a:path w="21703" h="863" extrusionOk="0">
                    <a:moveTo>
                      <a:pt x="0" y="1"/>
                    </a:moveTo>
                    <a:lnTo>
                      <a:pt x="0" y="862"/>
                    </a:lnTo>
                    <a:lnTo>
                      <a:pt x="21703" y="862"/>
                    </a:lnTo>
                    <a:lnTo>
                      <a:pt x="2170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34"/>
              <p:cNvSpPr/>
              <p:nvPr/>
            </p:nvSpPr>
            <p:spPr>
              <a:xfrm>
                <a:off x="9100728" y="2824183"/>
                <a:ext cx="488318" cy="19417"/>
              </a:xfrm>
              <a:custGeom>
                <a:avLst/>
                <a:gdLst/>
                <a:ahLst/>
                <a:cxnLst/>
                <a:rect l="l" t="t" r="r" b="b"/>
                <a:pathLst>
                  <a:path w="21703" h="863" extrusionOk="0">
                    <a:moveTo>
                      <a:pt x="0" y="1"/>
                    </a:moveTo>
                    <a:lnTo>
                      <a:pt x="0" y="862"/>
                    </a:lnTo>
                    <a:lnTo>
                      <a:pt x="21703" y="862"/>
                    </a:lnTo>
                    <a:lnTo>
                      <a:pt x="2170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34"/>
              <p:cNvSpPr/>
              <p:nvPr/>
            </p:nvSpPr>
            <p:spPr>
              <a:xfrm>
                <a:off x="9100728" y="2892628"/>
                <a:ext cx="488318" cy="19417"/>
              </a:xfrm>
              <a:custGeom>
                <a:avLst/>
                <a:gdLst/>
                <a:ahLst/>
                <a:cxnLst/>
                <a:rect l="l" t="t" r="r" b="b"/>
                <a:pathLst>
                  <a:path w="21703" h="863" extrusionOk="0">
                    <a:moveTo>
                      <a:pt x="0" y="1"/>
                    </a:moveTo>
                    <a:lnTo>
                      <a:pt x="0" y="862"/>
                    </a:lnTo>
                    <a:lnTo>
                      <a:pt x="21703" y="862"/>
                    </a:lnTo>
                    <a:lnTo>
                      <a:pt x="2170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34"/>
              <p:cNvSpPr/>
              <p:nvPr/>
            </p:nvSpPr>
            <p:spPr>
              <a:xfrm>
                <a:off x="6493383" y="3609546"/>
                <a:ext cx="670410" cy="426938"/>
              </a:xfrm>
              <a:custGeom>
                <a:avLst/>
                <a:gdLst/>
                <a:ahLst/>
                <a:cxnLst/>
                <a:rect l="l" t="t" r="r" b="b"/>
                <a:pathLst>
                  <a:path w="29796" h="18975" extrusionOk="0">
                    <a:moveTo>
                      <a:pt x="1" y="1"/>
                    </a:moveTo>
                    <a:lnTo>
                      <a:pt x="1" y="18975"/>
                    </a:lnTo>
                    <a:lnTo>
                      <a:pt x="29795" y="18975"/>
                    </a:lnTo>
                    <a:lnTo>
                      <a:pt x="2979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34"/>
              <p:cNvSpPr/>
              <p:nvPr/>
            </p:nvSpPr>
            <p:spPr>
              <a:xfrm>
                <a:off x="6493383" y="3609546"/>
                <a:ext cx="670410" cy="286605"/>
              </a:xfrm>
              <a:custGeom>
                <a:avLst/>
                <a:gdLst/>
                <a:ahLst/>
                <a:cxnLst/>
                <a:rect l="l" t="t" r="r" b="b"/>
                <a:pathLst>
                  <a:path w="29796" h="12738" extrusionOk="0">
                    <a:moveTo>
                      <a:pt x="1" y="1"/>
                    </a:moveTo>
                    <a:lnTo>
                      <a:pt x="14900" y="12737"/>
                    </a:lnTo>
                    <a:lnTo>
                      <a:pt x="2979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34"/>
              <p:cNvSpPr/>
              <p:nvPr/>
            </p:nvSpPr>
            <p:spPr>
              <a:xfrm>
                <a:off x="6493383" y="3739371"/>
                <a:ext cx="329175" cy="297113"/>
              </a:xfrm>
              <a:custGeom>
                <a:avLst/>
                <a:gdLst/>
                <a:ahLst/>
                <a:cxnLst/>
                <a:rect l="l" t="t" r="r" b="b"/>
                <a:pathLst>
                  <a:path w="14630" h="13205" extrusionOk="0">
                    <a:moveTo>
                      <a:pt x="13722" y="1"/>
                    </a:moveTo>
                    <a:cubicBezTo>
                      <a:pt x="13585" y="1"/>
                      <a:pt x="13444" y="50"/>
                      <a:pt x="13316" y="168"/>
                    </a:cubicBezTo>
                    <a:cubicBezTo>
                      <a:pt x="8877" y="4239"/>
                      <a:pt x="4441" y="8308"/>
                      <a:pt x="1" y="12379"/>
                    </a:cubicBezTo>
                    <a:lnTo>
                      <a:pt x="1" y="13205"/>
                    </a:lnTo>
                    <a:lnTo>
                      <a:pt x="903" y="13205"/>
                    </a:lnTo>
                    <a:cubicBezTo>
                      <a:pt x="5328" y="9144"/>
                      <a:pt x="9752" y="5089"/>
                      <a:pt x="14178" y="1028"/>
                    </a:cubicBezTo>
                    <a:cubicBezTo>
                      <a:pt x="14629" y="614"/>
                      <a:pt x="14205" y="1"/>
                      <a:pt x="1372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34"/>
              <p:cNvSpPr/>
              <p:nvPr/>
            </p:nvSpPr>
            <p:spPr>
              <a:xfrm>
                <a:off x="6866816" y="3386143"/>
                <a:ext cx="505282" cy="460350"/>
              </a:xfrm>
              <a:custGeom>
                <a:avLst/>
                <a:gdLst/>
                <a:ahLst/>
                <a:cxnLst/>
                <a:rect l="l" t="t" r="r" b="b"/>
                <a:pathLst>
                  <a:path w="22457" h="20460" extrusionOk="0">
                    <a:moveTo>
                      <a:pt x="11226" y="2319"/>
                    </a:moveTo>
                    <a:cubicBezTo>
                      <a:pt x="13251" y="2319"/>
                      <a:pt x="15275" y="3090"/>
                      <a:pt x="16820" y="4634"/>
                    </a:cubicBezTo>
                    <a:cubicBezTo>
                      <a:pt x="19910" y="7726"/>
                      <a:pt x="19910" y="12734"/>
                      <a:pt x="16820" y="15821"/>
                    </a:cubicBezTo>
                    <a:cubicBezTo>
                      <a:pt x="15275" y="17366"/>
                      <a:pt x="13250" y="18138"/>
                      <a:pt x="11225" y="18138"/>
                    </a:cubicBezTo>
                    <a:cubicBezTo>
                      <a:pt x="9201" y="18138"/>
                      <a:pt x="7177" y="17367"/>
                      <a:pt x="5633" y="15822"/>
                    </a:cubicBezTo>
                    <a:cubicBezTo>
                      <a:pt x="2546" y="12734"/>
                      <a:pt x="2546" y="7726"/>
                      <a:pt x="5633" y="4634"/>
                    </a:cubicBezTo>
                    <a:cubicBezTo>
                      <a:pt x="7178" y="3090"/>
                      <a:pt x="9202" y="2319"/>
                      <a:pt x="11226" y="2319"/>
                    </a:cubicBezTo>
                    <a:close/>
                    <a:moveTo>
                      <a:pt x="11226" y="0"/>
                    </a:moveTo>
                    <a:cubicBezTo>
                      <a:pt x="8608" y="0"/>
                      <a:pt x="5991" y="998"/>
                      <a:pt x="3994" y="2995"/>
                    </a:cubicBezTo>
                    <a:cubicBezTo>
                      <a:pt x="0" y="6991"/>
                      <a:pt x="0" y="13467"/>
                      <a:pt x="3994" y="17463"/>
                    </a:cubicBezTo>
                    <a:cubicBezTo>
                      <a:pt x="5991" y="19461"/>
                      <a:pt x="8610" y="20459"/>
                      <a:pt x="11228" y="20459"/>
                    </a:cubicBezTo>
                    <a:cubicBezTo>
                      <a:pt x="13846" y="20459"/>
                      <a:pt x="16465" y="19461"/>
                      <a:pt x="18462" y="17463"/>
                    </a:cubicBezTo>
                    <a:cubicBezTo>
                      <a:pt x="22457" y="13470"/>
                      <a:pt x="22457" y="6991"/>
                      <a:pt x="18462" y="2997"/>
                    </a:cubicBezTo>
                    <a:cubicBezTo>
                      <a:pt x="16463" y="999"/>
                      <a:pt x="13844" y="0"/>
                      <a:pt x="112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34"/>
              <p:cNvSpPr/>
              <p:nvPr/>
            </p:nvSpPr>
            <p:spPr>
              <a:xfrm>
                <a:off x="6924078" y="3438298"/>
                <a:ext cx="390735" cy="355972"/>
              </a:xfrm>
              <a:custGeom>
                <a:avLst/>
                <a:gdLst/>
                <a:ahLst/>
                <a:cxnLst/>
                <a:rect l="l" t="t" r="r" b="b"/>
                <a:pathLst>
                  <a:path w="17366" h="15821" extrusionOk="0">
                    <a:moveTo>
                      <a:pt x="8681" y="1"/>
                    </a:moveTo>
                    <a:cubicBezTo>
                      <a:pt x="6657" y="1"/>
                      <a:pt x="4633" y="772"/>
                      <a:pt x="3088" y="2316"/>
                    </a:cubicBezTo>
                    <a:cubicBezTo>
                      <a:pt x="1" y="5408"/>
                      <a:pt x="1" y="10416"/>
                      <a:pt x="3088" y="13504"/>
                    </a:cubicBezTo>
                    <a:cubicBezTo>
                      <a:pt x="4632" y="15049"/>
                      <a:pt x="6656" y="15820"/>
                      <a:pt x="8680" y="15820"/>
                    </a:cubicBezTo>
                    <a:cubicBezTo>
                      <a:pt x="10705" y="15820"/>
                      <a:pt x="12730" y="15048"/>
                      <a:pt x="14275" y="13503"/>
                    </a:cubicBezTo>
                    <a:cubicBezTo>
                      <a:pt x="17365" y="10416"/>
                      <a:pt x="17365" y="5408"/>
                      <a:pt x="14275" y="2316"/>
                    </a:cubicBezTo>
                    <a:cubicBezTo>
                      <a:pt x="12730" y="772"/>
                      <a:pt x="10706" y="1"/>
                      <a:pt x="868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34"/>
              <p:cNvSpPr/>
              <p:nvPr/>
            </p:nvSpPr>
            <p:spPr>
              <a:xfrm>
                <a:off x="7225241" y="3722136"/>
                <a:ext cx="226418" cy="226372"/>
              </a:xfrm>
              <a:custGeom>
                <a:avLst/>
                <a:gdLst/>
                <a:ahLst/>
                <a:cxnLst/>
                <a:rect l="l" t="t" r="r" b="b"/>
                <a:pathLst>
                  <a:path w="10063" h="10061" extrusionOk="0">
                    <a:moveTo>
                      <a:pt x="1782" y="0"/>
                    </a:moveTo>
                    <a:lnTo>
                      <a:pt x="1" y="1781"/>
                    </a:lnTo>
                    <a:lnTo>
                      <a:pt x="8282" y="10061"/>
                    </a:lnTo>
                    <a:lnTo>
                      <a:pt x="10063" y="8281"/>
                    </a:lnTo>
                    <a:lnTo>
                      <a:pt x="178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34"/>
              <p:cNvSpPr/>
              <p:nvPr/>
            </p:nvSpPr>
            <p:spPr>
              <a:xfrm>
                <a:off x="7371423" y="3868341"/>
                <a:ext cx="80235" cy="80168"/>
              </a:xfrm>
              <a:custGeom>
                <a:avLst/>
                <a:gdLst/>
                <a:ahLst/>
                <a:cxnLst/>
                <a:rect l="l" t="t" r="r" b="b"/>
                <a:pathLst>
                  <a:path w="3566" h="3563" extrusionOk="0">
                    <a:moveTo>
                      <a:pt x="1785" y="0"/>
                    </a:moveTo>
                    <a:lnTo>
                      <a:pt x="1" y="1783"/>
                    </a:lnTo>
                    <a:lnTo>
                      <a:pt x="1785" y="3563"/>
                    </a:lnTo>
                    <a:lnTo>
                      <a:pt x="3566" y="1783"/>
                    </a:lnTo>
                    <a:lnTo>
                      <a:pt x="178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34"/>
              <p:cNvSpPr/>
              <p:nvPr/>
            </p:nvSpPr>
            <p:spPr>
              <a:xfrm>
                <a:off x="7013088" y="3518848"/>
                <a:ext cx="212648" cy="190035"/>
              </a:xfrm>
              <a:custGeom>
                <a:avLst/>
                <a:gdLst/>
                <a:ahLst/>
                <a:cxnLst/>
                <a:rect l="l" t="t" r="r" b="b"/>
                <a:pathLst>
                  <a:path w="9451" h="8446" extrusionOk="0">
                    <a:moveTo>
                      <a:pt x="4726" y="1"/>
                    </a:moveTo>
                    <a:cubicBezTo>
                      <a:pt x="3911" y="1"/>
                      <a:pt x="3251" y="661"/>
                      <a:pt x="3251" y="1474"/>
                    </a:cubicBezTo>
                    <a:cubicBezTo>
                      <a:pt x="3251" y="1778"/>
                      <a:pt x="3343" y="2062"/>
                      <a:pt x="3503" y="2296"/>
                    </a:cubicBezTo>
                    <a:cubicBezTo>
                      <a:pt x="3299" y="2458"/>
                      <a:pt x="3113" y="2659"/>
                      <a:pt x="2953" y="2892"/>
                    </a:cubicBezTo>
                    <a:cubicBezTo>
                      <a:pt x="2359" y="2519"/>
                      <a:pt x="1766" y="2146"/>
                      <a:pt x="1172" y="1774"/>
                    </a:cubicBezTo>
                    <a:cubicBezTo>
                      <a:pt x="1125" y="1745"/>
                      <a:pt x="1080" y="1732"/>
                      <a:pt x="1037" y="1732"/>
                    </a:cubicBezTo>
                    <a:cubicBezTo>
                      <a:pt x="812" y="1732"/>
                      <a:pt x="666" y="2077"/>
                      <a:pt x="906" y="2228"/>
                    </a:cubicBezTo>
                    <a:cubicBezTo>
                      <a:pt x="1501" y="2602"/>
                      <a:pt x="2096" y="2974"/>
                      <a:pt x="2691" y="3348"/>
                    </a:cubicBezTo>
                    <a:cubicBezTo>
                      <a:pt x="2483" y="3785"/>
                      <a:pt x="2355" y="4293"/>
                      <a:pt x="2330" y="4840"/>
                    </a:cubicBezTo>
                    <a:cubicBezTo>
                      <a:pt x="1665" y="4771"/>
                      <a:pt x="1001" y="4701"/>
                      <a:pt x="337" y="4633"/>
                    </a:cubicBezTo>
                    <a:cubicBezTo>
                      <a:pt x="326" y="4631"/>
                      <a:pt x="315" y="4631"/>
                      <a:pt x="305" y="4631"/>
                    </a:cubicBezTo>
                    <a:cubicBezTo>
                      <a:pt x="1" y="4631"/>
                      <a:pt x="13" y="5124"/>
                      <a:pt x="337" y="5158"/>
                    </a:cubicBezTo>
                    <a:lnTo>
                      <a:pt x="2338" y="5367"/>
                    </a:lnTo>
                    <a:cubicBezTo>
                      <a:pt x="2374" y="5839"/>
                      <a:pt x="2490" y="6281"/>
                      <a:pt x="2663" y="6670"/>
                    </a:cubicBezTo>
                    <a:lnTo>
                      <a:pt x="1238" y="8001"/>
                    </a:lnTo>
                    <a:cubicBezTo>
                      <a:pt x="1045" y="8181"/>
                      <a:pt x="1227" y="8446"/>
                      <a:pt x="1434" y="8446"/>
                    </a:cubicBezTo>
                    <a:cubicBezTo>
                      <a:pt x="1494" y="8446"/>
                      <a:pt x="1555" y="8424"/>
                      <a:pt x="1610" y="8372"/>
                    </a:cubicBezTo>
                    <a:cubicBezTo>
                      <a:pt x="2049" y="7963"/>
                      <a:pt x="2488" y="7554"/>
                      <a:pt x="2927" y="7146"/>
                    </a:cubicBezTo>
                    <a:cubicBezTo>
                      <a:pt x="3366" y="7806"/>
                      <a:pt x="4010" y="8223"/>
                      <a:pt x="4726" y="8223"/>
                    </a:cubicBezTo>
                    <a:cubicBezTo>
                      <a:pt x="5442" y="8223"/>
                      <a:pt x="6084" y="7806"/>
                      <a:pt x="6525" y="7146"/>
                    </a:cubicBezTo>
                    <a:cubicBezTo>
                      <a:pt x="6963" y="7555"/>
                      <a:pt x="7401" y="7965"/>
                      <a:pt x="7841" y="8372"/>
                    </a:cubicBezTo>
                    <a:cubicBezTo>
                      <a:pt x="7896" y="8424"/>
                      <a:pt x="7957" y="8446"/>
                      <a:pt x="8017" y="8446"/>
                    </a:cubicBezTo>
                    <a:cubicBezTo>
                      <a:pt x="8224" y="8446"/>
                      <a:pt x="8407" y="8181"/>
                      <a:pt x="8214" y="8001"/>
                    </a:cubicBezTo>
                    <a:lnTo>
                      <a:pt x="6787" y="6671"/>
                    </a:lnTo>
                    <a:cubicBezTo>
                      <a:pt x="6963" y="6282"/>
                      <a:pt x="7077" y="5841"/>
                      <a:pt x="7114" y="5367"/>
                    </a:cubicBezTo>
                    <a:lnTo>
                      <a:pt x="9114" y="5158"/>
                    </a:lnTo>
                    <a:cubicBezTo>
                      <a:pt x="9438" y="5123"/>
                      <a:pt x="9451" y="4630"/>
                      <a:pt x="9146" y="4630"/>
                    </a:cubicBezTo>
                    <a:cubicBezTo>
                      <a:pt x="9136" y="4630"/>
                      <a:pt x="9125" y="4630"/>
                      <a:pt x="9114" y="4631"/>
                    </a:cubicBezTo>
                    <a:cubicBezTo>
                      <a:pt x="8450" y="4701"/>
                      <a:pt x="7785" y="4768"/>
                      <a:pt x="7121" y="4838"/>
                    </a:cubicBezTo>
                    <a:cubicBezTo>
                      <a:pt x="7096" y="4292"/>
                      <a:pt x="6967" y="3784"/>
                      <a:pt x="6760" y="3348"/>
                    </a:cubicBezTo>
                    <a:cubicBezTo>
                      <a:pt x="7356" y="2974"/>
                      <a:pt x="7951" y="2602"/>
                      <a:pt x="8546" y="2228"/>
                    </a:cubicBezTo>
                    <a:cubicBezTo>
                      <a:pt x="8786" y="2077"/>
                      <a:pt x="8640" y="1732"/>
                      <a:pt x="8415" y="1732"/>
                    </a:cubicBezTo>
                    <a:cubicBezTo>
                      <a:pt x="8372" y="1732"/>
                      <a:pt x="8326" y="1745"/>
                      <a:pt x="8279" y="1774"/>
                    </a:cubicBezTo>
                    <a:cubicBezTo>
                      <a:pt x="7685" y="2146"/>
                      <a:pt x="7091" y="2519"/>
                      <a:pt x="6498" y="2892"/>
                    </a:cubicBezTo>
                    <a:cubicBezTo>
                      <a:pt x="6337" y="2661"/>
                      <a:pt x="6154" y="2458"/>
                      <a:pt x="5948" y="2296"/>
                    </a:cubicBezTo>
                    <a:cubicBezTo>
                      <a:pt x="6107" y="2062"/>
                      <a:pt x="6200" y="1778"/>
                      <a:pt x="6200" y="1474"/>
                    </a:cubicBezTo>
                    <a:cubicBezTo>
                      <a:pt x="6200" y="661"/>
                      <a:pt x="5539" y="1"/>
                      <a:pt x="47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34"/>
              <p:cNvSpPr/>
              <p:nvPr/>
            </p:nvSpPr>
            <p:spPr>
              <a:xfrm>
                <a:off x="6559016" y="2352763"/>
                <a:ext cx="645502" cy="731115"/>
              </a:xfrm>
              <a:custGeom>
                <a:avLst/>
                <a:gdLst/>
                <a:ahLst/>
                <a:cxnLst/>
                <a:rect l="l" t="t" r="r" b="b"/>
                <a:pathLst>
                  <a:path w="28689" h="32494" extrusionOk="0">
                    <a:moveTo>
                      <a:pt x="0" y="0"/>
                    </a:moveTo>
                    <a:lnTo>
                      <a:pt x="0" y="32493"/>
                    </a:lnTo>
                    <a:lnTo>
                      <a:pt x="28689" y="32493"/>
                    </a:lnTo>
                    <a:lnTo>
                      <a:pt x="28689" y="6980"/>
                    </a:lnTo>
                    <a:lnTo>
                      <a:pt x="2223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34"/>
              <p:cNvSpPr/>
              <p:nvPr/>
            </p:nvSpPr>
            <p:spPr>
              <a:xfrm>
                <a:off x="7059168" y="2352763"/>
                <a:ext cx="145350" cy="157050"/>
              </a:xfrm>
              <a:custGeom>
                <a:avLst/>
                <a:gdLst/>
                <a:ahLst/>
                <a:cxnLst/>
                <a:rect l="l" t="t" r="r" b="b"/>
                <a:pathLst>
                  <a:path w="6460" h="6980" extrusionOk="0">
                    <a:moveTo>
                      <a:pt x="1" y="0"/>
                    </a:moveTo>
                    <a:lnTo>
                      <a:pt x="1" y="6980"/>
                    </a:lnTo>
                    <a:lnTo>
                      <a:pt x="6460" y="698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34"/>
              <p:cNvSpPr/>
              <p:nvPr/>
            </p:nvSpPr>
            <p:spPr>
              <a:xfrm>
                <a:off x="6629193" y="2460268"/>
                <a:ext cx="362385" cy="20520"/>
              </a:xfrm>
              <a:custGeom>
                <a:avLst/>
                <a:gdLst/>
                <a:ahLst/>
                <a:cxnLst/>
                <a:rect l="l" t="t" r="r" b="b"/>
                <a:pathLst>
                  <a:path w="16106" h="912" extrusionOk="0">
                    <a:moveTo>
                      <a:pt x="0" y="1"/>
                    </a:moveTo>
                    <a:lnTo>
                      <a:pt x="0" y="912"/>
                    </a:lnTo>
                    <a:lnTo>
                      <a:pt x="16105" y="912"/>
                    </a:lnTo>
                    <a:lnTo>
                      <a:pt x="1610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34"/>
              <p:cNvSpPr/>
              <p:nvPr/>
            </p:nvSpPr>
            <p:spPr>
              <a:xfrm>
                <a:off x="6629193" y="2532741"/>
                <a:ext cx="362385" cy="20542"/>
              </a:xfrm>
              <a:custGeom>
                <a:avLst/>
                <a:gdLst/>
                <a:ahLst/>
                <a:cxnLst/>
                <a:rect l="l" t="t" r="r" b="b"/>
                <a:pathLst>
                  <a:path w="16106" h="913" extrusionOk="0">
                    <a:moveTo>
                      <a:pt x="0" y="0"/>
                    </a:moveTo>
                    <a:lnTo>
                      <a:pt x="0" y="913"/>
                    </a:lnTo>
                    <a:lnTo>
                      <a:pt x="16105" y="913"/>
                    </a:lnTo>
                    <a:lnTo>
                      <a:pt x="1610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34"/>
              <p:cNvSpPr/>
              <p:nvPr/>
            </p:nvSpPr>
            <p:spPr>
              <a:xfrm>
                <a:off x="6629193" y="2605213"/>
                <a:ext cx="517005" cy="20542"/>
              </a:xfrm>
              <a:custGeom>
                <a:avLst/>
                <a:gdLst/>
                <a:ahLst/>
                <a:cxnLst/>
                <a:rect l="l" t="t" r="r" b="b"/>
                <a:pathLst>
                  <a:path w="22978" h="913" extrusionOk="0">
                    <a:moveTo>
                      <a:pt x="0" y="0"/>
                    </a:moveTo>
                    <a:lnTo>
                      <a:pt x="0" y="912"/>
                    </a:lnTo>
                    <a:lnTo>
                      <a:pt x="22977" y="912"/>
                    </a:lnTo>
                    <a:lnTo>
                      <a:pt x="229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34"/>
              <p:cNvSpPr/>
              <p:nvPr/>
            </p:nvSpPr>
            <p:spPr>
              <a:xfrm>
                <a:off x="6629193" y="2677686"/>
                <a:ext cx="517005" cy="20565"/>
              </a:xfrm>
              <a:custGeom>
                <a:avLst/>
                <a:gdLst/>
                <a:ahLst/>
                <a:cxnLst/>
                <a:rect l="l" t="t" r="r" b="b"/>
                <a:pathLst>
                  <a:path w="22978" h="914" extrusionOk="0">
                    <a:moveTo>
                      <a:pt x="0" y="1"/>
                    </a:moveTo>
                    <a:lnTo>
                      <a:pt x="0" y="913"/>
                    </a:lnTo>
                    <a:lnTo>
                      <a:pt x="22977" y="913"/>
                    </a:lnTo>
                    <a:lnTo>
                      <a:pt x="229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34"/>
              <p:cNvSpPr/>
              <p:nvPr/>
            </p:nvSpPr>
            <p:spPr>
              <a:xfrm>
                <a:off x="6629193" y="2750181"/>
                <a:ext cx="517005" cy="20542"/>
              </a:xfrm>
              <a:custGeom>
                <a:avLst/>
                <a:gdLst/>
                <a:ahLst/>
                <a:cxnLst/>
                <a:rect l="l" t="t" r="r" b="b"/>
                <a:pathLst>
                  <a:path w="22978" h="913" extrusionOk="0">
                    <a:moveTo>
                      <a:pt x="0" y="1"/>
                    </a:moveTo>
                    <a:lnTo>
                      <a:pt x="0" y="913"/>
                    </a:lnTo>
                    <a:lnTo>
                      <a:pt x="22977" y="913"/>
                    </a:lnTo>
                    <a:lnTo>
                      <a:pt x="229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34"/>
              <p:cNvSpPr/>
              <p:nvPr/>
            </p:nvSpPr>
            <p:spPr>
              <a:xfrm>
                <a:off x="6629193" y="2822653"/>
                <a:ext cx="517005" cy="20542"/>
              </a:xfrm>
              <a:custGeom>
                <a:avLst/>
                <a:gdLst/>
                <a:ahLst/>
                <a:cxnLst/>
                <a:rect l="l" t="t" r="r" b="b"/>
                <a:pathLst>
                  <a:path w="22978" h="913" extrusionOk="0">
                    <a:moveTo>
                      <a:pt x="0" y="0"/>
                    </a:moveTo>
                    <a:lnTo>
                      <a:pt x="0" y="912"/>
                    </a:lnTo>
                    <a:lnTo>
                      <a:pt x="22977" y="912"/>
                    </a:lnTo>
                    <a:lnTo>
                      <a:pt x="229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34"/>
              <p:cNvSpPr/>
              <p:nvPr/>
            </p:nvSpPr>
            <p:spPr>
              <a:xfrm>
                <a:off x="6629193" y="2895103"/>
                <a:ext cx="517005" cy="20542"/>
              </a:xfrm>
              <a:custGeom>
                <a:avLst/>
                <a:gdLst/>
                <a:ahLst/>
                <a:cxnLst/>
                <a:rect l="l" t="t" r="r" b="b"/>
                <a:pathLst>
                  <a:path w="22978" h="913" extrusionOk="0">
                    <a:moveTo>
                      <a:pt x="0" y="1"/>
                    </a:moveTo>
                    <a:lnTo>
                      <a:pt x="0" y="913"/>
                    </a:lnTo>
                    <a:lnTo>
                      <a:pt x="22977" y="913"/>
                    </a:lnTo>
                    <a:lnTo>
                      <a:pt x="229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34"/>
              <p:cNvSpPr/>
              <p:nvPr/>
            </p:nvSpPr>
            <p:spPr>
              <a:xfrm>
                <a:off x="6629193" y="2967598"/>
                <a:ext cx="517005" cy="20542"/>
              </a:xfrm>
              <a:custGeom>
                <a:avLst/>
                <a:gdLst/>
                <a:ahLst/>
                <a:cxnLst/>
                <a:rect l="l" t="t" r="r" b="b"/>
                <a:pathLst>
                  <a:path w="22978" h="913" extrusionOk="0">
                    <a:moveTo>
                      <a:pt x="0" y="1"/>
                    </a:moveTo>
                    <a:lnTo>
                      <a:pt x="0" y="913"/>
                    </a:lnTo>
                    <a:lnTo>
                      <a:pt x="22977" y="913"/>
                    </a:lnTo>
                    <a:lnTo>
                      <a:pt x="229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34"/>
              <p:cNvSpPr/>
              <p:nvPr/>
            </p:nvSpPr>
            <p:spPr>
              <a:xfrm>
                <a:off x="7757748" y="2175298"/>
                <a:ext cx="580973" cy="416723"/>
              </a:xfrm>
              <a:custGeom>
                <a:avLst/>
                <a:gdLst/>
                <a:ahLst/>
                <a:cxnLst/>
                <a:rect l="l" t="t" r="r" b="b"/>
                <a:pathLst>
                  <a:path w="25821" h="18521" extrusionOk="0">
                    <a:moveTo>
                      <a:pt x="12910" y="0"/>
                    </a:moveTo>
                    <a:cubicBezTo>
                      <a:pt x="12051" y="0"/>
                      <a:pt x="11192" y="480"/>
                      <a:pt x="10541" y="1439"/>
                    </a:cubicBezTo>
                    <a:lnTo>
                      <a:pt x="1303" y="15034"/>
                    </a:lnTo>
                    <a:cubicBezTo>
                      <a:pt x="0" y="16952"/>
                      <a:pt x="831" y="18521"/>
                      <a:pt x="3150" y="18521"/>
                    </a:cubicBezTo>
                    <a:lnTo>
                      <a:pt x="22669" y="18521"/>
                    </a:lnTo>
                    <a:cubicBezTo>
                      <a:pt x="24988" y="18521"/>
                      <a:pt x="25820" y="16951"/>
                      <a:pt x="24517" y="15034"/>
                    </a:cubicBezTo>
                    <a:lnTo>
                      <a:pt x="15279" y="1439"/>
                    </a:lnTo>
                    <a:cubicBezTo>
                      <a:pt x="14628" y="480"/>
                      <a:pt x="13769" y="0"/>
                      <a:pt x="1291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34"/>
              <p:cNvSpPr/>
              <p:nvPr/>
            </p:nvSpPr>
            <p:spPr>
              <a:xfrm>
                <a:off x="8034003" y="2175276"/>
                <a:ext cx="304718" cy="416745"/>
              </a:xfrm>
              <a:custGeom>
                <a:avLst/>
                <a:gdLst/>
                <a:ahLst/>
                <a:cxnLst/>
                <a:rect l="l" t="t" r="r" b="b"/>
                <a:pathLst>
                  <a:path w="13543" h="18522" extrusionOk="0">
                    <a:moveTo>
                      <a:pt x="631" y="1"/>
                    </a:moveTo>
                    <a:cubicBezTo>
                      <a:pt x="420" y="1"/>
                      <a:pt x="208" y="30"/>
                      <a:pt x="0" y="88"/>
                    </a:cubicBezTo>
                    <a:cubicBezTo>
                      <a:pt x="636" y="268"/>
                      <a:pt x="1244" y="716"/>
                      <a:pt x="1736" y="1440"/>
                    </a:cubicBezTo>
                    <a:lnTo>
                      <a:pt x="10973" y="15035"/>
                    </a:lnTo>
                    <a:cubicBezTo>
                      <a:pt x="12277" y="16953"/>
                      <a:pt x="11444" y="18522"/>
                      <a:pt x="9127" y="18522"/>
                    </a:cubicBezTo>
                    <a:lnTo>
                      <a:pt x="10391" y="18522"/>
                    </a:lnTo>
                    <a:cubicBezTo>
                      <a:pt x="12710" y="18522"/>
                      <a:pt x="13542" y="16953"/>
                      <a:pt x="12239" y="15035"/>
                    </a:cubicBezTo>
                    <a:lnTo>
                      <a:pt x="3001" y="1440"/>
                    </a:lnTo>
                    <a:cubicBezTo>
                      <a:pt x="2349" y="480"/>
                      <a:pt x="1490" y="1"/>
                      <a:pt x="6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34"/>
              <p:cNvSpPr/>
              <p:nvPr/>
            </p:nvSpPr>
            <p:spPr>
              <a:xfrm>
                <a:off x="8029031" y="2278866"/>
                <a:ext cx="38385" cy="207540"/>
              </a:xfrm>
              <a:custGeom>
                <a:avLst/>
                <a:gdLst/>
                <a:ahLst/>
                <a:cxnLst/>
                <a:rect l="l" t="t" r="r" b="b"/>
                <a:pathLst>
                  <a:path w="1706" h="9224" extrusionOk="0">
                    <a:moveTo>
                      <a:pt x="853" y="1"/>
                    </a:moveTo>
                    <a:cubicBezTo>
                      <a:pt x="382" y="1"/>
                      <a:pt x="1" y="383"/>
                      <a:pt x="1" y="855"/>
                    </a:cubicBezTo>
                    <a:lnTo>
                      <a:pt x="1" y="8371"/>
                    </a:lnTo>
                    <a:cubicBezTo>
                      <a:pt x="1" y="8843"/>
                      <a:pt x="382" y="9224"/>
                      <a:pt x="853" y="9224"/>
                    </a:cubicBezTo>
                    <a:cubicBezTo>
                      <a:pt x="1323" y="9224"/>
                      <a:pt x="1706" y="8843"/>
                      <a:pt x="1706" y="8371"/>
                    </a:cubicBezTo>
                    <a:lnTo>
                      <a:pt x="1706" y="855"/>
                    </a:lnTo>
                    <a:cubicBezTo>
                      <a:pt x="1706" y="383"/>
                      <a:pt x="1325" y="1"/>
                      <a:pt x="85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34"/>
              <p:cNvSpPr/>
              <p:nvPr/>
            </p:nvSpPr>
            <p:spPr>
              <a:xfrm>
                <a:off x="8029031" y="2503776"/>
                <a:ext cx="38385" cy="38430"/>
              </a:xfrm>
              <a:custGeom>
                <a:avLst/>
                <a:gdLst/>
                <a:ahLst/>
                <a:cxnLst/>
                <a:rect l="l" t="t" r="r" b="b"/>
                <a:pathLst>
                  <a:path w="1706" h="1708" extrusionOk="0">
                    <a:moveTo>
                      <a:pt x="853" y="1"/>
                    </a:moveTo>
                    <a:cubicBezTo>
                      <a:pt x="382" y="1"/>
                      <a:pt x="1" y="383"/>
                      <a:pt x="1" y="853"/>
                    </a:cubicBezTo>
                    <a:cubicBezTo>
                      <a:pt x="1" y="1325"/>
                      <a:pt x="382" y="1707"/>
                      <a:pt x="853" y="1707"/>
                    </a:cubicBezTo>
                    <a:cubicBezTo>
                      <a:pt x="1323" y="1707"/>
                      <a:pt x="1706" y="1325"/>
                      <a:pt x="1706" y="853"/>
                    </a:cubicBezTo>
                    <a:cubicBezTo>
                      <a:pt x="1706" y="382"/>
                      <a:pt x="1325" y="1"/>
                      <a:pt x="85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34"/>
              <p:cNvSpPr/>
              <p:nvPr/>
            </p:nvSpPr>
            <p:spPr>
              <a:xfrm>
                <a:off x="6836913" y="3739371"/>
                <a:ext cx="326880" cy="297113"/>
              </a:xfrm>
              <a:custGeom>
                <a:avLst/>
                <a:gdLst/>
                <a:ahLst/>
                <a:cxnLst/>
                <a:rect l="l" t="t" r="r" b="b"/>
                <a:pathLst>
                  <a:path w="14528" h="13205" extrusionOk="0">
                    <a:moveTo>
                      <a:pt x="906" y="1"/>
                    </a:moveTo>
                    <a:cubicBezTo>
                      <a:pt x="424" y="1"/>
                      <a:pt x="0" y="614"/>
                      <a:pt x="451" y="1028"/>
                    </a:cubicBezTo>
                    <a:cubicBezTo>
                      <a:pt x="4878" y="5089"/>
                      <a:pt x="9301" y="9144"/>
                      <a:pt x="13726" y="13205"/>
                    </a:cubicBezTo>
                    <a:lnTo>
                      <a:pt x="14527" y="13205"/>
                    </a:lnTo>
                    <a:lnTo>
                      <a:pt x="14527" y="12286"/>
                    </a:lnTo>
                    <a:cubicBezTo>
                      <a:pt x="10123" y="8248"/>
                      <a:pt x="5719" y="4207"/>
                      <a:pt x="1313" y="168"/>
                    </a:cubicBezTo>
                    <a:cubicBezTo>
                      <a:pt x="1185" y="50"/>
                      <a:pt x="1043" y="1"/>
                      <a:pt x="90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34"/>
              <p:cNvSpPr/>
              <p:nvPr/>
            </p:nvSpPr>
            <p:spPr>
              <a:xfrm>
                <a:off x="6419268" y="4532563"/>
                <a:ext cx="3401055" cy="70560"/>
              </a:xfrm>
              <a:custGeom>
                <a:avLst/>
                <a:gdLst/>
                <a:ahLst/>
                <a:cxnLst/>
                <a:rect l="l" t="t" r="r" b="b"/>
                <a:pathLst>
                  <a:path w="151158" h="3136" extrusionOk="0">
                    <a:moveTo>
                      <a:pt x="1568" y="0"/>
                    </a:moveTo>
                    <a:cubicBezTo>
                      <a:pt x="702" y="0"/>
                      <a:pt x="1" y="702"/>
                      <a:pt x="1" y="1567"/>
                    </a:cubicBezTo>
                    <a:cubicBezTo>
                      <a:pt x="1" y="2434"/>
                      <a:pt x="702" y="3136"/>
                      <a:pt x="1568" y="3136"/>
                    </a:cubicBezTo>
                    <a:lnTo>
                      <a:pt x="149589" y="3136"/>
                    </a:lnTo>
                    <a:cubicBezTo>
                      <a:pt x="150455" y="3136"/>
                      <a:pt x="151157" y="2433"/>
                      <a:pt x="151157" y="1567"/>
                    </a:cubicBezTo>
                    <a:cubicBezTo>
                      <a:pt x="151157" y="703"/>
                      <a:pt x="150455" y="1"/>
                      <a:pt x="14958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34"/>
              <p:cNvSpPr/>
              <p:nvPr/>
            </p:nvSpPr>
            <p:spPr>
              <a:xfrm>
                <a:off x="8956886" y="2512648"/>
                <a:ext cx="779625" cy="594248"/>
              </a:xfrm>
              <a:custGeom>
                <a:avLst/>
                <a:gdLst/>
                <a:ahLst/>
                <a:cxnLst/>
                <a:rect l="l" t="t" r="r" b="b"/>
                <a:pathLst>
                  <a:path w="34650" h="26411" extrusionOk="0">
                    <a:moveTo>
                      <a:pt x="1989" y="0"/>
                    </a:moveTo>
                    <a:cubicBezTo>
                      <a:pt x="836" y="0"/>
                      <a:pt x="0" y="937"/>
                      <a:pt x="129" y="2081"/>
                    </a:cubicBezTo>
                    <a:lnTo>
                      <a:pt x="2648" y="24331"/>
                    </a:lnTo>
                    <a:cubicBezTo>
                      <a:pt x="2777" y="25476"/>
                      <a:pt x="3826" y="26411"/>
                      <a:pt x="4978" y="26411"/>
                    </a:cubicBezTo>
                    <a:lnTo>
                      <a:pt x="29691" y="26411"/>
                    </a:lnTo>
                    <a:cubicBezTo>
                      <a:pt x="30842" y="26411"/>
                      <a:pt x="31910" y="25475"/>
                      <a:pt x="32062" y="24334"/>
                    </a:cubicBezTo>
                    <a:lnTo>
                      <a:pt x="34497" y="6227"/>
                    </a:lnTo>
                    <a:cubicBezTo>
                      <a:pt x="34650" y="5086"/>
                      <a:pt x="33832" y="4152"/>
                      <a:pt x="32681" y="4152"/>
                    </a:cubicBezTo>
                    <a:lnTo>
                      <a:pt x="20114" y="4152"/>
                    </a:lnTo>
                    <a:lnTo>
                      <a:pt x="20114" y="4155"/>
                    </a:lnTo>
                    <a:cubicBezTo>
                      <a:pt x="18961" y="4155"/>
                      <a:pt x="18021" y="3222"/>
                      <a:pt x="18021" y="2078"/>
                    </a:cubicBezTo>
                    <a:cubicBezTo>
                      <a:pt x="18021" y="937"/>
                      <a:pt x="17077" y="0"/>
                      <a:pt x="159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34"/>
              <p:cNvSpPr/>
              <p:nvPr/>
            </p:nvSpPr>
            <p:spPr>
              <a:xfrm>
                <a:off x="8913123" y="2512648"/>
                <a:ext cx="779625" cy="594248"/>
              </a:xfrm>
              <a:custGeom>
                <a:avLst/>
                <a:gdLst/>
                <a:ahLst/>
                <a:cxnLst/>
                <a:rect l="l" t="t" r="r" b="b"/>
                <a:pathLst>
                  <a:path w="34650" h="26411" extrusionOk="0">
                    <a:moveTo>
                      <a:pt x="1987" y="0"/>
                    </a:moveTo>
                    <a:cubicBezTo>
                      <a:pt x="835" y="0"/>
                      <a:pt x="0" y="937"/>
                      <a:pt x="128" y="2081"/>
                    </a:cubicBezTo>
                    <a:lnTo>
                      <a:pt x="2647" y="24331"/>
                    </a:lnTo>
                    <a:cubicBezTo>
                      <a:pt x="2776" y="25476"/>
                      <a:pt x="3824" y="26411"/>
                      <a:pt x="4978" y="26411"/>
                    </a:cubicBezTo>
                    <a:lnTo>
                      <a:pt x="29691" y="26411"/>
                    </a:lnTo>
                    <a:cubicBezTo>
                      <a:pt x="30843" y="26411"/>
                      <a:pt x="31909" y="25475"/>
                      <a:pt x="32063" y="24334"/>
                    </a:cubicBezTo>
                    <a:lnTo>
                      <a:pt x="34498" y="6227"/>
                    </a:lnTo>
                    <a:cubicBezTo>
                      <a:pt x="34650" y="5086"/>
                      <a:pt x="33833" y="4152"/>
                      <a:pt x="32680" y="4152"/>
                    </a:cubicBezTo>
                    <a:lnTo>
                      <a:pt x="20113" y="4152"/>
                    </a:lnTo>
                    <a:lnTo>
                      <a:pt x="20113" y="4155"/>
                    </a:lnTo>
                    <a:cubicBezTo>
                      <a:pt x="18961" y="4155"/>
                      <a:pt x="18019" y="3222"/>
                      <a:pt x="18019" y="2078"/>
                    </a:cubicBezTo>
                    <a:cubicBezTo>
                      <a:pt x="18019" y="937"/>
                      <a:pt x="17075" y="0"/>
                      <a:pt x="159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34"/>
              <p:cNvSpPr/>
              <p:nvPr/>
            </p:nvSpPr>
            <p:spPr>
              <a:xfrm>
                <a:off x="7285012" y="2777256"/>
                <a:ext cx="1544355" cy="1338450"/>
              </a:xfrm>
              <a:custGeom>
                <a:avLst/>
                <a:gdLst/>
                <a:ahLst/>
                <a:cxnLst/>
                <a:rect l="l" t="t" r="r" b="b"/>
                <a:pathLst>
                  <a:path w="61898" h="53753" extrusionOk="0">
                    <a:moveTo>
                      <a:pt x="30950" y="0"/>
                    </a:moveTo>
                    <a:cubicBezTo>
                      <a:pt x="28754" y="1744"/>
                      <a:pt x="20519" y="7692"/>
                      <a:pt x="10168" y="7862"/>
                    </a:cubicBezTo>
                    <a:cubicBezTo>
                      <a:pt x="10168" y="7862"/>
                      <a:pt x="1" y="42385"/>
                      <a:pt x="30950" y="53752"/>
                    </a:cubicBezTo>
                    <a:cubicBezTo>
                      <a:pt x="61898" y="42385"/>
                      <a:pt x="51730" y="7862"/>
                      <a:pt x="51730" y="7862"/>
                    </a:cubicBezTo>
                    <a:cubicBezTo>
                      <a:pt x="41380" y="7692"/>
                      <a:pt x="33146" y="1744"/>
                      <a:pt x="3095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34"/>
              <p:cNvSpPr/>
              <p:nvPr/>
            </p:nvSpPr>
            <p:spPr>
              <a:xfrm>
                <a:off x="7773898" y="3184982"/>
                <a:ext cx="599049" cy="468917"/>
              </a:xfrm>
              <a:custGeom>
                <a:avLst/>
                <a:gdLst/>
                <a:ahLst/>
                <a:cxnLst/>
                <a:rect l="l" t="t" r="r" b="b"/>
                <a:pathLst>
                  <a:path w="24010" h="18832" extrusionOk="0">
                    <a:moveTo>
                      <a:pt x="21357" y="1"/>
                    </a:moveTo>
                    <a:lnTo>
                      <a:pt x="9034" y="14110"/>
                    </a:lnTo>
                    <a:lnTo>
                      <a:pt x="2048" y="9121"/>
                    </a:lnTo>
                    <a:lnTo>
                      <a:pt x="0" y="11987"/>
                    </a:lnTo>
                    <a:lnTo>
                      <a:pt x="9587" y="18831"/>
                    </a:lnTo>
                    <a:lnTo>
                      <a:pt x="24009" y="2319"/>
                    </a:lnTo>
                    <a:lnTo>
                      <a:pt x="2135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34"/>
              <p:cNvSpPr/>
              <p:nvPr/>
            </p:nvSpPr>
            <p:spPr>
              <a:xfrm>
                <a:off x="7852913" y="2961810"/>
                <a:ext cx="976443" cy="1153891"/>
              </a:xfrm>
              <a:custGeom>
                <a:avLst/>
                <a:gdLst/>
                <a:ahLst/>
                <a:cxnLst/>
                <a:rect l="l" t="t" r="r" b="b"/>
                <a:pathLst>
                  <a:path w="39136" h="46341" extrusionOk="0">
                    <a:moveTo>
                      <a:pt x="24380" y="0"/>
                    </a:moveTo>
                    <a:cubicBezTo>
                      <a:pt x="24919" y="13103"/>
                      <a:pt x="21662" y="32654"/>
                      <a:pt x="0" y="42228"/>
                    </a:cubicBezTo>
                    <a:cubicBezTo>
                      <a:pt x="2344" y="43794"/>
                      <a:pt x="5052" y="45188"/>
                      <a:pt x="8188" y="46340"/>
                    </a:cubicBezTo>
                    <a:cubicBezTo>
                      <a:pt x="39136" y="34973"/>
                      <a:pt x="28968" y="450"/>
                      <a:pt x="28968" y="450"/>
                    </a:cubicBezTo>
                    <a:cubicBezTo>
                      <a:pt x="27384" y="423"/>
                      <a:pt x="25851" y="260"/>
                      <a:pt x="2438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" name="Google Shape;1272;p52"/>
          <p:cNvSpPr txBox="1">
            <a:spLocks noGrp="1"/>
          </p:cNvSpPr>
          <p:nvPr>
            <p:ph type="title"/>
          </p:nvPr>
        </p:nvSpPr>
        <p:spPr>
          <a:xfrm>
            <a:off x="1867700" y="2047124"/>
            <a:ext cx="3524898" cy="96642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Example</a:t>
            </a:r>
            <a:endParaRPr sz="4800" dirty="0"/>
          </a:p>
        </p:txBody>
      </p:sp>
      <p:grpSp>
        <p:nvGrpSpPr>
          <p:cNvPr id="1274" name="Google Shape;1274;p52"/>
          <p:cNvGrpSpPr/>
          <p:nvPr/>
        </p:nvGrpSpPr>
        <p:grpSpPr>
          <a:xfrm>
            <a:off x="5947200" y="310002"/>
            <a:ext cx="2535031" cy="4523496"/>
            <a:chOff x="719988" y="310002"/>
            <a:chExt cx="2535031" cy="4523496"/>
          </a:xfrm>
        </p:grpSpPr>
        <p:sp>
          <p:nvSpPr>
            <p:cNvPr id="1275" name="Google Shape;1275;p52"/>
            <p:cNvSpPr/>
            <p:nvPr/>
          </p:nvSpPr>
          <p:spPr>
            <a:xfrm>
              <a:off x="2184511" y="3409533"/>
              <a:ext cx="1023524" cy="1023736"/>
            </a:xfrm>
            <a:custGeom>
              <a:avLst/>
              <a:gdLst/>
              <a:ahLst/>
              <a:cxnLst/>
              <a:rect l="l" t="t" r="r" b="b"/>
              <a:pathLst>
                <a:path w="14454" h="14457" extrusionOk="0">
                  <a:moveTo>
                    <a:pt x="7227" y="2340"/>
                  </a:moveTo>
                  <a:cubicBezTo>
                    <a:pt x="9925" y="2340"/>
                    <a:pt x="12114" y="4530"/>
                    <a:pt x="12114" y="7229"/>
                  </a:cubicBezTo>
                  <a:cubicBezTo>
                    <a:pt x="12115" y="9927"/>
                    <a:pt x="9926" y="12115"/>
                    <a:pt x="7227" y="12115"/>
                  </a:cubicBezTo>
                  <a:cubicBezTo>
                    <a:pt x="4528" y="12115"/>
                    <a:pt x="2338" y="9929"/>
                    <a:pt x="2338" y="7229"/>
                  </a:cubicBezTo>
                  <a:cubicBezTo>
                    <a:pt x="2338" y="4529"/>
                    <a:pt x="4527" y="2340"/>
                    <a:pt x="7227" y="2340"/>
                  </a:cubicBezTo>
                  <a:close/>
                  <a:moveTo>
                    <a:pt x="7228" y="0"/>
                  </a:moveTo>
                  <a:cubicBezTo>
                    <a:pt x="6692" y="0"/>
                    <a:pt x="6254" y="437"/>
                    <a:pt x="6254" y="974"/>
                  </a:cubicBezTo>
                  <a:cubicBezTo>
                    <a:pt x="6254" y="1018"/>
                    <a:pt x="6273" y="1056"/>
                    <a:pt x="6280" y="1099"/>
                  </a:cubicBezTo>
                  <a:cubicBezTo>
                    <a:pt x="5275" y="1255"/>
                    <a:pt x="4351" y="1647"/>
                    <a:pt x="3566" y="2223"/>
                  </a:cubicBezTo>
                  <a:cubicBezTo>
                    <a:pt x="3540" y="2189"/>
                    <a:pt x="3527" y="2148"/>
                    <a:pt x="3495" y="2118"/>
                  </a:cubicBezTo>
                  <a:cubicBezTo>
                    <a:pt x="3306" y="1929"/>
                    <a:pt x="3057" y="1834"/>
                    <a:pt x="2807" y="1834"/>
                  </a:cubicBezTo>
                  <a:cubicBezTo>
                    <a:pt x="2557" y="1834"/>
                    <a:pt x="2307" y="1929"/>
                    <a:pt x="2117" y="2118"/>
                  </a:cubicBezTo>
                  <a:cubicBezTo>
                    <a:pt x="1738" y="2496"/>
                    <a:pt x="1739" y="3118"/>
                    <a:pt x="2117" y="3496"/>
                  </a:cubicBezTo>
                  <a:cubicBezTo>
                    <a:pt x="2150" y="3528"/>
                    <a:pt x="2190" y="3538"/>
                    <a:pt x="2224" y="3566"/>
                  </a:cubicBezTo>
                  <a:cubicBezTo>
                    <a:pt x="1649" y="4351"/>
                    <a:pt x="1254" y="5275"/>
                    <a:pt x="1101" y="6278"/>
                  </a:cubicBezTo>
                  <a:cubicBezTo>
                    <a:pt x="1057" y="6271"/>
                    <a:pt x="1020" y="6255"/>
                    <a:pt x="975" y="6255"/>
                  </a:cubicBezTo>
                  <a:cubicBezTo>
                    <a:pt x="439" y="6255"/>
                    <a:pt x="1" y="6693"/>
                    <a:pt x="1" y="7229"/>
                  </a:cubicBezTo>
                  <a:cubicBezTo>
                    <a:pt x="1" y="7764"/>
                    <a:pt x="440" y="8203"/>
                    <a:pt x="975" y="8203"/>
                  </a:cubicBezTo>
                  <a:cubicBezTo>
                    <a:pt x="1020" y="8203"/>
                    <a:pt x="1057" y="8184"/>
                    <a:pt x="1101" y="8179"/>
                  </a:cubicBezTo>
                  <a:cubicBezTo>
                    <a:pt x="1254" y="9185"/>
                    <a:pt x="1649" y="10107"/>
                    <a:pt x="2224" y="10892"/>
                  </a:cubicBezTo>
                  <a:cubicBezTo>
                    <a:pt x="2190" y="10916"/>
                    <a:pt x="2149" y="10931"/>
                    <a:pt x="2117" y="10962"/>
                  </a:cubicBezTo>
                  <a:cubicBezTo>
                    <a:pt x="1739" y="11340"/>
                    <a:pt x="1738" y="11960"/>
                    <a:pt x="2117" y="12340"/>
                  </a:cubicBezTo>
                  <a:cubicBezTo>
                    <a:pt x="2306" y="12529"/>
                    <a:pt x="2556" y="12624"/>
                    <a:pt x="2806" y="12624"/>
                  </a:cubicBezTo>
                  <a:cubicBezTo>
                    <a:pt x="3056" y="12624"/>
                    <a:pt x="3306" y="12529"/>
                    <a:pt x="3495" y="12340"/>
                  </a:cubicBezTo>
                  <a:cubicBezTo>
                    <a:pt x="3527" y="12310"/>
                    <a:pt x="3540" y="12268"/>
                    <a:pt x="3566" y="12234"/>
                  </a:cubicBezTo>
                  <a:cubicBezTo>
                    <a:pt x="4351" y="12810"/>
                    <a:pt x="5275" y="13203"/>
                    <a:pt x="6280" y="13357"/>
                  </a:cubicBezTo>
                  <a:cubicBezTo>
                    <a:pt x="6275" y="13400"/>
                    <a:pt x="6254" y="13438"/>
                    <a:pt x="6254" y="13482"/>
                  </a:cubicBezTo>
                  <a:cubicBezTo>
                    <a:pt x="6254" y="14016"/>
                    <a:pt x="6692" y="14456"/>
                    <a:pt x="7228" y="14456"/>
                  </a:cubicBezTo>
                  <a:cubicBezTo>
                    <a:pt x="7765" y="14456"/>
                    <a:pt x="8203" y="14018"/>
                    <a:pt x="8203" y="13482"/>
                  </a:cubicBezTo>
                  <a:cubicBezTo>
                    <a:pt x="8203" y="13438"/>
                    <a:pt x="8184" y="13400"/>
                    <a:pt x="8177" y="13357"/>
                  </a:cubicBezTo>
                  <a:cubicBezTo>
                    <a:pt x="9183" y="13203"/>
                    <a:pt x="10105" y="12810"/>
                    <a:pt x="10891" y="12234"/>
                  </a:cubicBezTo>
                  <a:cubicBezTo>
                    <a:pt x="10917" y="12270"/>
                    <a:pt x="10931" y="12310"/>
                    <a:pt x="10961" y="12340"/>
                  </a:cubicBezTo>
                  <a:cubicBezTo>
                    <a:pt x="11150" y="12529"/>
                    <a:pt x="11400" y="12624"/>
                    <a:pt x="11650" y="12624"/>
                  </a:cubicBezTo>
                  <a:cubicBezTo>
                    <a:pt x="11899" y="12624"/>
                    <a:pt x="12148" y="12529"/>
                    <a:pt x="12337" y="12340"/>
                  </a:cubicBezTo>
                  <a:cubicBezTo>
                    <a:pt x="12717" y="11962"/>
                    <a:pt x="12717" y="11340"/>
                    <a:pt x="12337" y="10962"/>
                  </a:cubicBezTo>
                  <a:cubicBezTo>
                    <a:pt x="12307" y="10931"/>
                    <a:pt x="12266" y="10916"/>
                    <a:pt x="12232" y="10892"/>
                  </a:cubicBezTo>
                  <a:cubicBezTo>
                    <a:pt x="12807" y="10107"/>
                    <a:pt x="13200" y="9182"/>
                    <a:pt x="13355" y="8179"/>
                  </a:cubicBezTo>
                  <a:cubicBezTo>
                    <a:pt x="13398" y="8186"/>
                    <a:pt x="13436" y="8203"/>
                    <a:pt x="13480" y="8203"/>
                  </a:cubicBezTo>
                  <a:cubicBezTo>
                    <a:pt x="14015" y="8203"/>
                    <a:pt x="14454" y="7764"/>
                    <a:pt x="14454" y="7229"/>
                  </a:cubicBezTo>
                  <a:cubicBezTo>
                    <a:pt x="14454" y="6693"/>
                    <a:pt x="14015" y="6255"/>
                    <a:pt x="13480" y="6255"/>
                  </a:cubicBezTo>
                  <a:cubicBezTo>
                    <a:pt x="13436" y="6255"/>
                    <a:pt x="13398" y="6274"/>
                    <a:pt x="13355" y="6278"/>
                  </a:cubicBezTo>
                  <a:cubicBezTo>
                    <a:pt x="13199" y="5274"/>
                    <a:pt x="12807" y="4351"/>
                    <a:pt x="12232" y="3566"/>
                  </a:cubicBezTo>
                  <a:cubicBezTo>
                    <a:pt x="12266" y="3541"/>
                    <a:pt x="12307" y="3528"/>
                    <a:pt x="12337" y="3496"/>
                  </a:cubicBezTo>
                  <a:cubicBezTo>
                    <a:pt x="12717" y="3117"/>
                    <a:pt x="12717" y="2496"/>
                    <a:pt x="12337" y="2118"/>
                  </a:cubicBezTo>
                  <a:cubicBezTo>
                    <a:pt x="12148" y="1929"/>
                    <a:pt x="11899" y="1834"/>
                    <a:pt x="11650" y="1834"/>
                  </a:cubicBezTo>
                  <a:cubicBezTo>
                    <a:pt x="11400" y="1834"/>
                    <a:pt x="11150" y="1929"/>
                    <a:pt x="10961" y="2118"/>
                  </a:cubicBezTo>
                  <a:cubicBezTo>
                    <a:pt x="10929" y="2151"/>
                    <a:pt x="10917" y="2189"/>
                    <a:pt x="10891" y="2223"/>
                  </a:cubicBezTo>
                  <a:cubicBezTo>
                    <a:pt x="10105" y="1647"/>
                    <a:pt x="9183" y="1255"/>
                    <a:pt x="8177" y="1099"/>
                  </a:cubicBezTo>
                  <a:cubicBezTo>
                    <a:pt x="8184" y="1056"/>
                    <a:pt x="8203" y="1018"/>
                    <a:pt x="8203" y="974"/>
                  </a:cubicBezTo>
                  <a:cubicBezTo>
                    <a:pt x="8203" y="437"/>
                    <a:pt x="7765" y="0"/>
                    <a:pt x="72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52"/>
            <p:cNvSpPr/>
            <p:nvPr/>
          </p:nvSpPr>
          <p:spPr>
            <a:xfrm>
              <a:off x="769890" y="868849"/>
              <a:ext cx="692971" cy="693467"/>
            </a:xfrm>
            <a:custGeom>
              <a:avLst/>
              <a:gdLst/>
              <a:ahLst/>
              <a:cxnLst/>
              <a:rect l="l" t="t" r="r" b="b"/>
              <a:pathLst>
                <a:path w="9786" h="9793" extrusionOk="0">
                  <a:moveTo>
                    <a:pt x="4894" y="1765"/>
                  </a:moveTo>
                  <a:cubicBezTo>
                    <a:pt x="6621" y="1765"/>
                    <a:pt x="8022" y="3165"/>
                    <a:pt x="8022" y="4895"/>
                  </a:cubicBezTo>
                  <a:cubicBezTo>
                    <a:pt x="8022" y="6624"/>
                    <a:pt x="6621" y="8022"/>
                    <a:pt x="4894" y="8022"/>
                  </a:cubicBezTo>
                  <a:cubicBezTo>
                    <a:pt x="3166" y="8022"/>
                    <a:pt x="1765" y="6622"/>
                    <a:pt x="1765" y="4895"/>
                  </a:cubicBezTo>
                  <a:cubicBezTo>
                    <a:pt x="1765" y="3166"/>
                    <a:pt x="3166" y="1765"/>
                    <a:pt x="4894" y="1765"/>
                  </a:cubicBezTo>
                  <a:close/>
                  <a:moveTo>
                    <a:pt x="4892" y="1"/>
                  </a:moveTo>
                  <a:cubicBezTo>
                    <a:pt x="4529" y="1"/>
                    <a:pt x="4234" y="297"/>
                    <a:pt x="4234" y="660"/>
                  </a:cubicBezTo>
                  <a:cubicBezTo>
                    <a:pt x="4234" y="691"/>
                    <a:pt x="4247" y="714"/>
                    <a:pt x="4250" y="746"/>
                  </a:cubicBezTo>
                  <a:cubicBezTo>
                    <a:pt x="3571" y="850"/>
                    <a:pt x="2943" y="1117"/>
                    <a:pt x="2413" y="1506"/>
                  </a:cubicBezTo>
                  <a:cubicBezTo>
                    <a:pt x="2395" y="1483"/>
                    <a:pt x="2387" y="1454"/>
                    <a:pt x="2365" y="1434"/>
                  </a:cubicBezTo>
                  <a:cubicBezTo>
                    <a:pt x="2236" y="1305"/>
                    <a:pt x="2067" y="1241"/>
                    <a:pt x="1898" y="1241"/>
                  </a:cubicBezTo>
                  <a:cubicBezTo>
                    <a:pt x="1729" y="1241"/>
                    <a:pt x="1560" y="1305"/>
                    <a:pt x="1432" y="1434"/>
                  </a:cubicBezTo>
                  <a:cubicBezTo>
                    <a:pt x="1175" y="1691"/>
                    <a:pt x="1175" y="2110"/>
                    <a:pt x="1432" y="2366"/>
                  </a:cubicBezTo>
                  <a:cubicBezTo>
                    <a:pt x="1453" y="2390"/>
                    <a:pt x="1480" y="2398"/>
                    <a:pt x="1503" y="2416"/>
                  </a:cubicBezTo>
                  <a:cubicBezTo>
                    <a:pt x="1113" y="2947"/>
                    <a:pt x="847" y="3570"/>
                    <a:pt x="743" y="4253"/>
                  </a:cubicBezTo>
                  <a:cubicBezTo>
                    <a:pt x="714" y="4249"/>
                    <a:pt x="688" y="4235"/>
                    <a:pt x="660" y="4235"/>
                  </a:cubicBezTo>
                  <a:cubicBezTo>
                    <a:pt x="297" y="4235"/>
                    <a:pt x="1" y="4532"/>
                    <a:pt x="1" y="4896"/>
                  </a:cubicBezTo>
                  <a:cubicBezTo>
                    <a:pt x="1" y="5260"/>
                    <a:pt x="298" y="5555"/>
                    <a:pt x="660" y="5555"/>
                  </a:cubicBezTo>
                  <a:cubicBezTo>
                    <a:pt x="690" y="5555"/>
                    <a:pt x="716" y="5543"/>
                    <a:pt x="743" y="5539"/>
                  </a:cubicBezTo>
                  <a:cubicBezTo>
                    <a:pt x="847" y="6218"/>
                    <a:pt x="1114" y="6843"/>
                    <a:pt x="1503" y="7376"/>
                  </a:cubicBezTo>
                  <a:cubicBezTo>
                    <a:pt x="1482" y="7392"/>
                    <a:pt x="1454" y="7402"/>
                    <a:pt x="1432" y="7424"/>
                  </a:cubicBezTo>
                  <a:cubicBezTo>
                    <a:pt x="1175" y="7680"/>
                    <a:pt x="1175" y="8101"/>
                    <a:pt x="1432" y="8357"/>
                  </a:cubicBezTo>
                  <a:cubicBezTo>
                    <a:pt x="1560" y="8485"/>
                    <a:pt x="1729" y="8550"/>
                    <a:pt x="1898" y="8550"/>
                  </a:cubicBezTo>
                  <a:cubicBezTo>
                    <a:pt x="2067" y="8550"/>
                    <a:pt x="2236" y="8485"/>
                    <a:pt x="2365" y="8357"/>
                  </a:cubicBezTo>
                  <a:cubicBezTo>
                    <a:pt x="2386" y="8336"/>
                    <a:pt x="2395" y="8307"/>
                    <a:pt x="2413" y="8285"/>
                  </a:cubicBezTo>
                  <a:cubicBezTo>
                    <a:pt x="2943" y="8676"/>
                    <a:pt x="3571" y="8940"/>
                    <a:pt x="4250" y="9046"/>
                  </a:cubicBezTo>
                  <a:cubicBezTo>
                    <a:pt x="4247" y="9075"/>
                    <a:pt x="4234" y="9101"/>
                    <a:pt x="4234" y="9131"/>
                  </a:cubicBezTo>
                  <a:cubicBezTo>
                    <a:pt x="4234" y="9494"/>
                    <a:pt x="4529" y="9792"/>
                    <a:pt x="4892" y="9792"/>
                  </a:cubicBezTo>
                  <a:cubicBezTo>
                    <a:pt x="5255" y="9792"/>
                    <a:pt x="5551" y="9494"/>
                    <a:pt x="5551" y="9131"/>
                  </a:cubicBezTo>
                  <a:cubicBezTo>
                    <a:pt x="5551" y="9101"/>
                    <a:pt x="5538" y="9075"/>
                    <a:pt x="5535" y="9046"/>
                  </a:cubicBezTo>
                  <a:cubicBezTo>
                    <a:pt x="6214" y="8940"/>
                    <a:pt x="6839" y="8676"/>
                    <a:pt x="7372" y="8285"/>
                  </a:cubicBezTo>
                  <a:cubicBezTo>
                    <a:pt x="7391" y="8309"/>
                    <a:pt x="7399" y="8336"/>
                    <a:pt x="7420" y="8357"/>
                  </a:cubicBezTo>
                  <a:cubicBezTo>
                    <a:pt x="7548" y="8485"/>
                    <a:pt x="7717" y="8550"/>
                    <a:pt x="7886" y="8550"/>
                  </a:cubicBezTo>
                  <a:cubicBezTo>
                    <a:pt x="8055" y="8550"/>
                    <a:pt x="8225" y="8485"/>
                    <a:pt x="8353" y="8357"/>
                  </a:cubicBezTo>
                  <a:cubicBezTo>
                    <a:pt x="8610" y="8101"/>
                    <a:pt x="8610" y="7680"/>
                    <a:pt x="8353" y="7424"/>
                  </a:cubicBezTo>
                  <a:cubicBezTo>
                    <a:pt x="8331" y="7403"/>
                    <a:pt x="8303" y="7392"/>
                    <a:pt x="8281" y="7376"/>
                  </a:cubicBezTo>
                  <a:cubicBezTo>
                    <a:pt x="8670" y="6843"/>
                    <a:pt x="8936" y="6220"/>
                    <a:pt x="9040" y="5539"/>
                  </a:cubicBezTo>
                  <a:cubicBezTo>
                    <a:pt x="9070" y="5542"/>
                    <a:pt x="9096" y="5555"/>
                    <a:pt x="9127" y="5555"/>
                  </a:cubicBezTo>
                  <a:cubicBezTo>
                    <a:pt x="9490" y="5555"/>
                    <a:pt x="9785" y="5260"/>
                    <a:pt x="9785" y="4896"/>
                  </a:cubicBezTo>
                  <a:cubicBezTo>
                    <a:pt x="9785" y="4532"/>
                    <a:pt x="9490" y="4235"/>
                    <a:pt x="9127" y="4235"/>
                  </a:cubicBezTo>
                  <a:cubicBezTo>
                    <a:pt x="9096" y="4235"/>
                    <a:pt x="9070" y="4249"/>
                    <a:pt x="9040" y="4253"/>
                  </a:cubicBezTo>
                  <a:cubicBezTo>
                    <a:pt x="8936" y="3573"/>
                    <a:pt x="8670" y="2947"/>
                    <a:pt x="8281" y="2416"/>
                  </a:cubicBezTo>
                  <a:cubicBezTo>
                    <a:pt x="8303" y="2398"/>
                    <a:pt x="8331" y="2390"/>
                    <a:pt x="8353" y="2366"/>
                  </a:cubicBezTo>
                  <a:cubicBezTo>
                    <a:pt x="8610" y="2110"/>
                    <a:pt x="8610" y="1691"/>
                    <a:pt x="8353" y="1434"/>
                  </a:cubicBezTo>
                  <a:cubicBezTo>
                    <a:pt x="8225" y="1305"/>
                    <a:pt x="8055" y="1241"/>
                    <a:pt x="7886" y="1241"/>
                  </a:cubicBezTo>
                  <a:cubicBezTo>
                    <a:pt x="7717" y="1241"/>
                    <a:pt x="7548" y="1305"/>
                    <a:pt x="7420" y="1434"/>
                  </a:cubicBezTo>
                  <a:cubicBezTo>
                    <a:pt x="7399" y="1454"/>
                    <a:pt x="7391" y="1484"/>
                    <a:pt x="7372" y="1506"/>
                  </a:cubicBezTo>
                  <a:cubicBezTo>
                    <a:pt x="6840" y="1117"/>
                    <a:pt x="6214" y="850"/>
                    <a:pt x="5535" y="746"/>
                  </a:cubicBezTo>
                  <a:cubicBezTo>
                    <a:pt x="5538" y="716"/>
                    <a:pt x="5551" y="691"/>
                    <a:pt x="5551" y="660"/>
                  </a:cubicBezTo>
                  <a:cubicBezTo>
                    <a:pt x="5551" y="297"/>
                    <a:pt x="5255" y="1"/>
                    <a:pt x="48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77" name="Google Shape;1277;p52"/>
            <p:cNvGrpSpPr/>
            <p:nvPr/>
          </p:nvGrpSpPr>
          <p:grpSpPr>
            <a:xfrm>
              <a:off x="998500" y="1097444"/>
              <a:ext cx="2256519" cy="2948604"/>
              <a:chOff x="1119525" y="2437600"/>
              <a:chExt cx="1296850" cy="1694600"/>
            </a:xfrm>
          </p:grpSpPr>
          <p:sp>
            <p:nvSpPr>
              <p:cNvPr id="1278" name="Google Shape;1278;p52"/>
              <p:cNvSpPr/>
              <p:nvPr/>
            </p:nvSpPr>
            <p:spPr>
              <a:xfrm>
                <a:off x="1219475" y="2437600"/>
                <a:ext cx="850625" cy="1694600"/>
              </a:xfrm>
              <a:custGeom>
                <a:avLst/>
                <a:gdLst/>
                <a:ahLst/>
                <a:cxnLst/>
                <a:rect l="l" t="t" r="r" b="b"/>
                <a:pathLst>
                  <a:path w="34025" h="67784" extrusionOk="0">
                    <a:moveTo>
                      <a:pt x="4295" y="0"/>
                    </a:moveTo>
                    <a:cubicBezTo>
                      <a:pt x="1934" y="0"/>
                      <a:pt x="1" y="1933"/>
                      <a:pt x="1" y="4295"/>
                    </a:cubicBezTo>
                    <a:lnTo>
                      <a:pt x="1" y="63488"/>
                    </a:lnTo>
                    <a:cubicBezTo>
                      <a:pt x="1" y="65850"/>
                      <a:pt x="1934" y="67783"/>
                      <a:pt x="4295" y="67783"/>
                    </a:cubicBezTo>
                    <a:lnTo>
                      <a:pt x="29730" y="67783"/>
                    </a:lnTo>
                    <a:cubicBezTo>
                      <a:pt x="32091" y="67783"/>
                      <a:pt x="34024" y="65850"/>
                      <a:pt x="34024" y="63488"/>
                    </a:cubicBezTo>
                    <a:lnTo>
                      <a:pt x="34024" y="4295"/>
                    </a:lnTo>
                    <a:cubicBezTo>
                      <a:pt x="34024" y="1933"/>
                      <a:pt x="32091" y="0"/>
                      <a:pt x="297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1279;p52"/>
              <p:cNvSpPr/>
              <p:nvPr/>
            </p:nvSpPr>
            <p:spPr>
              <a:xfrm>
                <a:off x="1292050" y="2538575"/>
                <a:ext cx="705425" cy="1401475"/>
              </a:xfrm>
              <a:custGeom>
                <a:avLst/>
                <a:gdLst/>
                <a:ahLst/>
                <a:cxnLst/>
                <a:rect l="l" t="t" r="r" b="b"/>
                <a:pathLst>
                  <a:path w="28217" h="56059" extrusionOk="0">
                    <a:moveTo>
                      <a:pt x="1" y="1"/>
                    </a:moveTo>
                    <a:lnTo>
                      <a:pt x="1" y="56059"/>
                    </a:lnTo>
                    <a:lnTo>
                      <a:pt x="28217" y="56059"/>
                    </a:lnTo>
                    <a:lnTo>
                      <a:pt x="2821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1280;p52"/>
              <p:cNvSpPr/>
              <p:nvPr/>
            </p:nvSpPr>
            <p:spPr>
              <a:xfrm>
                <a:off x="1564275" y="4000025"/>
                <a:ext cx="160975" cy="53675"/>
              </a:xfrm>
              <a:custGeom>
                <a:avLst/>
                <a:gdLst/>
                <a:ahLst/>
                <a:cxnLst/>
                <a:rect l="l" t="t" r="r" b="b"/>
                <a:pathLst>
                  <a:path w="6439" h="2147" extrusionOk="0">
                    <a:moveTo>
                      <a:pt x="1073" y="0"/>
                    </a:moveTo>
                    <a:cubicBezTo>
                      <a:pt x="481" y="0"/>
                      <a:pt x="1" y="481"/>
                      <a:pt x="1" y="1073"/>
                    </a:cubicBezTo>
                    <a:cubicBezTo>
                      <a:pt x="1" y="1666"/>
                      <a:pt x="480" y="2146"/>
                      <a:pt x="1073" y="2146"/>
                    </a:cubicBezTo>
                    <a:lnTo>
                      <a:pt x="5365" y="2146"/>
                    </a:lnTo>
                    <a:cubicBezTo>
                      <a:pt x="5958" y="2146"/>
                      <a:pt x="6439" y="1666"/>
                      <a:pt x="6439" y="1073"/>
                    </a:cubicBezTo>
                    <a:cubicBezTo>
                      <a:pt x="6439" y="481"/>
                      <a:pt x="5960" y="0"/>
                      <a:pt x="536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Google Shape;1281;p52"/>
              <p:cNvSpPr/>
              <p:nvPr/>
            </p:nvSpPr>
            <p:spPr>
              <a:xfrm>
                <a:off x="1292050" y="2538600"/>
                <a:ext cx="705425" cy="1401450"/>
              </a:xfrm>
              <a:custGeom>
                <a:avLst/>
                <a:gdLst/>
                <a:ahLst/>
                <a:cxnLst/>
                <a:rect l="l" t="t" r="r" b="b"/>
                <a:pathLst>
                  <a:path w="28217" h="56058" extrusionOk="0">
                    <a:moveTo>
                      <a:pt x="28217" y="1"/>
                    </a:moveTo>
                    <a:lnTo>
                      <a:pt x="1" y="56058"/>
                    </a:lnTo>
                    <a:lnTo>
                      <a:pt x="28217" y="56058"/>
                    </a:lnTo>
                    <a:lnTo>
                      <a:pt x="2821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" name="Google Shape;1282;p52"/>
              <p:cNvSpPr/>
              <p:nvPr/>
            </p:nvSpPr>
            <p:spPr>
              <a:xfrm>
                <a:off x="1589550" y="2745875"/>
                <a:ext cx="826825" cy="717975"/>
              </a:xfrm>
              <a:custGeom>
                <a:avLst/>
                <a:gdLst/>
                <a:ahLst/>
                <a:cxnLst/>
                <a:rect l="l" t="t" r="r" b="b"/>
                <a:pathLst>
                  <a:path w="33073" h="28719" extrusionOk="0">
                    <a:moveTo>
                      <a:pt x="16536" y="1"/>
                    </a:moveTo>
                    <a:cubicBezTo>
                      <a:pt x="15362" y="932"/>
                      <a:pt x="10963" y="4109"/>
                      <a:pt x="5433" y="4199"/>
                    </a:cubicBezTo>
                    <a:cubicBezTo>
                      <a:pt x="5433" y="4199"/>
                      <a:pt x="1" y="22645"/>
                      <a:pt x="16536" y="28719"/>
                    </a:cubicBezTo>
                    <a:cubicBezTo>
                      <a:pt x="33072" y="22645"/>
                      <a:pt x="27639" y="4199"/>
                      <a:pt x="27639" y="4199"/>
                    </a:cubicBezTo>
                    <a:cubicBezTo>
                      <a:pt x="22109" y="4108"/>
                      <a:pt x="17708" y="931"/>
                      <a:pt x="1653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3" name="Google Shape;1283;p52"/>
              <p:cNvSpPr/>
              <p:nvPr/>
            </p:nvSpPr>
            <p:spPr>
              <a:xfrm>
                <a:off x="1626925" y="2772500"/>
                <a:ext cx="752025" cy="662575"/>
              </a:xfrm>
              <a:custGeom>
                <a:avLst/>
                <a:gdLst/>
                <a:ahLst/>
                <a:cxnLst/>
                <a:rect l="l" t="t" r="r" b="b"/>
                <a:pathLst>
                  <a:path w="30081" h="26503" extrusionOk="0">
                    <a:moveTo>
                      <a:pt x="15041" y="0"/>
                    </a:moveTo>
                    <a:lnTo>
                      <a:pt x="14800" y="191"/>
                    </a:lnTo>
                    <a:cubicBezTo>
                      <a:pt x="13743" y="1030"/>
                      <a:pt x="9925" y="3772"/>
                      <a:pt x="5140" y="3850"/>
                    </a:cubicBezTo>
                    <a:lnTo>
                      <a:pt x="4855" y="3855"/>
                    </a:lnTo>
                    <a:lnTo>
                      <a:pt x="4773" y="4128"/>
                    </a:lnTo>
                    <a:cubicBezTo>
                      <a:pt x="4723" y="4297"/>
                      <a:pt x="1" y="20979"/>
                      <a:pt x="14906" y="26452"/>
                    </a:cubicBezTo>
                    <a:lnTo>
                      <a:pt x="15041" y="26502"/>
                    </a:lnTo>
                    <a:lnTo>
                      <a:pt x="15175" y="26452"/>
                    </a:lnTo>
                    <a:cubicBezTo>
                      <a:pt x="30081" y="20979"/>
                      <a:pt x="25357" y="4297"/>
                      <a:pt x="25308" y="4128"/>
                    </a:cubicBezTo>
                    <a:lnTo>
                      <a:pt x="25228" y="3855"/>
                    </a:lnTo>
                    <a:lnTo>
                      <a:pt x="24943" y="3850"/>
                    </a:lnTo>
                    <a:cubicBezTo>
                      <a:pt x="20155" y="3772"/>
                      <a:pt x="16340" y="1030"/>
                      <a:pt x="15283" y="191"/>
                    </a:cubicBezTo>
                    <a:lnTo>
                      <a:pt x="1504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" name="Google Shape;1284;p52"/>
              <p:cNvSpPr/>
              <p:nvPr/>
            </p:nvSpPr>
            <p:spPr>
              <a:xfrm>
                <a:off x="1914400" y="2925375"/>
                <a:ext cx="177100" cy="174150"/>
              </a:xfrm>
              <a:custGeom>
                <a:avLst/>
                <a:gdLst/>
                <a:ahLst/>
                <a:cxnLst/>
                <a:rect l="l" t="t" r="r" b="b"/>
                <a:pathLst>
                  <a:path w="7084" h="6966" extrusionOk="0">
                    <a:moveTo>
                      <a:pt x="4036" y="913"/>
                    </a:moveTo>
                    <a:cubicBezTo>
                      <a:pt x="5213" y="913"/>
                      <a:pt x="6168" y="1871"/>
                      <a:pt x="6168" y="3046"/>
                    </a:cubicBezTo>
                    <a:lnTo>
                      <a:pt x="6168" y="3918"/>
                    </a:lnTo>
                    <a:cubicBezTo>
                      <a:pt x="6168" y="5095"/>
                      <a:pt x="5213" y="6052"/>
                      <a:pt x="4036" y="6052"/>
                    </a:cubicBezTo>
                    <a:lnTo>
                      <a:pt x="3049" y="6052"/>
                    </a:lnTo>
                    <a:cubicBezTo>
                      <a:pt x="1872" y="6052"/>
                      <a:pt x="915" y="5095"/>
                      <a:pt x="915" y="3918"/>
                    </a:cubicBezTo>
                    <a:lnTo>
                      <a:pt x="915" y="3046"/>
                    </a:lnTo>
                    <a:cubicBezTo>
                      <a:pt x="915" y="1869"/>
                      <a:pt x="1872" y="913"/>
                      <a:pt x="3049" y="913"/>
                    </a:cubicBezTo>
                    <a:close/>
                    <a:moveTo>
                      <a:pt x="3047" y="1"/>
                    </a:moveTo>
                    <a:cubicBezTo>
                      <a:pt x="1366" y="1"/>
                      <a:pt x="1" y="1366"/>
                      <a:pt x="1" y="3046"/>
                    </a:cubicBezTo>
                    <a:lnTo>
                      <a:pt x="1" y="3918"/>
                    </a:lnTo>
                    <a:cubicBezTo>
                      <a:pt x="1" y="5599"/>
                      <a:pt x="1366" y="6965"/>
                      <a:pt x="3047" y="6965"/>
                    </a:cubicBezTo>
                    <a:lnTo>
                      <a:pt x="4035" y="6965"/>
                    </a:lnTo>
                    <a:cubicBezTo>
                      <a:pt x="5715" y="6965"/>
                      <a:pt x="7083" y="5599"/>
                      <a:pt x="7081" y="3918"/>
                    </a:cubicBezTo>
                    <a:lnTo>
                      <a:pt x="7081" y="3046"/>
                    </a:lnTo>
                    <a:cubicBezTo>
                      <a:pt x="7081" y="1366"/>
                      <a:pt x="5715" y="1"/>
                      <a:pt x="403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52"/>
              <p:cNvSpPr/>
              <p:nvPr/>
            </p:nvSpPr>
            <p:spPr>
              <a:xfrm>
                <a:off x="1874500" y="3025250"/>
                <a:ext cx="256925" cy="257000"/>
              </a:xfrm>
              <a:custGeom>
                <a:avLst/>
                <a:gdLst/>
                <a:ahLst/>
                <a:cxnLst/>
                <a:rect l="l" t="t" r="r" b="b"/>
                <a:pathLst>
                  <a:path w="10277" h="10280" extrusionOk="0">
                    <a:moveTo>
                      <a:pt x="2987" y="0"/>
                    </a:moveTo>
                    <a:cubicBezTo>
                      <a:pt x="1346" y="0"/>
                      <a:pt x="0" y="1346"/>
                      <a:pt x="0" y="2989"/>
                    </a:cubicBezTo>
                    <a:lnTo>
                      <a:pt x="0" y="7290"/>
                    </a:lnTo>
                    <a:cubicBezTo>
                      <a:pt x="0" y="8934"/>
                      <a:pt x="1344" y="10279"/>
                      <a:pt x="2987" y="10279"/>
                    </a:cubicBezTo>
                    <a:lnTo>
                      <a:pt x="7289" y="10279"/>
                    </a:lnTo>
                    <a:cubicBezTo>
                      <a:pt x="8932" y="10279"/>
                      <a:pt x="10277" y="8934"/>
                      <a:pt x="10277" y="7290"/>
                    </a:cubicBezTo>
                    <a:lnTo>
                      <a:pt x="10277" y="2989"/>
                    </a:lnTo>
                    <a:cubicBezTo>
                      <a:pt x="10277" y="1346"/>
                      <a:pt x="8932" y="0"/>
                      <a:pt x="728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86;p52"/>
              <p:cNvSpPr/>
              <p:nvPr/>
            </p:nvSpPr>
            <p:spPr>
              <a:xfrm>
                <a:off x="1890650" y="3041425"/>
                <a:ext cx="240775" cy="240825"/>
              </a:xfrm>
              <a:custGeom>
                <a:avLst/>
                <a:gdLst/>
                <a:ahLst/>
                <a:cxnLst/>
                <a:rect l="l" t="t" r="r" b="b"/>
                <a:pathLst>
                  <a:path w="9631" h="9633" extrusionOk="0">
                    <a:moveTo>
                      <a:pt x="8491" y="0"/>
                    </a:moveTo>
                    <a:cubicBezTo>
                      <a:pt x="8894" y="512"/>
                      <a:pt x="9138" y="1152"/>
                      <a:pt x="9138" y="1849"/>
                    </a:cubicBezTo>
                    <a:lnTo>
                      <a:pt x="9138" y="6150"/>
                    </a:lnTo>
                    <a:cubicBezTo>
                      <a:pt x="9138" y="7794"/>
                      <a:pt x="7792" y="9139"/>
                      <a:pt x="6150" y="9139"/>
                    </a:cubicBezTo>
                    <a:lnTo>
                      <a:pt x="1847" y="9139"/>
                    </a:lnTo>
                    <a:cubicBezTo>
                      <a:pt x="1151" y="9139"/>
                      <a:pt x="509" y="8896"/>
                      <a:pt x="0" y="8492"/>
                    </a:cubicBezTo>
                    <a:lnTo>
                      <a:pt x="0" y="8492"/>
                    </a:lnTo>
                    <a:cubicBezTo>
                      <a:pt x="547" y="9184"/>
                      <a:pt x="1393" y="9632"/>
                      <a:pt x="2339" y="9632"/>
                    </a:cubicBezTo>
                    <a:lnTo>
                      <a:pt x="6640" y="9632"/>
                    </a:lnTo>
                    <a:cubicBezTo>
                      <a:pt x="8284" y="9632"/>
                      <a:pt x="9630" y="8287"/>
                      <a:pt x="9630" y="6643"/>
                    </a:cubicBezTo>
                    <a:lnTo>
                      <a:pt x="9630" y="2342"/>
                    </a:lnTo>
                    <a:cubicBezTo>
                      <a:pt x="9631" y="1396"/>
                      <a:pt x="9182" y="550"/>
                      <a:pt x="849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Google Shape;1287;p52"/>
              <p:cNvSpPr/>
              <p:nvPr/>
            </p:nvSpPr>
            <p:spPr>
              <a:xfrm>
                <a:off x="1964400" y="3085750"/>
                <a:ext cx="77125" cy="151975"/>
              </a:xfrm>
              <a:custGeom>
                <a:avLst/>
                <a:gdLst/>
                <a:ahLst/>
                <a:cxnLst/>
                <a:rect l="l" t="t" r="r" b="b"/>
                <a:pathLst>
                  <a:path w="3085" h="6079" extrusionOk="0">
                    <a:moveTo>
                      <a:pt x="1543" y="1"/>
                    </a:moveTo>
                    <a:cubicBezTo>
                      <a:pt x="691" y="1"/>
                      <a:pt x="1" y="691"/>
                      <a:pt x="1" y="1543"/>
                    </a:cubicBezTo>
                    <a:cubicBezTo>
                      <a:pt x="1" y="2153"/>
                      <a:pt x="359" y="2677"/>
                      <a:pt x="876" y="2927"/>
                    </a:cubicBezTo>
                    <a:lnTo>
                      <a:pt x="110" y="5816"/>
                    </a:lnTo>
                    <a:cubicBezTo>
                      <a:pt x="81" y="5959"/>
                      <a:pt x="177" y="6079"/>
                      <a:pt x="325" y="6079"/>
                    </a:cubicBezTo>
                    <a:lnTo>
                      <a:pt x="2767" y="6079"/>
                    </a:lnTo>
                    <a:cubicBezTo>
                      <a:pt x="2913" y="6079"/>
                      <a:pt x="3010" y="5959"/>
                      <a:pt x="2982" y="5816"/>
                    </a:cubicBezTo>
                    <a:lnTo>
                      <a:pt x="2215" y="2927"/>
                    </a:lnTo>
                    <a:cubicBezTo>
                      <a:pt x="2726" y="2677"/>
                      <a:pt x="3084" y="2153"/>
                      <a:pt x="3084" y="1543"/>
                    </a:cubicBezTo>
                    <a:cubicBezTo>
                      <a:pt x="3084" y="691"/>
                      <a:pt x="2394" y="1"/>
                      <a:pt x="15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88;p52"/>
              <p:cNvSpPr/>
              <p:nvPr/>
            </p:nvSpPr>
            <p:spPr>
              <a:xfrm>
                <a:off x="1131100" y="3216975"/>
                <a:ext cx="427175" cy="389225"/>
              </a:xfrm>
              <a:custGeom>
                <a:avLst/>
                <a:gdLst/>
                <a:ahLst/>
                <a:cxnLst/>
                <a:rect l="l" t="t" r="r" b="b"/>
                <a:pathLst>
                  <a:path w="17087" h="15569" extrusionOk="0">
                    <a:moveTo>
                      <a:pt x="8544" y="1765"/>
                    </a:moveTo>
                    <a:cubicBezTo>
                      <a:pt x="10084" y="1765"/>
                      <a:pt x="11625" y="2353"/>
                      <a:pt x="12800" y="3528"/>
                    </a:cubicBezTo>
                    <a:cubicBezTo>
                      <a:pt x="15151" y="5879"/>
                      <a:pt x="15151" y="9690"/>
                      <a:pt x="12800" y="12040"/>
                    </a:cubicBezTo>
                    <a:cubicBezTo>
                      <a:pt x="11624" y="13216"/>
                      <a:pt x="10083" y="13804"/>
                      <a:pt x="8543" y="13804"/>
                    </a:cubicBezTo>
                    <a:cubicBezTo>
                      <a:pt x="7003" y="13804"/>
                      <a:pt x="5462" y="13216"/>
                      <a:pt x="4288" y="12041"/>
                    </a:cubicBezTo>
                    <a:cubicBezTo>
                      <a:pt x="1937" y="9690"/>
                      <a:pt x="1937" y="5879"/>
                      <a:pt x="4288" y="3528"/>
                    </a:cubicBezTo>
                    <a:cubicBezTo>
                      <a:pt x="5463" y="2353"/>
                      <a:pt x="7004" y="1765"/>
                      <a:pt x="8544" y="1765"/>
                    </a:cubicBezTo>
                    <a:close/>
                    <a:moveTo>
                      <a:pt x="8544" y="1"/>
                    </a:moveTo>
                    <a:cubicBezTo>
                      <a:pt x="6552" y="1"/>
                      <a:pt x="4560" y="761"/>
                      <a:pt x="3041" y="2280"/>
                    </a:cubicBezTo>
                    <a:cubicBezTo>
                      <a:pt x="1" y="5320"/>
                      <a:pt x="1" y="10249"/>
                      <a:pt x="3041" y="13289"/>
                    </a:cubicBezTo>
                    <a:cubicBezTo>
                      <a:pt x="4561" y="14809"/>
                      <a:pt x="6553" y="15569"/>
                      <a:pt x="8545" y="15569"/>
                    </a:cubicBezTo>
                    <a:cubicBezTo>
                      <a:pt x="10537" y="15569"/>
                      <a:pt x="12530" y="14809"/>
                      <a:pt x="14049" y="13289"/>
                    </a:cubicBezTo>
                    <a:cubicBezTo>
                      <a:pt x="17087" y="10249"/>
                      <a:pt x="17087" y="5321"/>
                      <a:pt x="14049" y="2282"/>
                    </a:cubicBezTo>
                    <a:cubicBezTo>
                      <a:pt x="12529" y="761"/>
                      <a:pt x="10537" y="1"/>
                      <a:pt x="854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" name="Google Shape;1289;p52"/>
              <p:cNvSpPr/>
              <p:nvPr/>
            </p:nvSpPr>
            <p:spPr>
              <a:xfrm>
                <a:off x="1179500" y="3261100"/>
                <a:ext cx="330400" cy="300975"/>
              </a:xfrm>
              <a:custGeom>
                <a:avLst/>
                <a:gdLst/>
                <a:ahLst/>
                <a:cxnLst/>
                <a:rect l="l" t="t" r="r" b="b"/>
                <a:pathLst>
                  <a:path w="13216" h="12039" extrusionOk="0">
                    <a:moveTo>
                      <a:pt x="6608" y="0"/>
                    </a:moveTo>
                    <a:cubicBezTo>
                      <a:pt x="5068" y="0"/>
                      <a:pt x="3527" y="588"/>
                      <a:pt x="2352" y="1763"/>
                    </a:cubicBezTo>
                    <a:cubicBezTo>
                      <a:pt x="1" y="4114"/>
                      <a:pt x="1" y="7925"/>
                      <a:pt x="2352" y="10276"/>
                    </a:cubicBezTo>
                    <a:cubicBezTo>
                      <a:pt x="3526" y="11451"/>
                      <a:pt x="5067" y="12039"/>
                      <a:pt x="6607" y="12039"/>
                    </a:cubicBezTo>
                    <a:cubicBezTo>
                      <a:pt x="8147" y="12039"/>
                      <a:pt x="9688" y="11451"/>
                      <a:pt x="10864" y="10275"/>
                    </a:cubicBezTo>
                    <a:cubicBezTo>
                      <a:pt x="13215" y="7925"/>
                      <a:pt x="13215" y="4114"/>
                      <a:pt x="10864" y="1763"/>
                    </a:cubicBezTo>
                    <a:cubicBezTo>
                      <a:pt x="9689" y="588"/>
                      <a:pt x="8148" y="0"/>
                      <a:pt x="660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" name="Google Shape;1290;p52"/>
              <p:cNvSpPr/>
              <p:nvPr/>
            </p:nvSpPr>
            <p:spPr>
              <a:xfrm>
                <a:off x="1434150" y="3501025"/>
                <a:ext cx="191475" cy="191400"/>
              </a:xfrm>
              <a:custGeom>
                <a:avLst/>
                <a:gdLst/>
                <a:ahLst/>
                <a:cxnLst/>
                <a:rect l="l" t="t" r="r" b="b"/>
                <a:pathLst>
                  <a:path w="7659" h="7656" extrusionOk="0">
                    <a:moveTo>
                      <a:pt x="1357" y="0"/>
                    </a:moveTo>
                    <a:lnTo>
                      <a:pt x="0" y="1356"/>
                    </a:lnTo>
                    <a:lnTo>
                      <a:pt x="6301" y="7656"/>
                    </a:lnTo>
                    <a:lnTo>
                      <a:pt x="7658" y="6301"/>
                    </a:lnTo>
                    <a:lnTo>
                      <a:pt x="135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" name="Google Shape;1291;p52"/>
              <p:cNvSpPr/>
              <p:nvPr/>
            </p:nvSpPr>
            <p:spPr>
              <a:xfrm>
                <a:off x="1557750" y="3624625"/>
                <a:ext cx="67875" cy="67800"/>
              </a:xfrm>
              <a:custGeom>
                <a:avLst/>
                <a:gdLst/>
                <a:ahLst/>
                <a:cxnLst/>
                <a:rect l="l" t="t" r="r" b="b"/>
                <a:pathLst>
                  <a:path w="2715" h="2712" extrusionOk="0">
                    <a:moveTo>
                      <a:pt x="1357" y="1"/>
                    </a:moveTo>
                    <a:lnTo>
                      <a:pt x="0" y="1357"/>
                    </a:lnTo>
                    <a:lnTo>
                      <a:pt x="1357" y="2712"/>
                    </a:lnTo>
                    <a:lnTo>
                      <a:pt x="2714" y="1357"/>
                    </a:lnTo>
                    <a:lnTo>
                      <a:pt x="135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Google Shape;1292;p52"/>
              <p:cNvSpPr/>
              <p:nvPr/>
            </p:nvSpPr>
            <p:spPr>
              <a:xfrm>
                <a:off x="1248675" y="3327200"/>
                <a:ext cx="188775" cy="168725"/>
              </a:xfrm>
              <a:custGeom>
                <a:avLst/>
                <a:gdLst/>
                <a:ahLst/>
                <a:cxnLst/>
                <a:rect l="l" t="t" r="r" b="b"/>
                <a:pathLst>
                  <a:path w="7551" h="6749" extrusionOk="0">
                    <a:moveTo>
                      <a:pt x="3774" y="0"/>
                    </a:moveTo>
                    <a:cubicBezTo>
                      <a:pt x="3125" y="0"/>
                      <a:pt x="2596" y="527"/>
                      <a:pt x="2596" y="1179"/>
                    </a:cubicBezTo>
                    <a:cubicBezTo>
                      <a:pt x="2596" y="1422"/>
                      <a:pt x="2670" y="1648"/>
                      <a:pt x="2795" y="1836"/>
                    </a:cubicBezTo>
                    <a:cubicBezTo>
                      <a:pt x="2633" y="1964"/>
                      <a:pt x="2485" y="2127"/>
                      <a:pt x="2357" y="2313"/>
                    </a:cubicBezTo>
                    <a:cubicBezTo>
                      <a:pt x="1883" y="2014"/>
                      <a:pt x="1408" y="1717"/>
                      <a:pt x="934" y="1419"/>
                    </a:cubicBezTo>
                    <a:cubicBezTo>
                      <a:pt x="897" y="1396"/>
                      <a:pt x="861" y="1386"/>
                      <a:pt x="826" y="1386"/>
                    </a:cubicBezTo>
                    <a:cubicBezTo>
                      <a:pt x="647" y="1386"/>
                      <a:pt x="530" y="1661"/>
                      <a:pt x="722" y="1782"/>
                    </a:cubicBezTo>
                    <a:cubicBezTo>
                      <a:pt x="1198" y="2080"/>
                      <a:pt x="1673" y="2378"/>
                      <a:pt x="2148" y="2678"/>
                    </a:cubicBezTo>
                    <a:cubicBezTo>
                      <a:pt x="1984" y="3026"/>
                      <a:pt x="1879" y="3434"/>
                      <a:pt x="1860" y="3869"/>
                    </a:cubicBezTo>
                    <a:cubicBezTo>
                      <a:pt x="1331" y="3813"/>
                      <a:pt x="799" y="3758"/>
                      <a:pt x="269" y="3703"/>
                    </a:cubicBezTo>
                    <a:cubicBezTo>
                      <a:pt x="260" y="3702"/>
                      <a:pt x="251" y="3701"/>
                      <a:pt x="243" y="3701"/>
                    </a:cubicBezTo>
                    <a:cubicBezTo>
                      <a:pt x="0" y="3701"/>
                      <a:pt x="10" y="4096"/>
                      <a:pt x="269" y="4122"/>
                    </a:cubicBezTo>
                    <a:cubicBezTo>
                      <a:pt x="802" y="4178"/>
                      <a:pt x="1334" y="4232"/>
                      <a:pt x="1867" y="4288"/>
                    </a:cubicBezTo>
                    <a:cubicBezTo>
                      <a:pt x="1896" y="4666"/>
                      <a:pt x="1988" y="5019"/>
                      <a:pt x="2128" y="5330"/>
                    </a:cubicBezTo>
                    <a:cubicBezTo>
                      <a:pt x="1749" y="5684"/>
                      <a:pt x="1369" y="6039"/>
                      <a:pt x="989" y="6393"/>
                    </a:cubicBezTo>
                    <a:cubicBezTo>
                      <a:pt x="835" y="6538"/>
                      <a:pt x="981" y="6749"/>
                      <a:pt x="1147" y="6749"/>
                    </a:cubicBezTo>
                    <a:cubicBezTo>
                      <a:pt x="1194" y="6749"/>
                      <a:pt x="1243" y="6732"/>
                      <a:pt x="1287" y="6691"/>
                    </a:cubicBezTo>
                    <a:cubicBezTo>
                      <a:pt x="1639" y="6364"/>
                      <a:pt x="1988" y="6036"/>
                      <a:pt x="2338" y="5709"/>
                    </a:cubicBezTo>
                    <a:cubicBezTo>
                      <a:pt x="2689" y="6236"/>
                      <a:pt x="3203" y="6570"/>
                      <a:pt x="3776" y="6570"/>
                    </a:cubicBezTo>
                    <a:cubicBezTo>
                      <a:pt x="4350" y="6570"/>
                      <a:pt x="4862" y="6237"/>
                      <a:pt x="5214" y="5709"/>
                    </a:cubicBezTo>
                    <a:cubicBezTo>
                      <a:pt x="5565" y="6036"/>
                      <a:pt x="5915" y="6364"/>
                      <a:pt x="6265" y="6691"/>
                    </a:cubicBezTo>
                    <a:cubicBezTo>
                      <a:pt x="6309" y="6732"/>
                      <a:pt x="6358" y="6749"/>
                      <a:pt x="6406" y="6749"/>
                    </a:cubicBezTo>
                    <a:cubicBezTo>
                      <a:pt x="6571" y="6749"/>
                      <a:pt x="6717" y="6538"/>
                      <a:pt x="6562" y="6393"/>
                    </a:cubicBezTo>
                    <a:cubicBezTo>
                      <a:pt x="6183" y="6039"/>
                      <a:pt x="5804" y="5684"/>
                      <a:pt x="5424" y="5330"/>
                    </a:cubicBezTo>
                    <a:cubicBezTo>
                      <a:pt x="5563" y="5019"/>
                      <a:pt x="5656" y="4666"/>
                      <a:pt x="5685" y="4288"/>
                    </a:cubicBezTo>
                    <a:cubicBezTo>
                      <a:pt x="6219" y="4232"/>
                      <a:pt x="6751" y="4178"/>
                      <a:pt x="7283" y="4122"/>
                    </a:cubicBezTo>
                    <a:cubicBezTo>
                      <a:pt x="7539" y="4096"/>
                      <a:pt x="7551" y="3701"/>
                      <a:pt x="7306" y="3701"/>
                    </a:cubicBezTo>
                    <a:cubicBezTo>
                      <a:pt x="7298" y="3701"/>
                      <a:pt x="7289" y="3702"/>
                      <a:pt x="7280" y="3703"/>
                    </a:cubicBezTo>
                    <a:cubicBezTo>
                      <a:pt x="6751" y="3758"/>
                      <a:pt x="6219" y="3813"/>
                      <a:pt x="5688" y="3869"/>
                    </a:cubicBezTo>
                    <a:cubicBezTo>
                      <a:pt x="5668" y="3434"/>
                      <a:pt x="5565" y="3026"/>
                      <a:pt x="5400" y="2678"/>
                    </a:cubicBezTo>
                    <a:cubicBezTo>
                      <a:pt x="5875" y="2379"/>
                      <a:pt x="6351" y="2080"/>
                      <a:pt x="6827" y="1782"/>
                    </a:cubicBezTo>
                    <a:cubicBezTo>
                      <a:pt x="7019" y="1661"/>
                      <a:pt x="6900" y="1386"/>
                      <a:pt x="6723" y="1386"/>
                    </a:cubicBezTo>
                    <a:cubicBezTo>
                      <a:pt x="6689" y="1386"/>
                      <a:pt x="6653" y="1396"/>
                      <a:pt x="6616" y="1419"/>
                    </a:cubicBezTo>
                    <a:cubicBezTo>
                      <a:pt x="6142" y="1717"/>
                      <a:pt x="5665" y="2014"/>
                      <a:pt x="5191" y="2313"/>
                    </a:cubicBezTo>
                    <a:cubicBezTo>
                      <a:pt x="5063" y="2127"/>
                      <a:pt x="4916" y="1967"/>
                      <a:pt x="4753" y="1836"/>
                    </a:cubicBezTo>
                    <a:cubicBezTo>
                      <a:pt x="4880" y="1649"/>
                      <a:pt x="4953" y="1422"/>
                      <a:pt x="4953" y="1179"/>
                    </a:cubicBezTo>
                    <a:cubicBezTo>
                      <a:pt x="4953" y="528"/>
                      <a:pt x="4426" y="0"/>
                      <a:pt x="377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Google Shape;1293;p52"/>
              <p:cNvSpPr/>
              <p:nvPr/>
            </p:nvSpPr>
            <p:spPr>
              <a:xfrm>
                <a:off x="1119525" y="2607350"/>
                <a:ext cx="450100" cy="343075"/>
              </a:xfrm>
              <a:custGeom>
                <a:avLst/>
                <a:gdLst/>
                <a:ahLst/>
                <a:cxnLst/>
                <a:rect l="l" t="t" r="r" b="b"/>
                <a:pathLst>
                  <a:path w="18004" h="13723" extrusionOk="0">
                    <a:moveTo>
                      <a:pt x="1033" y="0"/>
                    </a:moveTo>
                    <a:cubicBezTo>
                      <a:pt x="436" y="0"/>
                      <a:pt x="0" y="487"/>
                      <a:pt x="67" y="1082"/>
                    </a:cubicBezTo>
                    <a:lnTo>
                      <a:pt x="1375" y="12641"/>
                    </a:lnTo>
                    <a:cubicBezTo>
                      <a:pt x="1443" y="13237"/>
                      <a:pt x="1988" y="13722"/>
                      <a:pt x="2586" y="13722"/>
                    </a:cubicBezTo>
                    <a:lnTo>
                      <a:pt x="15427" y="13722"/>
                    </a:lnTo>
                    <a:cubicBezTo>
                      <a:pt x="16024" y="13722"/>
                      <a:pt x="16580" y="13237"/>
                      <a:pt x="16660" y="12645"/>
                    </a:cubicBezTo>
                    <a:lnTo>
                      <a:pt x="17924" y="3237"/>
                    </a:lnTo>
                    <a:cubicBezTo>
                      <a:pt x="18004" y="2642"/>
                      <a:pt x="17578" y="2159"/>
                      <a:pt x="16979" y="2159"/>
                    </a:cubicBezTo>
                    <a:lnTo>
                      <a:pt x="10452" y="2159"/>
                    </a:lnTo>
                    <a:cubicBezTo>
                      <a:pt x="9854" y="2159"/>
                      <a:pt x="9363" y="1674"/>
                      <a:pt x="9363" y="1079"/>
                    </a:cubicBezTo>
                    <a:cubicBezTo>
                      <a:pt x="9363" y="486"/>
                      <a:pt x="8874" y="0"/>
                      <a:pt x="827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Google Shape;1294;p52"/>
              <p:cNvSpPr/>
              <p:nvPr/>
            </p:nvSpPr>
            <p:spPr>
              <a:xfrm>
                <a:off x="1163900" y="2632725"/>
                <a:ext cx="361075" cy="343375"/>
              </a:xfrm>
              <a:custGeom>
                <a:avLst/>
                <a:gdLst/>
                <a:ahLst/>
                <a:cxnLst/>
                <a:rect l="l" t="t" r="r" b="b"/>
                <a:pathLst>
                  <a:path w="14443" h="13735" extrusionOk="0">
                    <a:moveTo>
                      <a:pt x="1" y="0"/>
                    </a:moveTo>
                    <a:lnTo>
                      <a:pt x="1" y="13735"/>
                    </a:lnTo>
                    <a:lnTo>
                      <a:pt x="14443" y="13735"/>
                    </a:lnTo>
                    <a:lnTo>
                      <a:pt x="1444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" name="Google Shape;1295;p52"/>
              <p:cNvSpPr/>
              <p:nvPr/>
            </p:nvSpPr>
            <p:spPr>
              <a:xfrm>
                <a:off x="1119525" y="2650100"/>
                <a:ext cx="450100" cy="343075"/>
              </a:xfrm>
              <a:custGeom>
                <a:avLst/>
                <a:gdLst/>
                <a:ahLst/>
                <a:cxnLst/>
                <a:rect l="l" t="t" r="r" b="b"/>
                <a:pathLst>
                  <a:path w="18004" h="13723" extrusionOk="0">
                    <a:moveTo>
                      <a:pt x="1033" y="1"/>
                    </a:moveTo>
                    <a:cubicBezTo>
                      <a:pt x="436" y="1"/>
                      <a:pt x="0" y="488"/>
                      <a:pt x="67" y="1082"/>
                    </a:cubicBezTo>
                    <a:lnTo>
                      <a:pt x="1375" y="12641"/>
                    </a:lnTo>
                    <a:cubicBezTo>
                      <a:pt x="1443" y="13237"/>
                      <a:pt x="1988" y="13723"/>
                      <a:pt x="2586" y="13723"/>
                    </a:cubicBezTo>
                    <a:lnTo>
                      <a:pt x="15427" y="13723"/>
                    </a:lnTo>
                    <a:cubicBezTo>
                      <a:pt x="16024" y="13723"/>
                      <a:pt x="16580" y="13237"/>
                      <a:pt x="16660" y="12645"/>
                    </a:cubicBezTo>
                    <a:lnTo>
                      <a:pt x="17924" y="3236"/>
                    </a:lnTo>
                    <a:cubicBezTo>
                      <a:pt x="18004" y="2643"/>
                      <a:pt x="17578" y="2158"/>
                      <a:pt x="16979" y="2158"/>
                    </a:cubicBezTo>
                    <a:lnTo>
                      <a:pt x="10452" y="2158"/>
                    </a:lnTo>
                    <a:cubicBezTo>
                      <a:pt x="9854" y="2158"/>
                      <a:pt x="9363" y="1673"/>
                      <a:pt x="9363" y="1080"/>
                    </a:cubicBezTo>
                    <a:cubicBezTo>
                      <a:pt x="9363" y="486"/>
                      <a:pt x="8874" y="1"/>
                      <a:pt x="827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1296;p52"/>
              <p:cNvSpPr/>
              <p:nvPr/>
            </p:nvSpPr>
            <p:spPr>
              <a:xfrm>
                <a:off x="1490925" y="2704050"/>
                <a:ext cx="78700" cy="289125"/>
              </a:xfrm>
              <a:custGeom>
                <a:avLst/>
                <a:gdLst/>
                <a:ahLst/>
                <a:cxnLst/>
                <a:rect l="l" t="t" r="r" b="b"/>
                <a:pathLst>
                  <a:path w="3148" h="11565" extrusionOk="0">
                    <a:moveTo>
                      <a:pt x="1554" y="0"/>
                    </a:moveTo>
                    <a:cubicBezTo>
                      <a:pt x="2153" y="0"/>
                      <a:pt x="2577" y="485"/>
                      <a:pt x="2498" y="1078"/>
                    </a:cubicBezTo>
                    <a:lnTo>
                      <a:pt x="1233" y="10487"/>
                    </a:lnTo>
                    <a:cubicBezTo>
                      <a:pt x="1154" y="11079"/>
                      <a:pt x="599" y="11565"/>
                      <a:pt x="1" y="11565"/>
                    </a:cubicBezTo>
                    <a:lnTo>
                      <a:pt x="571" y="11565"/>
                    </a:lnTo>
                    <a:cubicBezTo>
                      <a:pt x="1168" y="11565"/>
                      <a:pt x="1724" y="11079"/>
                      <a:pt x="1804" y="10487"/>
                    </a:cubicBezTo>
                    <a:lnTo>
                      <a:pt x="3068" y="1078"/>
                    </a:lnTo>
                    <a:cubicBezTo>
                      <a:pt x="3148" y="485"/>
                      <a:pt x="2723" y="0"/>
                      <a:pt x="2124" y="0"/>
                    </a:cubicBezTo>
                    <a:close/>
                  </a:path>
                </a:pathLst>
              </a:custGeom>
              <a:solidFill>
                <a:srgbClr val="F78A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52"/>
              <p:cNvSpPr/>
              <p:nvPr/>
            </p:nvSpPr>
            <p:spPr>
              <a:xfrm>
                <a:off x="1312100" y="2650100"/>
                <a:ext cx="68750" cy="53975"/>
              </a:xfrm>
              <a:custGeom>
                <a:avLst/>
                <a:gdLst/>
                <a:ahLst/>
                <a:cxnLst/>
                <a:rect l="l" t="t" r="r" b="b"/>
                <a:pathLst>
                  <a:path w="2750" h="2159" extrusionOk="0">
                    <a:moveTo>
                      <a:pt x="1" y="1"/>
                    </a:moveTo>
                    <a:cubicBezTo>
                      <a:pt x="601" y="1"/>
                      <a:pt x="1090" y="486"/>
                      <a:pt x="1090" y="1080"/>
                    </a:cubicBezTo>
                    <a:cubicBezTo>
                      <a:pt x="1090" y="1673"/>
                      <a:pt x="1579" y="2158"/>
                      <a:pt x="2179" y="2158"/>
                    </a:cubicBezTo>
                    <a:lnTo>
                      <a:pt x="2749" y="2158"/>
                    </a:lnTo>
                    <a:cubicBezTo>
                      <a:pt x="2151" y="2158"/>
                      <a:pt x="1660" y="1673"/>
                      <a:pt x="1660" y="1080"/>
                    </a:cubicBezTo>
                    <a:cubicBezTo>
                      <a:pt x="1660" y="486"/>
                      <a:pt x="1171" y="1"/>
                      <a:pt x="571" y="1"/>
                    </a:cubicBezTo>
                    <a:close/>
                  </a:path>
                </a:pathLst>
              </a:custGeom>
              <a:solidFill>
                <a:srgbClr val="F78A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52"/>
              <p:cNvSpPr/>
              <p:nvPr/>
            </p:nvSpPr>
            <p:spPr>
              <a:xfrm>
                <a:off x="1843075" y="3686325"/>
                <a:ext cx="377925" cy="205925"/>
              </a:xfrm>
              <a:custGeom>
                <a:avLst/>
                <a:gdLst/>
                <a:ahLst/>
                <a:cxnLst/>
                <a:rect l="l" t="t" r="r" b="b"/>
                <a:pathLst>
                  <a:path w="15117" h="8237" extrusionOk="0">
                    <a:moveTo>
                      <a:pt x="1738" y="0"/>
                    </a:moveTo>
                    <a:cubicBezTo>
                      <a:pt x="782" y="0"/>
                      <a:pt x="0" y="782"/>
                      <a:pt x="0" y="1737"/>
                    </a:cubicBezTo>
                    <a:lnTo>
                      <a:pt x="0" y="6500"/>
                    </a:lnTo>
                    <a:cubicBezTo>
                      <a:pt x="0" y="7455"/>
                      <a:pt x="782" y="8237"/>
                      <a:pt x="1738" y="8237"/>
                    </a:cubicBezTo>
                    <a:lnTo>
                      <a:pt x="13379" y="8237"/>
                    </a:lnTo>
                    <a:cubicBezTo>
                      <a:pt x="14333" y="8237"/>
                      <a:pt x="15116" y="7455"/>
                      <a:pt x="15116" y="6500"/>
                    </a:cubicBezTo>
                    <a:lnTo>
                      <a:pt x="15116" y="1737"/>
                    </a:lnTo>
                    <a:cubicBezTo>
                      <a:pt x="15116" y="782"/>
                      <a:pt x="14335" y="0"/>
                      <a:pt x="1337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52"/>
              <p:cNvSpPr/>
              <p:nvPr/>
            </p:nvSpPr>
            <p:spPr>
              <a:xfrm>
                <a:off x="1843000" y="3797900"/>
                <a:ext cx="378000" cy="45300"/>
              </a:xfrm>
              <a:custGeom>
                <a:avLst/>
                <a:gdLst/>
                <a:ahLst/>
                <a:cxnLst/>
                <a:rect l="l" t="t" r="r" b="b"/>
                <a:pathLst>
                  <a:path w="15120" h="1812" extrusionOk="0">
                    <a:moveTo>
                      <a:pt x="1" y="1"/>
                    </a:moveTo>
                    <a:lnTo>
                      <a:pt x="1" y="1811"/>
                    </a:lnTo>
                    <a:lnTo>
                      <a:pt x="15119" y="1811"/>
                    </a:lnTo>
                    <a:lnTo>
                      <a:pt x="151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52"/>
              <p:cNvSpPr/>
              <p:nvPr/>
            </p:nvSpPr>
            <p:spPr>
              <a:xfrm>
                <a:off x="2088100" y="3720550"/>
                <a:ext cx="94425" cy="41850"/>
              </a:xfrm>
              <a:custGeom>
                <a:avLst/>
                <a:gdLst/>
                <a:ahLst/>
                <a:cxnLst/>
                <a:rect l="l" t="t" r="r" b="b"/>
                <a:pathLst>
                  <a:path w="3777" h="1674" extrusionOk="0">
                    <a:moveTo>
                      <a:pt x="836" y="1"/>
                    </a:moveTo>
                    <a:cubicBezTo>
                      <a:pt x="375" y="1"/>
                      <a:pt x="1" y="375"/>
                      <a:pt x="1" y="836"/>
                    </a:cubicBezTo>
                    <a:cubicBezTo>
                      <a:pt x="1" y="1300"/>
                      <a:pt x="373" y="1674"/>
                      <a:pt x="836" y="1674"/>
                    </a:cubicBezTo>
                    <a:lnTo>
                      <a:pt x="2938" y="1674"/>
                    </a:lnTo>
                    <a:cubicBezTo>
                      <a:pt x="3402" y="1674"/>
                      <a:pt x="3776" y="1300"/>
                      <a:pt x="3776" y="836"/>
                    </a:cubicBezTo>
                    <a:cubicBezTo>
                      <a:pt x="3776" y="375"/>
                      <a:pt x="3402" y="1"/>
                      <a:pt x="293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52"/>
              <p:cNvSpPr/>
              <p:nvPr/>
            </p:nvSpPr>
            <p:spPr>
              <a:xfrm>
                <a:off x="2123850" y="3720550"/>
                <a:ext cx="58700" cy="41850"/>
              </a:xfrm>
              <a:custGeom>
                <a:avLst/>
                <a:gdLst/>
                <a:ahLst/>
                <a:cxnLst/>
                <a:rect l="l" t="t" r="r" b="b"/>
                <a:pathLst>
                  <a:path w="2348" h="1674" extrusionOk="0">
                    <a:moveTo>
                      <a:pt x="800" y="1"/>
                    </a:moveTo>
                    <a:lnTo>
                      <a:pt x="0" y="1674"/>
                    </a:lnTo>
                    <a:lnTo>
                      <a:pt x="1511" y="1674"/>
                    </a:lnTo>
                    <a:cubicBezTo>
                      <a:pt x="1973" y="1674"/>
                      <a:pt x="2348" y="1300"/>
                      <a:pt x="2348" y="836"/>
                    </a:cubicBezTo>
                    <a:cubicBezTo>
                      <a:pt x="2346" y="375"/>
                      <a:pt x="1972" y="1"/>
                      <a:pt x="151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52"/>
              <p:cNvSpPr/>
              <p:nvPr/>
            </p:nvSpPr>
            <p:spPr>
              <a:xfrm>
                <a:off x="1889925" y="3733300"/>
                <a:ext cx="120125" cy="8175"/>
              </a:xfrm>
              <a:custGeom>
                <a:avLst/>
                <a:gdLst/>
                <a:ahLst/>
                <a:cxnLst/>
                <a:rect l="l" t="t" r="r" b="b"/>
                <a:pathLst>
                  <a:path w="4805" h="327" extrusionOk="0">
                    <a:moveTo>
                      <a:pt x="1" y="1"/>
                    </a:moveTo>
                    <a:lnTo>
                      <a:pt x="1" y="326"/>
                    </a:lnTo>
                    <a:lnTo>
                      <a:pt x="4804" y="326"/>
                    </a:lnTo>
                    <a:lnTo>
                      <a:pt x="480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52"/>
              <p:cNvSpPr/>
              <p:nvPr/>
            </p:nvSpPr>
            <p:spPr>
              <a:xfrm>
                <a:off x="1889925" y="3756300"/>
                <a:ext cx="165725" cy="8150"/>
              </a:xfrm>
              <a:custGeom>
                <a:avLst/>
                <a:gdLst/>
                <a:ahLst/>
                <a:cxnLst/>
                <a:rect l="l" t="t" r="r" b="b"/>
                <a:pathLst>
                  <a:path w="6629" h="326" extrusionOk="0">
                    <a:moveTo>
                      <a:pt x="1" y="1"/>
                    </a:moveTo>
                    <a:lnTo>
                      <a:pt x="1" y="326"/>
                    </a:lnTo>
                    <a:lnTo>
                      <a:pt x="6628" y="326"/>
                    </a:lnTo>
                    <a:lnTo>
                      <a:pt x="662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04" name="Google Shape;1304;p52"/>
            <p:cNvSpPr/>
            <p:nvPr/>
          </p:nvSpPr>
          <p:spPr>
            <a:xfrm>
              <a:off x="719988" y="4453731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52"/>
            <p:cNvSpPr/>
            <p:nvPr/>
          </p:nvSpPr>
          <p:spPr>
            <a:xfrm>
              <a:off x="1101817" y="4157225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52"/>
            <p:cNvSpPr/>
            <p:nvPr/>
          </p:nvSpPr>
          <p:spPr>
            <a:xfrm>
              <a:off x="816779" y="3969852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52"/>
            <p:cNvSpPr/>
            <p:nvPr/>
          </p:nvSpPr>
          <p:spPr>
            <a:xfrm>
              <a:off x="2720802" y="310002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52"/>
            <p:cNvSpPr/>
            <p:nvPr/>
          </p:nvSpPr>
          <p:spPr>
            <a:xfrm>
              <a:off x="2499363" y="765978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52"/>
            <p:cNvSpPr/>
            <p:nvPr/>
          </p:nvSpPr>
          <p:spPr>
            <a:xfrm>
              <a:off x="2817612" y="986278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45"/>
          <p:cNvSpPr txBox="1">
            <a:spLocks noGrp="1"/>
          </p:cNvSpPr>
          <p:nvPr>
            <p:ph type="subTitle" idx="1"/>
          </p:nvPr>
        </p:nvSpPr>
        <p:spPr>
          <a:xfrm>
            <a:off x="984688" y="1769320"/>
            <a:ext cx="7098967" cy="1532492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ct val="104000"/>
              <a:buFont typeface="Arial" panose="020B0604020202020204" pitchFamily="34" charset="0"/>
              <a:buChar char="•"/>
            </a:pPr>
            <a:r>
              <a:rPr lang="en-US" sz="2400" dirty="0"/>
              <a:t>Provide insights into the characteristics and execution of a specific project</a:t>
            </a:r>
            <a:r>
              <a:rPr lang="en-US" sz="1800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sz="18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400" dirty="0"/>
              <a:t>Help in monitoring and controlling project activities.</a:t>
            </a:r>
            <a:endParaRPr sz="1800" dirty="0"/>
          </a:p>
        </p:txBody>
      </p:sp>
      <p:sp>
        <p:nvSpPr>
          <p:cNvPr id="857" name="Google Shape;857;p45"/>
          <p:cNvSpPr txBox="1">
            <a:spLocks noGrp="1"/>
          </p:cNvSpPr>
          <p:nvPr>
            <p:ph type="title"/>
          </p:nvPr>
        </p:nvSpPr>
        <p:spPr>
          <a:xfrm>
            <a:off x="488527" y="830020"/>
            <a:ext cx="7704000" cy="6768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METRICS</a:t>
            </a:r>
            <a:endParaRPr dirty="0"/>
          </a:p>
        </p:txBody>
      </p:sp>
      <p:grpSp>
        <p:nvGrpSpPr>
          <p:cNvPr id="858" name="Google Shape;858;p45"/>
          <p:cNvGrpSpPr/>
          <p:nvPr/>
        </p:nvGrpSpPr>
        <p:grpSpPr>
          <a:xfrm>
            <a:off x="-304800" y="3049236"/>
            <a:ext cx="2066584" cy="2399070"/>
            <a:chOff x="-304800" y="3049236"/>
            <a:chExt cx="2066584" cy="2399070"/>
          </a:xfrm>
        </p:grpSpPr>
        <p:sp>
          <p:nvSpPr>
            <p:cNvPr id="859" name="Google Shape;859;p45"/>
            <p:cNvSpPr/>
            <p:nvPr/>
          </p:nvSpPr>
          <p:spPr>
            <a:xfrm flipH="1">
              <a:off x="-304800" y="4424570"/>
              <a:ext cx="1023524" cy="1023736"/>
            </a:xfrm>
            <a:custGeom>
              <a:avLst/>
              <a:gdLst/>
              <a:ahLst/>
              <a:cxnLst/>
              <a:rect l="l" t="t" r="r" b="b"/>
              <a:pathLst>
                <a:path w="14454" h="14457" extrusionOk="0">
                  <a:moveTo>
                    <a:pt x="7227" y="2340"/>
                  </a:moveTo>
                  <a:cubicBezTo>
                    <a:pt x="9925" y="2340"/>
                    <a:pt x="12114" y="4530"/>
                    <a:pt x="12114" y="7229"/>
                  </a:cubicBezTo>
                  <a:cubicBezTo>
                    <a:pt x="12115" y="9927"/>
                    <a:pt x="9926" y="12115"/>
                    <a:pt x="7227" y="12115"/>
                  </a:cubicBezTo>
                  <a:cubicBezTo>
                    <a:pt x="4528" y="12115"/>
                    <a:pt x="2338" y="9929"/>
                    <a:pt x="2338" y="7229"/>
                  </a:cubicBezTo>
                  <a:cubicBezTo>
                    <a:pt x="2338" y="4529"/>
                    <a:pt x="4527" y="2340"/>
                    <a:pt x="7227" y="2340"/>
                  </a:cubicBezTo>
                  <a:close/>
                  <a:moveTo>
                    <a:pt x="7228" y="0"/>
                  </a:moveTo>
                  <a:cubicBezTo>
                    <a:pt x="6692" y="0"/>
                    <a:pt x="6254" y="437"/>
                    <a:pt x="6254" y="974"/>
                  </a:cubicBezTo>
                  <a:cubicBezTo>
                    <a:pt x="6254" y="1018"/>
                    <a:pt x="6273" y="1056"/>
                    <a:pt x="6280" y="1099"/>
                  </a:cubicBezTo>
                  <a:cubicBezTo>
                    <a:pt x="5275" y="1255"/>
                    <a:pt x="4351" y="1647"/>
                    <a:pt x="3566" y="2223"/>
                  </a:cubicBezTo>
                  <a:cubicBezTo>
                    <a:pt x="3540" y="2189"/>
                    <a:pt x="3527" y="2148"/>
                    <a:pt x="3495" y="2118"/>
                  </a:cubicBezTo>
                  <a:cubicBezTo>
                    <a:pt x="3306" y="1929"/>
                    <a:pt x="3057" y="1834"/>
                    <a:pt x="2807" y="1834"/>
                  </a:cubicBezTo>
                  <a:cubicBezTo>
                    <a:pt x="2557" y="1834"/>
                    <a:pt x="2307" y="1929"/>
                    <a:pt x="2117" y="2118"/>
                  </a:cubicBezTo>
                  <a:cubicBezTo>
                    <a:pt x="1738" y="2496"/>
                    <a:pt x="1739" y="3118"/>
                    <a:pt x="2117" y="3496"/>
                  </a:cubicBezTo>
                  <a:cubicBezTo>
                    <a:pt x="2150" y="3528"/>
                    <a:pt x="2190" y="3538"/>
                    <a:pt x="2224" y="3566"/>
                  </a:cubicBezTo>
                  <a:cubicBezTo>
                    <a:pt x="1649" y="4351"/>
                    <a:pt x="1254" y="5275"/>
                    <a:pt x="1101" y="6278"/>
                  </a:cubicBezTo>
                  <a:cubicBezTo>
                    <a:pt x="1057" y="6271"/>
                    <a:pt x="1020" y="6255"/>
                    <a:pt x="975" y="6255"/>
                  </a:cubicBezTo>
                  <a:cubicBezTo>
                    <a:pt x="439" y="6255"/>
                    <a:pt x="1" y="6693"/>
                    <a:pt x="1" y="7229"/>
                  </a:cubicBezTo>
                  <a:cubicBezTo>
                    <a:pt x="1" y="7764"/>
                    <a:pt x="440" y="8203"/>
                    <a:pt x="975" y="8203"/>
                  </a:cubicBezTo>
                  <a:cubicBezTo>
                    <a:pt x="1020" y="8203"/>
                    <a:pt x="1057" y="8184"/>
                    <a:pt x="1101" y="8179"/>
                  </a:cubicBezTo>
                  <a:cubicBezTo>
                    <a:pt x="1254" y="9185"/>
                    <a:pt x="1649" y="10107"/>
                    <a:pt x="2224" y="10892"/>
                  </a:cubicBezTo>
                  <a:cubicBezTo>
                    <a:pt x="2190" y="10916"/>
                    <a:pt x="2149" y="10931"/>
                    <a:pt x="2117" y="10962"/>
                  </a:cubicBezTo>
                  <a:cubicBezTo>
                    <a:pt x="1739" y="11340"/>
                    <a:pt x="1738" y="11960"/>
                    <a:pt x="2117" y="12340"/>
                  </a:cubicBezTo>
                  <a:cubicBezTo>
                    <a:pt x="2306" y="12529"/>
                    <a:pt x="2556" y="12624"/>
                    <a:pt x="2806" y="12624"/>
                  </a:cubicBezTo>
                  <a:cubicBezTo>
                    <a:pt x="3056" y="12624"/>
                    <a:pt x="3306" y="12529"/>
                    <a:pt x="3495" y="12340"/>
                  </a:cubicBezTo>
                  <a:cubicBezTo>
                    <a:pt x="3527" y="12310"/>
                    <a:pt x="3540" y="12268"/>
                    <a:pt x="3566" y="12234"/>
                  </a:cubicBezTo>
                  <a:cubicBezTo>
                    <a:pt x="4351" y="12810"/>
                    <a:pt x="5275" y="13203"/>
                    <a:pt x="6280" y="13357"/>
                  </a:cubicBezTo>
                  <a:cubicBezTo>
                    <a:pt x="6275" y="13400"/>
                    <a:pt x="6254" y="13438"/>
                    <a:pt x="6254" y="13482"/>
                  </a:cubicBezTo>
                  <a:cubicBezTo>
                    <a:pt x="6254" y="14016"/>
                    <a:pt x="6692" y="14456"/>
                    <a:pt x="7228" y="14456"/>
                  </a:cubicBezTo>
                  <a:cubicBezTo>
                    <a:pt x="7765" y="14456"/>
                    <a:pt x="8203" y="14018"/>
                    <a:pt x="8203" y="13482"/>
                  </a:cubicBezTo>
                  <a:cubicBezTo>
                    <a:pt x="8203" y="13438"/>
                    <a:pt x="8184" y="13400"/>
                    <a:pt x="8177" y="13357"/>
                  </a:cubicBezTo>
                  <a:cubicBezTo>
                    <a:pt x="9183" y="13203"/>
                    <a:pt x="10105" y="12810"/>
                    <a:pt x="10891" y="12234"/>
                  </a:cubicBezTo>
                  <a:cubicBezTo>
                    <a:pt x="10917" y="12270"/>
                    <a:pt x="10931" y="12310"/>
                    <a:pt x="10961" y="12340"/>
                  </a:cubicBezTo>
                  <a:cubicBezTo>
                    <a:pt x="11150" y="12529"/>
                    <a:pt x="11400" y="12624"/>
                    <a:pt x="11650" y="12624"/>
                  </a:cubicBezTo>
                  <a:cubicBezTo>
                    <a:pt x="11899" y="12624"/>
                    <a:pt x="12148" y="12529"/>
                    <a:pt x="12337" y="12340"/>
                  </a:cubicBezTo>
                  <a:cubicBezTo>
                    <a:pt x="12717" y="11962"/>
                    <a:pt x="12717" y="11340"/>
                    <a:pt x="12337" y="10962"/>
                  </a:cubicBezTo>
                  <a:cubicBezTo>
                    <a:pt x="12307" y="10931"/>
                    <a:pt x="12266" y="10916"/>
                    <a:pt x="12232" y="10892"/>
                  </a:cubicBezTo>
                  <a:cubicBezTo>
                    <a:pt x="12807" y="10107"/>
                    <a:pt x="13200" y="9182"/>
                    <a:pt x="13355" y="8179"/>
                  </a:cubicBezTo>
                  <a:cubicBezTo>
                    <a:pt x="13398" y="8186"/>
                    <a:pt x="13436" y="8203"/>
                    <a:pt x="13480" y="8203"/>
                  </a:cubicBezTo>
                  <a:cubicBezTo>
                    <a:pt x="14015" y="8203"/>
                    <a:pt x="14454" y="7764"/>
                    <a:pt x="14454" y="7229"/>
                  </a:cubicBezTo>
                  <a:cubicBezTo>
                    <a:pt x="14454" y="6693"/>
                    <a:pt x="14015" y="6255"/>
                    <a:pt x="13480" y="6255"/>
                  </a:cubicBezTo>
                  <a:cubicBezTo>
                    <a:pt x="13436" y="6255"/>
                    <a:pt x="13398" y="6274"/>
                    <a:pt x="13355" y="6278"/>
                  </a:cubicBezTo>
                  <a:cubicBezTo>
                    <a:pt x="13199" y="5274"/>
                    <a:pt x="12807" y="4351"/>
                    <a:pt x="12232" y="3566"/>
                  </a:cubicBezTo>
                  <a:cubicBezTo>
                    <a:pt x="12266" y="3541"/>
                    <a:pt x="12307" y="3528"/>
                    <a:pt x="12337" y="3496"/>
                  </a:cubicBezTo>
                  <a:cubicBezTo>
                    <a:pt x="12717" y="3117"/>
                    <a:pt x="12717" y="2496"/>
                    <a:pt x="12337" y="2118"/>
                  </a:cubicBezTo>
                  <a:cubicBezTo>
                    <a:pt x="12148" y="1929"/>
                    <a:pt x="11899" y="1834"/>
                    <a:pt x="11650" y="1834"/>
                  </a:cubicBezTo>
                  <a:cubicBezTo>
                    <a:pt x="11400" y="1834"/>
                    <a:pt x="11150" y="1929"/>
                    <a:pt x="10961" y="2118"/>
                  </a:cubicBezTo>
                  <a:cubicBezTo>
                    <a:pt x="10929" y="2151"/>
                    <a:pt x="10917" y="2189"/>
                    <a:pt x="10891" y="2223"/>
                  </a:cubicBezTo>
                  <a:cubicBezTo>
                    <a:pt x="10105" y="1647"/>
                    <a:pt x="9183" y="1255"/>
                    <a:pt x="8177" y="1099"/>
                  </a:cubicBezTo>
                  <a:cubicBezTo>
                    <a:pt x="8184" y="1056"/>
                    <a:pt x="8203" y="1018"/>
                    <a:pt x="8203" y="974"/>
                  </a:cubicBezTo>
                  <a:cubicBezTo>
                    <a:pt x="8203" y="437"/>
                    <a:pt x="7765" y="0"/>
                    <a:pt x="72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45"/>
            <p:cNvSpPr/>
            <p:nvPr/>
          </p:nvSpPr>
          <p:spPr>
            <a:xfrm flipH="1">
              <a:off x="297617" y="3049236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45"/>
            <p:cNvSpPr/>
            <p:nvPr/>
          </p:nvSpPr>
          <p:spPr>
            <a:xfrm flipH="1">
              <a:off x="76203" y="3429012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62" name="Google Shape;862;p45"/>
            <p:cNvGrpSpPr/>
            <p:nvPr/>
          </p:nvGrpSpPr>
          <p:grpSpPr>
            <a:xfrm>
              <a:off x="76202" y="3801695"/>
              <a:ext cx="1497384" cy="1264312"/>
              <a:chOff x="5949750" y="3656175"/>
              <a:chExt cx="668475" cy="564425"/>
            </a:xfrm>
          </p:grpSpPr>
          <p:sp>
            <p:nvSpPr>
              <p:cNvPr id="863" name="Google Shape;863;p45"/>
              <p:cNvSpPr/>
              <p:nvPr/>
            </p:nvSpPr>
            <p:spPr>
              <a:xfrm>
                <a:off x="5955325" y="3664675"/>
                <a:ext cx="640225" cy="555925"/>
              </a:xfrm>
              <a:custGeom>
                <a:avLst/>
                <a:gdLst/>
                <a:ahLst/>
                <a:cxnLst/>
                <a:rect l="l" t="t" r="r" b="b"/>
                <a:pathLst>
                  <a:path w="25609" h="22237" extrusionOk="0">
                    <a:moveTo>
                      <a:pt x="12805" y="0"/>
                    </a:moveTo>
                    <a:cubicBezTo>
                      <a:pt x="11896" y="720"/>
                      <a:pt x="8489" y="3183"/>
                      <a:pt x="4208" y="3253"/>
                    </a:cubicBezTo>
                    <a:cubicBezTo>
                      <a:pt x="4208" y="3253"/>
                      <a:pt x="0" y="17535"/>
                      <a:pt x="12805" y="22237"/>
                    </a:cubicBezTo>
                    <a:cubicBezTo>
                      <a:pt x="25609" y="17535"/>
                      <a:pt x="21401" y="3253"/>
                      <a:pt x="21401" y="3253"/>
                    </a:cubicBezTo>
                    <a:cubicBezTo>
                      <a:pt x="17118" y="3183"/>
                      <a:pt x="13713" y="723"/>
                      <a:pt x="128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45"/>
              <p:cNvSpPr/>
              <p:nvPr/>
            </p:nvSpPr>
            <p:spPr>
              <a:xfrm>
                <a:off x="5984325" y="3685325"/>
                <a:ext cx="582250" cy="513025"/>
              </a:xfrm>
              <a:custGeom>
                <a:avLst/>
                <a:gdLst/>
                <a:ahLst/>
                <a:cxnLst/>
                <a:rect l="l" t="t" r="r" b="b"/>
                <a:pathLst>
                  <a:path w="23290" h="20521" extrusionOk="0">
                    <a:moveTo>
                      <a:pt x="11643" y="764"/>
                    </a:moveTo>
                    <a:cubicBezTo>
                      <a:pt x="12681" y="1551"/>
                      <a:pt x="15527" y="3442"/>
                      <a:pt x="19072" y="3576"/>
                    </a:cubicBezTo>
                    <a:cubicBezTo>
                      <a:pt x="19480" y="5223"/>
                      <a:pt x="21749" y="16087"/>
                      <a:pt x="11643" y="19880"/>
                    </a:cubicBezTo>
                    <a:cubicBezTo>
                      <a:pt x="7095" y="18174"/>
                      <a:pt x="4468" y="14901"/>
                      <a:pt x="3834" y="10149"/>
                    </a:cubicBezTo>
                    <a:cubicBezTo>
                      <a:pt x="3426" y="7079"/>
                      <a:pt x="4024" y="4339"/>
                      <a:pt x="4215" y="3576"/>
                    </a:cubicBezTo>
                    <a:cubicBezTo>
                      <a:pt x="7761" y="3442"/>
                      <a:pt x="10608" y="1551"/>
                      <a:pt x="11643" y="764"/>
                    </a:cubicBezTo>
                    <a:close/>
                    <a:moveTo>
                      <a:pt x="11645" y="0"/>
                    </a:moveTo>
                    <a:lnTo>
                      <a:pt x="11459" y="149"/>
                    </a:lnTo>
                    <a:cubicBezTo>
                      <a:pt x="10641" y="797"/>
                      <a:pt x="7686" y="2922"/>
                      <a:pt x="3979" y="2982"/>
                    </a:cubicBezTo>
                    <a:lnTo>
                      <a:pt x="3759" y="2986"/>
                    </a:lnTo>
                    <a:lnTo>
                      <a:pt x="3696" y="3197"/>
                    </a:lnTo>
                    <a:cubicBezTo>
                      <a:pt x="3657" y="3326"/>
                      <a:pt x="1" y="16242"/>
                      <a:pt x="11542" y="20482"/>
                    </a:cubicBezTo>
                    <a:lnTo>
                      <a:pt x="11645" y="20520"/>
                    </a:lnTo>
                    <a:lnTo>
                      <a:pt x="11748" y="20482"/>
                    </a:lnTo>
                    <a:cubicBezTo>
                      <a:pt x="23289" y="16242"/>
                      <a:pt x="19633" y="3326"/>
                      <a:pt x="19594" y="3197"/>
                    </a:cubicBezTo>
                    <a:lnTo>
                      <a:pt x="19532" y="2986"/>
                    </a:lnTo>
                    <a:lnTo>
                      <a:pt x="19311" y="2982"/>
                    </a:lnTo>
                    <a:cubicBezTo>
                      <a:pt x="15605" y="2922"/>
                      <a:pt x="12650" y="797"/>
                      <a:pt x="11832" y="149"/>
                    </a:cubicBezTo>
                    <a:lnTo>
                      <a:pt x="1164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45"/>
              <p:cNvSpPr/>
              <p:nvPr/>
            </p:nvSpPr>
            <p:spPr>
              <a:xfrm>
                <a:off x="6162875" y="3837925"/>
                <a:ext cx="235475" cy="184700"/>
              </a:xfrm>
              <a:custGeom>
                <a:avLst/>
                <a:gdLst/>
                <a:ahLst/>
                <a:cxnLst/>
                <a:rect l="l" t="t" r="r" b="b"/>
                <a:pathLst>
                  <a:path w="9419" h="7388" extrusionOk="0">
                    <a:moveTo>
                      <a:pt x="8378" y="0"/>
                    </a:moveTo>
                    <a:lnTo>
                      <a:pt x="3544" y="5535"/>
                    </a:lnTo>
                    <a:lnTo>
                      <a:pt x="802" y="3577"/>
                    </a:lnTo>
                    <a:lnTo>
                      <a:pt x="0" y="4703"/>
                    </a:lnTo>
                    <a:lnTo>
                      <a:pt x="3761" y="7387"/>
                    </a:lnTo>
                    <a:lnTo>
                      <a:pt x="9418" y="908"/>
                    </a:lnTo>
                    <a:lnTo>
                      <a:pt x="837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45"/>
              <p:cNvSpPr/>
              <p:nvPr/>
            </p:nvSpPr>
            <p:spPr>
              <a:xfrm>
                <a:off x="6360950" y="3678950"/>
                <a:ext cx="193650" cy="176475"/>
              </a:xfrm>
              <a:custGeom>
                <a:avLst/>
                <a:gdLst/>
                <a:ahLst/>
                <a:cxnLst/>
                <a:rect l="l" t="t" r="r" b="b"/>
                <a:pathLst>
                  <a:path w="7746" h="7059" extrusionOk="0">
                    <a:moveTo>
                      <a:pt x="3873" y="800"/>
                    </a:moveTo>
                    <a:cubicBezTo>
                      <a:pt x="4572" y="800"/>
                      <a:pt x="5270" y="1066"/>
                      <a:pt x="5803" y="1598"/>
                    </a:cubicBezTo>
                    <a:cubicBezTo>
                      <a:pt x="6868" y="2665"/>
                      <a:pt x="6868" y="4394"/>
                      <a:pt x="5803" y="5458"/>
                    </a:cubicBezTo>
                    <a:cubicBezTo>
                      <a:pt x="5270" y="5991"/>
                      <a:pt x="4572" y="6257"/>
                      <a:pt x="3873" y="6257"/>
                    </a:cubicBezTo>
                    <a:cubicBezTo>
                      <a:pt x="3175" y="6257"/>
                      <a:pt x="2477" y="5991"/>
                      <a:pt x="1944" y="5458"/>
                    </a:cubicBezTo>
                    <a:cubicBezTo>
                      <a:pt x="879" y="4394"/>
                      <a:pt x="879" y="2665"/>
                      <a:pt x="1944" y="1598"/>
                    </a:cubicBezTo>
                    <a:cubicBezTo>
                      <a:pt x="2477" y="1066"/>
                      <a:pt x="3175" y="800"/>
                      <a:pt x="3873" y="800"/>
                    </a:cubicBezTo>
                    <a:close/>
                    <a:moveTo>
                      <a:pt x="3873" y="0"/>
                    </a:moveTo>
                    <a:cubicBezTo>
                      <a:pt x="2970" y="0"/>
                      <a:pt x="2066" y="344"/>
                      <a:pt x="1378" y="1033"/>
                    </a:cubicBezTo>
                    <a:cubicBezTo>
                      <a:pt x="0" y="2413"/>
                      <a:pt x="0" y="4646"/>
                      <a:pt x="1378" y="6023"/>
                    </a:cubicBezTo>
                    <a:cubicBezTo>
                      <a:pt x="2066" y="6713"/>
                      <a:pt x="2970" y="7058"/>
                      <a:pt x="3873" y="7058"/>
                    </a:cubicBezTo>
                    <a:cubicBezTo>
                      <a:pt x="4776" y="7058"/>
                      <a:pt x="5679" y="6713"/>
                      <a:pt x="6368" y="6023"/>
                    </a:cubicBezTo>
                    <a:cubicBezTo>
                      <a:pt x="7745" y="4646"/>
                      <a:pt x="7745" y="2413"/>
                      <a:pt x="6368" y="1033"/>
                    </a:cubicBezTo>
                    <a:cubicBezTo>
                      <a:pt x="5679" y="344"/>
                      <a:pt x="4776" y="0"/>
                      <a:pt x="387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45"/>
              <p:cNvSpPr/>
              <p:nvPr/>
            </p:nvSpPr>
            <p:spPr>
              <a:xfrm>
                <a:off x="6382925" y="3698925"/>
                <a:ext cx="149725" cy="136450"/>
              </a:xfrm>
              <a:custGeom>
                <a:avLst/>
                <a:gdLst/>
                <a:ahLst/>
                <a:cxnLst/>
                <a:rect l="l" t="t" r="r" b="b"/>
                <a:pathLst>
                  <a:path w="5989" h="5458" extrusionOk="0">
                    <a:moveTo>
                      <a:pt x="2994" y="1"/>
                    </a:moveTo>
                    <a:cubicBezTo>
                      <a:pt x="2296" y="1"/>
                      <a:pt x="1598" y="267"/>
                      <a:pt x="1065" y="799"/>
                    </a:cubicBezTo>
                    <a:cubicBezTo>
                      <a:pt x="0" y="1866"/>
                      <a:pt x="0" y="3595"/>
                      <a:pt x="1065" y="4659"/>
                    </a:cubicBezTo>
                    <a:cubicBezTo>
                      <a:pt x="1598" y="5192"/>
                      <a:pt x="2296" y="5458"/>
                      <a:pt x="2994" y="5458"/>
                    </a:cubicBezTo>
                    <a:cubicBezTo>
                      <a:pt x="3693" y="5458"/>
                      <a:pt x="4391" y="5192"/>
                      <a:pt x="4924" y="4659"/>
                    </a:cubicBezTo>
                    <a:cubicBezTo>
                      <a:pt x="5989" y="3595"/>
                      <a:pt x="5989" y="1866"/>
                      <a:pt x="4924" y="799"/>
                    </a:cubicBezTo>
                    <a:cubicBezTo>
                      <a:pt x="4391" y="267"/>
                      <a:pt x="3693" y="1"/>
                      <a:pt x="299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45"/>
              <p:cNvSpPr/>
              <p:nvPr/>
            </p:nvSpPr>
            <p:spPr>
              <a:xfrm>
                <a:off x="6498325" y="3807700"/>
                <a:ext cx="119900" cy="119950"/>
              </a:xfrm>
              <a:custGeom>
                <a:avLst/>
                <a:gdLst/>
                <a:ahLst/>
                <a:cxnLst/>
                <a:rect l="l" t="t" r="r" b="b"/>
                <a:pathLst>
                  <a:path w="4796" h="4798" extrusionOk="0">
                    <a:moveTo>
                      <a:pt x="615" y="1"/>
                    </a:moveTo>
                    <a:lnTo>
                      <a:pt x="0" y="616"/>
                    </a:lnTo>
                    <a:lnTo>
                      <a:pt x="4181" y="4798"/>
                    </a:lnTo>
                    <a:lnTo>
                      <a:pt x="4796" y="4183"/>
                    </a:lnTo>
                    <a:lnTo>
                      <a:pt x="61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45"/>
              <p:cNvSpPr/>
              <p:nvPr/>
            </p:nvSpPr>
            <p:spPr>
              <a:xfrm>
                <a:off x="6587450" y="3896925"/>
                <a:ext cx="30775" cy="30725"/>
              </a:xfrm>
              <a:custGeom>
                <a:avLst/>
                <a:gdLst/>
                <a:ahLst/>
                <a:cxnLst/>
                <a:rect l="l" t="t" r="r" b="b"/>
                <a:pathLst>
                  <a:path w="1231" h="1229" extrusionOk="0">
                    <a:moveTo>
                      <a:pt x="616" y="0"/>
                    </a:moveTo>
                    <a:lnTo>
                      <a:pt x="1" y="615"/>
                    </a:lnTo>
                    <a:lnTo>
                      <a:pt x="616" y="1229"/>
                    </a:lnTo>
                    <a:lnTo>
                      <a:pt x="1231" y="614"/>
                    </a:lnTo>
                    <a:lnTo>
                      <a:pt x="61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45"/>
              <p:cNvSpPr/>
              <p:nvPr/>
            </p:nvSpPr>
            <p:spPr>
              <a:xfrm>
                <a:off x="6007625" y="4051950"/>
                <a:ext cx="134125" cy="129275"/>
              </a:xfrm>
              <a:custGeom>
                <a:avLst/>
                <a:gdLst/>
                <a:ahLst/>
                <a:cxnLst/>
                <a:rect l="l" t="t" r="r" b="b"/>
                <a:pathLst>
                  <a:path w="5365" h="5171" extrusionOk="0">
                    <a:moveTo>
                      <a:pt x="809" y="0"/>
                    </a:moveTo>
                    <a:cubicBezTo>
                      <a:pt x="363" y="0"/>
                      <a:pt x="0" y="364"/>
                      <a:pt x="0" y="808"/>
                    </a:cubicBezTo>
                    <a:lnTo>
                      <a:pt x="0" y="3288"/>
                    </a:lnTo>
                    <a:cubicBezTo>
                      <a:pt x="0" y="3733"/>
                      <a:pt x="363" y="4097"/>
                      <a:pt x="809" y="4097"/>
                    </a:cubicBezTo>
                    <a:lnTo>
                      <a:pt x="2499" y="4097"/>
                    </a:lnTo>
                    <a:lnTo>
                      <a:pt x="3487" y="5171"/>
                    </a:lnTo>
                    <a:lnTo>
                      <a:pt x="3487" y="4097"/>
                    </a:lnTo>
                    <a:lnTo>
                      <a:pt x="4556" y="4097"/>
                    </a:lnTo>
                    <a:cubicBezTo>
                      <a:pt x="5001" y="4097"/>
                      <a:pt x="5365" y="3733"/>
                      <a:pt x="5365" y="3288"/>
                    </a:cubicBezTo>
                    <a:lnTo>
                      <a:pt x="5365" y="808"/>
                    </a:lnTo>
                    <a:cubicBezTo>
                      <a:pt x="5365" y="364"/>
                      <a:pt x="5001" y="0"/>
                      <a:pt x="455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45"/>
              <p:cNvSpPr/>
              <p:nvPr/>
            </p:nvSpPr>
            <p:spPr>
              <a:xfrm>
                <a:off x="6037325" y="4096300"/>
                <a:ext cx="16350" cy="16350"/>
              </a:xfrm>
              <a:custGeom>
                <a:avLst/>
                <a:gdLst/>
                <a:ahLst/>
                <a:cxnLst/>
                <a:rect l="l" t="t" r="r" b="b"/>
                <a:pathLst>
                  <a:path w="654" h="654" extrusionOk="0">
                    <a:moveTo>
                      <a:pt x="327" y="1"/>
                    </a:moveTo>
                    <a:cubicBezTo>
                      <a:pt x="146" y="1"/>
                      <a:pt x="0" y="147"/>
                      <a:pt x="0" y="327"/>
                    </a:cubicBezTo>
                    <a:cubicBezTo>
                      <a:pt x="0" y="508"/>
                      <a:pt x="146" y="654"/>
                      <a:pt x="327" y="654"/>
                    </a:cubicBezTo>
                    <a:cubicBezTo>
                      <a:pt x="507" y="654"/>
                      <a:pt x="653" y="507"/>
                      <a:pt x="653" y="327"/>
                    </a:cubicBezTo>
                    <a:cubicBezTo>
                      <a:pt x="653" y="147"/>
                      <a:pt x="507" y="1"/>
                      <a:pt x="32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45"/>
              <p:cNvSpPr/>
              <p:nvPr/>
            </p:nvSpPr>
            <p:spPr>
              <a:xfrm>
                <a:off x="6066500" y="4096300"/>
                <a:ext cx="16350" cy="16350"/>
              </a:xfrm>
              <a:custGeom>
                <a:avLst/>
                <a:gdLst/>
                <a:ahLst/>
                <a:cxnLst/>
                <a:rect l="l" t="t" r="r" b="b"/>
                <a:pathLst>
                  <a:path w="654" h="654" extrusionOk="0">
                    <a:moveTo>
                      <a:pt x="327" y="1"/>
                    </a:moveTo>
                    <a:cubicBezTo>
                      <a:pt x="146" y="1"/>
                      <a:pt x="0" y="147"/>
                      <a:pt x="0" y="327"/>
                    </a:cubicBezTo>
                    <a:cubicBezTo>
                      <a:pt x="0" y="508"/>
                      <a:pt x="146" y="654"/>
                      <a:pt x="327" y="654"/>
                    </a:cubicBezTo>
                    <a:cubicBezTo>
                      <a:pt x="509" y="654"/>
                      <a:pt x="654" y="507"/>
                      <a:pt x="654" y="327"/>
                    </a:cubicBezTo>
                    <a:cubicBezTo>
                      <a:pt x="654" y="147"/>
                      <a:pt x="509" y="1"/>
                      <a:pt x="32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45"/>
              <p:cNvSpPr/>
              <p:nvPr/>
            </p:nvSpPr>
            <p:spPr>
              <a:xfrm>
                <a:off x="6095700" y="4096300"/>
                <a:ext cx="16375" cy="16350"/>
              </a:xfrm>
              <a:custGeom>
                <a:avLst/>
                <a:gdLst/>
                <a:ahLst/>
                <a:cxnLst/>
                <a:rect l="l" t="t" r="r" b="b"/>
                <a:pathLst>
                  <a:path w="655" h="654" extrusionOk="0">
                    <a:moveTo>
                      <a:pt x="327" y="1"/>
                    </a:moveTo>
                    <a:cubicBezTo>
                      <a:pt x="145" y="1"/>
                      <a:pt x="1" y="147"/>
                      <a:pt x="1" y="327"/>
                    </a:cubicBezTo>
                    <a:cubicBezTo>
                      <a:pt x="1" y="508"/>
                      <a:pt x="145" y="654"/>
                      <a:pt x="327" y="654"/>
                    </a:cubicBezTo>
                    <a:cubicBezTo>
                      <a:pt x="508" y="654"/>
                      <a:pt x="654" y="507"/>
                      <a:pt x="654" y="327"/>
                    </a:cubicBezTo>
                    <a:cubicBezTo>
                      <a:pt x="654" y="147"/>
                      <a:pt x="508" y="1"/>
                      <a:pt x="32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45"/>
              <p:cNvSpPr/>
              <p:nvPr/>
            </p:nvSpPr>
            <p:spPr>
              <a:xfrm>
                <a:off x="6087125" y="4154300"/>
                <a:ext cx="7700" cy="26900"/>
              </a:xfrm>
              <a:custGeom>
                <a:avLst/>
                <a:gdLst/>
                <a:ahLst/>
                <a:cxnLst/>
                <a:rect l="l" t="t" r="r" b="b"/>
                <a:pathLst>
                  <a:path w="308" h="1076" extrusionOk="0">
                    <a:moveTo>
                      <a:pt x="0" y="1"/>
                    </a:moveTo>
                    <a:lnTo>
                      <a:pt x="0" y="743"/>
                    </a:lnTo>
                    <a:lnTo>
                      <a:pt x="308" y="1076"/>
                    </a:lnTo>
                    <a:lnTo>
                      <a:pt x="3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45"/>
              <p:cNvSpPr/>
              <p:nvPr/>
            </p:nvSpPr>
            <p:spPr>
              <a:xfrm>
                <a:off x="6113875" y="4051950"/>
                <a:ext cx="27925" cy="102450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4098" extrusionOk="0">
                    <a:moveTo>
                      <a:pt x="0" y="0"/>
                    </a:moveTo>
                    <a:cubicBezTo>
                      <a:pt x="445" y="0"/>
                      <a:pt x="809" y="364"/>
                      <a:pt x="809" y="808"/>
                    </a:cubicBezTo>
                    <a:lnTo>
                      <a:pt x="809" y="3288"/>
                    </a:lnTo>
                    <a:cubicBezTo>
                      <a:pt x="809" y="3733"/>
                      <a:pt x="445" y="4097"/>
                      <a:pt x="0" y="4097"/>
                    </a:cubicBezTo>
                    <a:lnTo>
                      <a:pt x="308" y="4097"/>
                    </a:lnTo>
                    <a:cubicBezTo>
                      <a:pt x="753" y="4097"/>
                      <a:pt x="1116" y="3733"/>
                      <a:pt x="1116" y="3288"/>
                    </a:cubicBezTo>
                    <a:lnTo>
                      <a:pt x="1116" y="808"/>
                    </a:lnTo>
                    <a:cubicBezTo>
                      <a:pt x="1115" y="364"/>
                      <a:pt x="751" y="0"/>
                      <a:pt x="30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45"/>
              <p:cNvSpPr/>
              <p:nvPr/>
            </p:nvSpPr>
            <p:spPr>
              <a:xfrm>
                <a:off x="6389525" y="4008225"/>
                <a:ext cx="174975" cy="174900"/>
              </a:xfrm>
              <a:custGeom>
                <a:avLst/>
                <a:gdLst/>
                <a:ahLst/>
                <a:cxnLst/>
                <a:rect l="l" t="t" r="r" b="b"/>
                <a:pathLst>
                  <a:path w="6999" h="6996" extrusionOk="0">
                    <a:moveTo>
                      <a:pt x="3498" y="0"/>
                    </a:moveTo>
                    <a:cubicBezTo>
                      <a:pt x="1567" y="0"/>
                      <a:pt x="0" y="1566"/>
                      <a:pt x="0" y="3498"/>
                    </a:cubicBezTo>
                    <a:cubicBezTo>
                      <a:pt x="0" y="5430"/>
                      <a:pt x="1566" y="6996"/>
                      <a:pt x="3498" y="6996"/>
                    </a:cubicBezTo>
                    <a:cubicBezTo>
                      <a:pt x="5431" y="6996"/>
                      <a:pt x="6998" y="5430"/>
                      <a:pt x="6998" y="3498"/>
                    </a:cubicBezTo>
                    <a:cubicBezTo>
                      <a:pt x="6998" y="1567"/>
                      <a:pt x="5430" y="0"/>
                      <a:pt x="349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45"/>
              <p:cNvSpPr/>
              <p:nvPr/>
            </p:nvSpPr>
            <p:spPr>
              <a:xfrm>
                <a:off x="6415225" y="4033900"/>
                <a:ext cx="123500" cy="123550"/>
              </a:xfrm>
              <a:custGeom>
                <a:avLst/>
                <a:gdLst/>
                <a:ahLst/>
                <a:cxnLst/>
                <a:rect l="l" t="t" r="r" b="b"/>
                <a:pathLst>
                  <a:path w="4940" h="4942" extrusionOk="0">
                    <a:moveTo>
                      <a:pt x="2470" y="1"/>
                    </a:moveTo>
                    <a:cubicBezTo>
                      <a:pt x="1105" y="1"/>
                      <a:pt x="1" y="1106"/>
                      <a:pt x="1" y="2471"/>
                    </a:cubicBezTo>
                    <a:cubicBezTo>
                      <a:pt x="1" y="3835"/>
                      <a:pt x="1107" y="4941"/>
                      <a:pt x="2470" y="4941"/>
                    </a:cubicBezTo>
                    <a:cubicBezTo>
                      <a:pt x="3834" y="4941"/>
                      <a:pt x="4940" y="3834"/>
                      <a:pt x="4940" y="2471"/>
                    </a:cubicBezTo>
                    <a:cubicBezTo>
                      <a:pt x="4940" y="1108"/>
                      <a:pt x="3834" y="3"/>
                      <a:pt x="24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45"/>
              <p:cNvSpPr/>
              <p:nvPr/>
            </p:nvSpPr>
            <p:spPr>
              <a:xfrm>
                <a:off x="6473175" y="4033975"/>
                <a:ext cx="65600" cy="123500"/>
              </a:xfrm>
              <a:custGeom>
                <a:avLst/>
                <a:gdLst/>
                <a:ahLst/>
                <a:cxnLst/>
                <a:rect l="l" t="t" r="r" b="b"/>
                <a:pathLst>
                  <a:path w="2624" h="4940" extrusionOk="0">
                    <a:moveTo>
                      <a:pt x="154" y="0"/>
                    </a:moveTo>
                    <a:cubicBezTo>
                      <a:pt x="103" y="0"/>
                      <a:pt x="52" y="5"/>
                      <a:pt x="1" y="8"/>
                    </a:cubicBezTo>
                    <a:cubicBezTo>
                      <a:pt x="1292" y="89"/>
                      <a:pt x="2316" y="1159"/>
                      <a:pt x="2316" y="2469"/>
                    </a:cubicBezTo>
                    <a:cubicBezTo>
                      <a:pt x="2316" y="3781"/>
                      <a:pt x="1292" y="4851"/>
                      <a:pt x="1" y="4932"/>
                    </a:cubicBezTo>
                    <a:cubicBezTo>
                      <a:pt x="52" y="4934"/>
                      <a:pt x="103" y="4939"/>
                      <a:pt x="154" y="4939"/>
                    </a:cubicBezTo>
                    <a:cubicBezTo>
                      <a:pt x="1519" y="4939"/>
                      <a:pt x="2623" y="3834"/>
                      <a:pt x="2623" y="2469"/>
                    </a:cubicBezTo>
                    <a:cubicBezTo>
                      <a:pt x="2623" y="1105"/>
                      <a:pt x="1516" y="0"/>
                      <a:pt x="1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45"/>
              <p:cNvSpPr/>
              <p:nvPr/>
            </p:nvSpPr>
            <p:spPr>
              <a:xfrm>
                <a:off x="6441500" y="4072600"/>
                <a:ext cx="72550" cy="48575"/>
              </a:xfrm>
              <a:custGeom>
                <a:avLst/>
                <a:gdLst/>
                <a:ahLst/>
                <a:cxnLst/>
                <a:rect l="l" t="t" r="r" b="b"/>
                <a:pathLst>
                  <a:path w="2902" h="1943" extrusionOk="0">
                    <a:moveTo>
                      <a:pt x="2674" y="0"/>
                    </a:moveTo>
                    <a:lnTo>
                      <a:pt x="970" y="1490"/>
                    </a:lnTo>
                    <a:lnTo>
                      <a:pt x="223" y="858"/>
                    </a:lnTo>
                    <a:lnTo>
                      <a:pt x="1" y="1119"/>
                    </a:lnTo>
                    <a:lnTo>
                      <a:pt x="976" y="1943"/>
                    </a:lnTo>
                    <a:lnTo>
                      <a:pt x="2901" y="261"/>
                    </a:lnTo>
                    <a:lnTo>
                      <a:pt x="267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45"/>
              <p:cNvSpPr/>
              <p:nvPr/>
            </p:nvSpPr>
            <p:spPr>
              <a:xfrm>
                <a:off x="5974575" y="3656175"/>
                <a:ext cx="110200" cy="108350"/>
              </a:xfrm>
              <a:custGeom>
                <a:avLst/>
                <a:gdLst/>
                <a:ahLst/>
                <a:cxnLst/>
                <a:rect l="l" t="t" r="r" b="b"/>
                <a:pathLst>
                  <a:path w="4408" h="4334" extrusionOk="0">
                    <a:moveTo>
                      <a:pt x="2514" y="569"/>
                    </a:moveTo>
                    <a:cubicBezTo>
                      <a:pt x="3243" y="569"/>
                      <a:pt x="3839" y="1163"/>
                      <a:pt x="3839" y="1895"/>
                    </a:cubicBezTo>
                    <a:lnTo>
                      <a:pt x="3839" y="2437"/>
                    </a:lnTo>
                    <a:cubicBezTo>
                      <a:pt x="3839" y="3169"/>
                      <a:pt x="3245" y="3765"/>
                      <a:pt x="2514" y="3765"/>
                    </a:cubicBezTo>
                    <a:lnTo>
                      <a:pt x="1899" y="3765"/>
                    </a:lnTo>
                    <a:cubicBezTo>
                      <a:pt x="1166" y="3765"/>
                      <a:pt x="570" y="3170"/>
                      <a:pt x="570" y="2437"/>
                    </a:cubicBezTo>
                    <a:lnTo>
                      <a:pt x="570" y="1895"/>
                    </a:lnTo>
                    <a:cubicBezTo>
                      <a:pt x="570" y="1165"/>
                      <a:pt x="1166" y="569"/>
                      <a:pt x="1899" y="569"/>
                    </a:cubicBezTo>
                    <a:close/>
                    <a:moveTo>
                      <a:pt x="1896" y="0"/>
                    </a:moveTo>
                    <a:cubicBezTo>
                      <a:pt x="851" y="0"/>
                      <a:pt x="0" y="849"/>
                      <a:pt x="0" y="1895"/>
                    </a:cubicBezTo>
                    <a:lnTo>
                      <a:pt x="0" y="2437"/>
                    </a:lnTo>
                    <a:cubicBezTo>
                      <a:pt x="0" y="3484"/>
                      <a:pt x="851" y="4334"/>
                      <a:pt x="1896" y="4334"/>
                    </a:cubicBezTo>
                    <a:lnTo>
                      <a:pt x="2511" y="4334"/>
                    </a:lnTo>
                    <a:cubicBezTo>
                      <a:pt x="3558" y="4334"/>
                      <a:pt x="4408" y="3484"/>
                      <a:pt x="4408" y="2437"/>
                    </a:cubicBezTo>
                    <a:lnTo>
                      <a:pt x="4408" y="1895"/>
                    </a:lnTo>
                    <a:cubicBezTo>
                      <a:pt x="4408" y="851"/>
                      <a:pt x="3558" y="0"/>
                      <a:pt x="25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45"/>
              <p:cNvSpPr/>
              <p:nvPr/>
            </p:nvSpPr>
            <p:spPr>
              <a:xfrm>
                <a:off x="5949750" y="3718325"/>
                <a:ext cx="159900" cy="159875"/>
              </a:xfrm>
              <a:custGeom>
                <a:avLst/>
                <a:gdLst/>
                <a:ahLst/>
                <a:cxnLst/>
                <a:rect l="l" t="t" r="r" b="b"/>
                <a:pathLst>
                  <a:path w="6396" h="6395" extrusionOk="0">
                    <a:moveTo>
                      <a:pt x="1861" y="0"/>
                    </a:moveTo>
                    <a:cubicBezTo>
                      <a:pt x="837" y="0"/>
                      <a:pt x="0" y="838"/>
                      <a:pt x="0" y="1859"/>
                    </a:cubicBezTo>
                    <a:lnTo>
                      <a:pt x="0" y="4535"/>
                    </a:lnTo>
                    <a:cubicBezTo>
                      <a:pt x="0" y="5559"/>
                      <a:pt x="838" y="6395"/>
                      <a:pt x="1861" y="6395"/>
                    </a:cubicBezTo>
                    <a:lnTo>
                      <a:pt x="4536" y="6395"/>
                    </a:lnTo>
                    <a:cubicBezTo>
                      <a:pt x="5559" y="6395"/>
                      <a:pt x="6396" y="5559"/>
                      <a:pt x="6396" y="4535"/>
                    </a:cubicBezTo>
                    <a:lnTo>
                      <a:pt x="6396" y="1859"/>
                    </a:lnTo>
                    <a:cubicBezTo>
                      <a:pt x="6396" y="835"/>
                      <a:pt x="5559" y="0"/>
                      <a:pt x="453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45"/>
              <p:cNvSpPr/>
              <p:nvPr/>
            </p:nvSpPr>
            <p:spPr>
              <a:xfrm>
                <a:off x="5959800" y="3728400"/>
                <a:ext cx="149850" cy="149825"/>
              </a:xfrm>
              <a:custGeom>
                <a:avLst/>
                <a:gdLst/>
                <a:ahLst/>
                <a:cxnLst/>
                <a:rect l="l" t="t" r="r" b="b"/>
                <a:pathLst>
                  <a:path w="5994" h="5993" extrusionOk="0">
                    <a:moveTo>
                      <a:pt x="5284" y="1"/>
                    </a:moveTo>
                    <a:lnTo>
                      <a:pt x="5284" y="1"/>
                    </a:lnTo>
                    <a:cubicBezTo>
                      <a:pt x="5535" y="317"/>
                      <a:pt x="5687" y="717"/>
                      <a:pt x="5687" y="1150"/>
                    </a:cubicBezTo>
                    <a:lnTo>
                      <a:pt x="5687" y="3826"/>
                    </a:lnTo>
                    <a:cubicBezTo>
                      <a:pt x="5687" y="4850"/>
                      <a:pt x="4850" y="5685"/>
                      <a:pt x="3826" y="5685"/>
                    </a:cubicBezTo>
                    <a:lnTo>
                      <a:pt x="1151" y="5685"/>
                    </a:lnTo>
                    <a:cubicBezTo>
                      <a:pt x="717" y="5685"/>
                      <a:pt x="318" y="5535"/>
                      <a:pt x="1" y="5284"/>
                    </a:cubicBezTo>
                    <a:lnTo>
                      <a:pt x="1" y="5284"/>
                    </a:lnTo>
                    <a:cubicBezTo>
                      <a:pt x="341" y="5715"/>
                      <a:pt x="867" y="5993"/>
                      <a:pt x="1456" y="5993"/>
                    </a:cubicBezTo>
                    <a:lnTo>
                      <a:pt x="4132" y="5993"/>
                    </a:lnTo>
                    <a:cubicBezTo>
                      <a:pt x="5156" y="5993"/>
                      <a:pt x="5991" y="5157"/>
                      <a:pt x="5991" y="4134"/>
                    </a:cubicBezTo>
                    <a:lnTo>
                      <a:pt x="5991" y="1457"/>
                    </a:lnTo>
                    <a:cubicBezTo>
                      <a:pt x="5994" y="867"/>
                      <a:pt x="5715" y="341"/>
                      <a:pt x="528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45"/>
              <p:cNvSpPr/>
              <p:nvPr/>
            </p:nvSpPr>
            <p:spPr>
              <a:xfrm>
                <a:off x="6005700" y="3755950"/>
                <a:ext cx="47975" cy="94550"/>
              </a:xfrm>
              <a:custGeom>
                <a:avLst/>
                <a:gdLst/>
                <a:ahLst/>
                <a:cxnLst/>
                <a:rect l="l" t="t" r="r" b="b"/>
                <a:pathLst>
                  <a:path w="1919" h="3782" extrusionOk="0">
                    <a:moveTo>
                      <a:pt x="959" y="0"/>
                    </a:moveTo>
                    <a:cubicBezTo>
                      <a:pt x="430" y="0"/>
                      <a:pt x="1" y="430"/>
                      <a:pt x="1" y="960"/>
                    </a:cubicBezTo>
                    <a:cubicBezTo>
                      <a:pt x="1" y="1339"/>
                      <a:pt x="222" y="1665"/>
                      <a:pt x="542" y="1820"/>
                    </a:cubicBezTo>
                    <a:lnTo>
                      <a:pt x="66" y="3619"/>
                    </a:lnTo>
                    <a:cubicBezTo>
                      <a:pt x="48" y="3708"/>
                      <a:pt x="107" y="3781"/>
                      <a:pt x="199" y="3781"/>
                    </a:cubicBezTo>
                    <a:lnTo>
                      <a:pt x="1719" y="3781"/>
                    </a:lnTo>
                    <a:cubicBezTo>
                      <a:pt x="1810" y="3781"/>
                      <a:pt x="1871" y="3708"/>
                      <a:pt x="1851" y="3619"/>
                    </a:cubicBezTo>
                    <a:lnTo>
                      <a:pt x="1374" y="1820"/>
                    </a:lnTo>
                    <a:cubicBezTo>
                      <a:pt x="1696" y="1666"/>
                      <a:pt x="1918" y="1341"/>
                      <a:pt x="1918" y="960"/>
                    </a:cubicBezTo>
                    <a:cubicBezTo>
                      <a:pt x="1918" y="430"/>
                      <a:pt x="1489" y="0"/>
                      <a:pt x="95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84" name="Google Shape;884;p45"/>
            <p:cNvSpPr/>
            <p:nvPr/>
          </p:nvSpPr>
          <p:spPr>
            <a:xfrm flipH="1">
              <a:off x="1573565" y="4878637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5" name="Google Shape;885;p45"/>
          <p:cNvGrpSpPr/>
          <p:nvPr/>
        </p:nvGrpSpPr>
        <p:grpSpPr>
          <a:xfrm>
            <a:off x="7133528" y="76211"/>
            <a:ext cx="1934291" cy="1739805"/>
            <a:chOff x="7133528" y="76211"/>
            <a:chExt cx="1934291" cy="1739805"/>
          </a:xfrm>
        </p:grpSpPr>
        <p:sp>
          <p:nvSpPr>
            <p:cNvPr id="886" name="Google Shape;886;p45"/>
            <p:cNvSpPr/>
            <p:nvPr/>
          </p:nvSpPr>
          <p:spPr>
            <a:xfrm flipH="1">
              <a:off x="8374848" y="76211"/>
              <a:ext cx="692971" cy="693467"/>
            </a:xfrm>
            <a:custGeom>
              <a:avLst/>
              <a:gdLst/>
              <a:ahLst/>
              <a:cxnLst/>
              <a:rect l="l" t="t" r="r" b="b"/>
              <a:pathLst>
                <a:path w="9786" h="9793" extrusionOk="0">
                  <a:moveTo>
                    <a:pt x="4894" y="1765"/>
                  </a:moveTo>
                  <a:cubicBezTo>
                    <a:pt x="6621" y="1765"/>
                    <a:pt x="8022" y="3165"/>
                    <a:pt x="8022" y="4895"/>
                  </a:cubicBezTo>
                  <a:cubicBezTo>
                    <a:pt x="8022" y="6624"/>
                    <a:pt x="6621" y="8022"/>
                    <a:pt x="4894" y="8022"/>
                  </a:cubicBezTo>
                  <a:cubicBezTo>
                    <a:pt x="3166" y="8022"/>
                    <a:pt x="1765" y="6622"/>
                    <a:pt x="1765" y="4895"/>
                  </a:cubicBezTo>
                  <a:cubicBezTo>
                    <a:pt x="1765" y="3166"/>
                    <a:pt x="3166" y="1765"/>
                    <a:pt x="4894" y="1765"/>
                  </a:cubicBezTo>
                  <a:close/>
                  <a:moveTo>
                    <a:pt x="4892" y="1"/>
                  </a:moveTo>
                  <a:cubicBezTo>
                    <a:pt x="4529" y="1"/>
                    <a:pt x="4234" y="297"/>
                    <a:pt x="4234" y="660"/>
                  </a:cubicBezTo>
                  <a:cubicBezTo>
                    <a:pt x="4234" y="691"/>
                    <a:pt x="4247" y="714"/>
                    <a:pt x="4250" y="746"/>
                  </a:cubicBezTo>
                  <a:cubicBezTo>
                    <a:pt x="3571" y="850"/>
                    <a:pt x="2943" y="1117"/>
                    <a:pt x="2413" y="1506"/>
                  </a:cubicBezTo>
                  <a:cubicBezTo>
                    <a:pt x="2395" y="1483"/>
                    <a:pt x="2387" y="1454"/>
                    <a:pt x="2365" y="1434"/>
                  </a:cubicBezTo>
                  <a:cubicBezTo>
                    <a:pt x="2236" y="1305"/>
                    <a:pt x="2067" y="1241"/>
                    <a:pt x="1898" y="1241"/>
                  </a:cubicBezTo>
                  <a:cubicBezTo>
                    <a:pt x="1729" y="1241"/>
                    <a:pt x="1560" y="1305"/>
                    <a:pt x="1432" y="1434"/>
                  </a:cubicBezTo>
                  <a:cubicBezTo>
                    <a:pt x="1175" y="1691"/>
                    <a:pt x="1175" y="2110"/>
                    <a:pt x="1432" y="2366"/>
                  </a:cubicBezTo>
                  <a:cubicBezTo>
                    <a:pt x="1453" y="2390"/>
                    <a:pt x="1480" y="2398"/>
                    <a:pt x="1503" y="2416"/>
                  </a:cubicBezTo>
                  <a:cubicBezTo>
                    <a:pt x="1113" y="2947"/>
                    <a:pt x="847" y="3570"/>
                    <a:pt x="743" y="4253"/>
                  </a:cubicBezTo>
                  <a:cubicBezTo>
                    <a:pt x="714" y="4249"/>
                    <a:pt x="688" y="4235"/>
                    <a:pt x="660" y="4235"/>
                  </a:cubicBezTo>
                  <a:cubicBezTo>
                    <a:pt x="297" y="4235"/>
                    <a:pt x="1" y="4532"/>
                    <a:pt x="1" y="4896"/>
                  </a:cubicBezTo>
                  <a:cubicBezTo>
                    <a:pt x="1" y="5260"/>
                    <a:pt x="298" y="5555"/>
                    <a:pt x="660" y="5555"/>
                  </a:cubicBezTo>
                  <a:cubicBezTo>
                    <a:pt x="690" y="5555"/>
                    <a:pt x="716" y="5543"/>
                    <a:pt x="743" y="5539"/>
                  </a:cubicBezTo>
                  <a:cubicBezTo>
                    <a:pt x="847" y="6218"/>
                    <a:pt x="1114" y="6843"/>
                    <a:pt x="1503" y="7376"/>
                  </a:cubicBezTo>
                  <a:cubicBezTo>
                    <a:pt x="1482" y="7392"/>
                    <a:pt x="1454" y="7402"/>
                    <a:pt x="1432" y="7424"/>
                  </a:cubicBezTo>
                  <a:cubicBezTo>
                    <a:pt x="1175" y="7680"/>
                    <a:pt x="1175" y="8101"/>
                    <a:pt x="1432" y="8357"/>
                  </a:cubicBezTo>
                  <a:cubicBezTo>
                    <a:pt x="1560" y="8485"/>
                    <a:pt x="1729" y="8550"/>
                    <a:pt x="1898" y="8550"/>
                  </a:cubicBezTo>
                  <a:cubicBezTo>
                    <a:pt x="2067" y="8550"/>
                    <a:pt x="2236" y="8485"/>
                    <a:pt x="2365" y="8357"/>
                  </a:cubicBezTo>
                  <a:cubicBezTo>
                    <a:pt x="2386" y="8336"/>
                    <a:pt x="2395" y="8307"/>
                    <a:pt x="2413" y="8285"/>
                  </a:cubicBezTo>
                  <a:cubicBezTo>
                    <a:pt x="2943" y="8676"/>
                    <a:pt x="3571" y="8940"/>
                    <a:pt x="4250" y="9046"/>
                  </a:cubicBezTo>
                  <a:cubicBezTo>
                    <a:pt x="4247" y="9075"/>
                    <a:pt x="4234" y="9101"/>
                    <a:pt x="4234" y="9131"/>
                  </a:cubicBezTo>
                  <a:cubicBezTo>
                    <a:pt x="4234" y="9494"/>
                    <a:pt x="4529" y="9792"/>
                    <a:pt x="4892" y="9792"/>
                  </a:cubicBezTo>
                  <a:cubicBezTo>
                    <a:pt x="5255" y="9792"/>
                    <a:pt x="5551" y="9494"/>
                    <a:pt x="5551" y="9131"/>
                  </a:cubicBezTo>
                  <a:cubicBezTo>
                    <a:pt x="5551" y="9101"/>
                    <a:pt x="5538" y="9075"/>
                    <a:pt x="5535" y="9046"/>
                  </a:cubicBezTo>
                  <a:cubicBezTo>
                    <a:pt x="6214" y="8940"/>
                    <a:pt x="6839" y="8676"/>
                    <a:pt x="7372" y="8285"/>
                  </a:cubicBezTo>
                  <a:cubicBezTo>
                    <a:pt x="7391" y="8309"/>
                    <a:pt x="7399" y="8336"/>
                    <a:pt x="7420" y="8357"/>
                  </a:cubicBezTo>
                  <a:cubicBezTo>
                    <a:pt x="7548" y="8485"/>
                    <a:pt x="7717" y="8550"/>
                    <a:pt x="7886" y="8550"/>
                  </a:cubicBezTo>
                  <a:cubicBezTo>
                    <a:pt x="8055" y="8550"/>
                    <a:pt x="8225" y="8485"/>
                    <a:pt x="8353" y="8357"/>
                  </a:cubicBezTo>
                  <a:cubicBezTo>
                    <a:pt x="8610" y="8101"/>
                    <a:pt x="8610" y="7680"/>
                    <a:pt x="8353" y="7424"/>
                  </a:cubicBezTo>
                  <a:cubicBezTo>
                    <a:pt x="8331" y="7403"/>
                    <a:pt x="8303" y="7392"/>
                    <a:pt x="8281" y="7376"/>
                  </a:cubicBezTo>
                  <a:cubicBezTo>
                    <a:pt x="8670" y="6843"/>
                    <a:pt x="8936" y="6220"/>
                    <a:pt x="9040" y="5539"/>
                  </a:cubicBezTo>
                  <a:cubicBezTo>
                    <a:pt x="9070" y="5542"/>
                    <a:pt x="9096" y="5555"/>
                    <a:pt x="9127" y="5555"/>
                  </a:cubicBezTo>
                  <a:cubicBezTo>
                    <a:pt x="9490" y="5555"/>
                    <a:pt x="9785" y="5260"/>
                    <a:pt x="9785" y="4896"/>
                  </a:cubicBezTo>
                  <a:cubicBezTo>
                    <a:pt x="9785" y="4532"/>
                    <a:pt x="9490" y="4235"/>
                    <a:pt x="9127" y="4235"/>
                  </a:cubicBezTo>
                  <a:cubicBezTo>
                    <a:pt x="9096" y="4235"/>
                    <a:pt x="9070" y="4249"/>
                    <a:pt x="9040" y="4253"/>
                  </a:cubicBezTo>
                  <a:cubicBezTo>
                    <a:pt x="8936" y="3573"/>
                    <a:pt x="8670" y="2947"/>
                    <a:pt x="8281" y="2416"/>
                  </a:cubicBezTo>
                  <a:cubicBezTo>
                    <a:pt x="8303" y="2398"/>
                    <a:pt x="8331" y="2390"/>
                    <a:pt x="8353" y="2366"/>
                  </a:cubicBezTo>
                  <a:cubicBezTo>
                    <a:pt x="8610" y="2110"/>
                    <a:pt x="8610" y="1691"/>
                    <a:pt x="8353" y="1434"/>
                  </a:cubicBezTo>
                  <a:cubicBezTo>
                    <a:pt x="8225" y="1305"/>
                    <a:pt x="8055" y="1241"/>
                    <a:pt x="7886" y="1241"/>
                  </a:cubicBezTo>
                  <a:cubicBezTo>
                    <a:pt x="7717" y="1241"/>
                    <a:pt x="7548" y="1305"/>
                    <a:pt x="7420" y="1434"/>
                  </a:cubicBezTo>
                  <a:cubicBezTo>
                    <a:pt x="7399" y="1454"/>
                    <a:pt x="7391" y="1484"/>
                    <a:pt x="7372" y="1506"/>
                  </a:cubicBezTo>
                  <a:cubicBezTo>
                    <a:pt x="6840" y="1117"/>
                    <a:pt x="6214" y="850"/>
                    <a:pt x="5535" y="746"/>
                  </a:cubicBezTo>
                  <a:cubicBezTo>
                    <a:pt x="5538" y="716"/>
                    <a:pt x="5551" y="691"/>
                    <a:pt x="5551" y="660"/>
                  </a:cubicBezTo>
                  <a:cubicBezTo>
                    <a:pt x="5551" y="297"/>
                    <a:pt x="5255" y="1"/>
                    <a:pt x="48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87" name="Google Shape;887;p45"/>
            <p:cNvGrpSpPr/>
            <p:nvPr/>
          </p:nvGrpSpPr>
          <p:grpSpPr>
            <a:xfrm>
              <a:off x="7370564" y="228600"/>
              <a:ext cx="1322552" cy="1020264"/>
              <a:chOff x="7370564" y="228600"/>
              <a:chExt cx="1322552" cy="1020264"/>
            </a:xfrm>
          </p:grpSpPr>
          <p:sp>
            <p:nvSpPr>
              <p:cNvPr id="888" name="Google Shape;888;p45"/>
              <p:cNvSpPr/>
              <p:nvPr/>
            </p:nvSpPr>
            <p:spPr>
              <a:xfrm>
                <a:off x="7667868" y="370056"/>
                <a:ext cx="1025248" cy="781312"/>
              </a:xfrm>
              <a:custGeom>
                <a:avLst/>
                <a:gdLst/>
                <a:ahLst/>
                <a:cxnLst/>
                <a:rect l="l" t="t" r="r" b="b"/>
                <a:pathLst>
                  <a:path w="18308" h="13952" extrusionOk="0">
                    <a:moveTo>
                      <a:pt x="1051" y="1"/>
                    </a:moveTo>
                    <a:cubicBezTo>
                      <a:pt x="443" y="1"/>
                      <a:pt x="1" y="495"/>
                      <a:pt x="70" y="1099"/>
                    </a:cubicBezTo>
                    <a:lnTo>
                      <a:pt x="1401" y="12852"/>
                    </a:lnTo>
                    <a:cubicBezTo>
                      <a:pt x="1470" y="13457"/>
                      <a:pt x="2024" y="13952"/>
                      <a:pt x="2632" y="13952"/>
                    </a:cubicBezTo>
                    <a:lnTo>
                      <a:pt x="15688" y="13952"/>
                    </a:lnTo>
                    <a:cubicBezTo>
                      <a:pt x="16296" y="13952"/>
                      <a:pt x="16860" y="13458"/>
                      <a:pt x="16942" y="12855"/>
                    </a:cubicBezTo>
                    <a:lnTo>
                      <a:pt x="18228" y="3289"/>
                    </a:lnTo>
                    <a:cubicBezTo>
                      <a:pt x="18308" y="2686"/>
                      <a:pt x="17877" y="2193"/>
                      <a:pt x="17268" y="2193"/>
                    </a:cubicBezTo>
                    <a:lnTo>
                      <a:pt x="10627" y="2193"/>
                    </a:lnTo>
                    <a:lnTo>
                      <a:pt x="10627" y="2194"/>
                    </a:lnTo>
                    <a:cubicBezTo>
                      <a:pt x="10019" y="2194"/>
                      <a:pt x="9520" y="1701"/>
                      <a:pt x="9520" y="1097"/>
                    </a:cubicBezTo>
                    <a:cubicBezTo>
                      <a:pt x="9520" y="494"/>
                      <a:pt x="9023" y="1"/>
                      <a:pt x="841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45"/>
              <p:cNvSpPr/>
              <p:nvPr/>
            </p:nvSpPr>
            <p:spPr>
              <a:xfrm>
                <a:off x="7769004" y="427904"/>
                <a:ext cx="822472" cy="782096"/>
              </a:xfrm>
              <a:custGeom>
                <a:avLst/>
                <a:gdLst/>
                <a:ahLst/>
                <a:cxnLst/>
                <a:rect l="l" t="t" r="r" b="b"/>
                <a:pathLst>
                  <a:path w="14687" h="13966" extrusionOk="0">
                    <a:moveTo>
                      <a:pt x="0" y="0"/>
                    </a:moveTo>
                    <a:lnTo>
                      <a:pt x="0" y="13965"/>
                    </a:lnTo>
                    <a:lnTo>
                      <a:pt x="14686" y="13965"/>
                    </a:lnTo>
                    <a:lnTo>
                      <a:pt x="1468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45"/>
              <p:cNvSpPr/>
              <p:nvPr/>
            </p:nvSpPr>
            <p:spPr>
              <a:xfrm>
                <a:off x="7667868" y="467440"/>
                <a:ext cx="1025248" cy="781368"/>
              </a:xfrm>
              <a:custGeom>
                <a:avLst/>
                <a:gdLst/>
                <a:ahLst/>
                <a:cxnLst/>
                <a:rect l="l" t="t" r="r" b="b"/>
                <a:pathLst>
                  <a:path w="18308" h="13953" extrusionOk="0">
                    <a:moveTo>
                      <a:pt x="1051" y="0"/>
                    </a:moveTo>
                    <a:cubicBezTo>
                      <a:pt x="443" y="0"/>
                      <a:pt x="1" y="495"/>
                      <a:pt x="70" y="1099"/>
                    </a:cubicBezTo>
                    <a:lnTo>
                      <a:pt x="1401" y="12852"/>
                    </a:lnTo>
                    <a:cubicBezTo>
                      <a:pt x="1470" y="13458"/>
                      <a:pt x="2024" y="13953"/>
                      <a:pt x="2632" y="13953"/>
                    </a:cubicBezTo>
                    <a:lnTo>
                      <a:pt x="15688" y="13953"/>
                    </a:lnTo>
                    <a:cubicBezTo>
                      <a:pt x="16296" y="13953"/>
                      <a:pt x="16860" y="13459"/>
                      <a:pt x="16942" y="12856"/>
                    </a:cubicBezTo>
                    <a:lnTo>
                      <a:pt x="18228" y="3289"/>
                    </a:lnTo>
                    <a:cubicBezTo>
                      <a:pt x="18308" y="2686"/>
                      <a:pt x="17877" y="2192"/>
                      <a:pt x="17268" y="2192"/>
                    </a:cubicBezTo>
                    <a:lnTo>
                      <a:pt x="10627" y="2192"/>
                    </a:lnTo>
                    <a:lnTo>
                      <a:pt x="10627" y="2195"/>
                    </a:lnTo>
                    <a:cubicBezTo>
                      <a:pt x="10019" y="2195"/>
                      <a:pt x="9520" y="1700"/>
                      <a:pt x="9520" y="1097"/>
                    </a:cubicBezTo>
                    <a:cubicBezTo>
                      <a:pt x="9520" y="493"/>
                      <a:pt x="9023" y="0"/>
                      <a:pt x="841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45"/>
              <p:cNvSpPr/>
              <p:nvPr/>
            </p:nvSpPr>
            <p:spPr>
              <a:xfrm>
                <a:off x="8513860" y="590304"/>
                <a:ext cx="179200" cy="658560"/>
              </a:xfrm>
              <a:custGeom>
                <a:avLst/>
                <a:gdLst/>
                <a:ahLst/>
                <a:cxnLst/>
                <a:rect l="l" t="t" r="r" b="b"/>
                <a:pathLst>
                  <a:path w="3200" h="11760" extrusionOk="0">
                    <a:moveTo>
                      <a:pt x="1580" y="1"/>
                    </a:moveTo>
                    <a:cubicBezTo>
                      <a:pt x="2189" y="1"/>
                      <a:pt x="2622" y="494"/>
                      <a:pt x="2540" y="1098"/>
                    </a:cubicBezTo>
                    <a:lnTo>
                      <a:pt x="1253" y="10663"/>
                    </a:lnTo>
                    <a:cubicBezTo>
                      <a:pt x="1173" y="11265"/>
                      <a:pt x="609" y="11760"/>
                      <a:pt x="0" y="11760"/>
                    </a:cubicBezTo>
                    <a:lnTo>
                      <a:pt x="580" y="11760"/>
                    </a:lnTo>
                    <a:cubicBezTo>
                      <a:pt x="1188" y="11760"/>
                      <a:pt x="1752" y="11267"/>
                      <a:pt x="1834" y="10663"/>
                    </a:cubicBezTo>
                    <a:lnTo>
                      <a:pt x="3120" y="1098"/>
                    </a:lnTo>
                    <a:cubicBezTo>
                      <a:pt x="3200" y="494"/>
                      <a:pt x="2769" y="1"/>
                      <a:pt x="216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45"/>
              <p:cNvSpPr/>
              <p:nvPr/>
            </p:nvSpPr>
            <p:spPr>
              <a:xfrm>
                <a:off x="8106684" y="467496"/>
                <a:ext cx="156464" cy="122976"/>
              </a:xfrm>
              <a:custGeom>
                <a:avLst/>
                <a:gdLst/>
                <a:ahLst/>
                <a:cxnLst/>
                <a:rect l="l" t="t" r="r" b="b"/>
                <a:pathLst>
                  <a:path w="2794" h="2196" extrusionOk="0">
                    <a:moveTo>
                      <a:pt x="3" y="0"/>
                    </a:moveTo>
                    <a:cubicBezTo>
                      <a:pt x="2" y="0"/>
                      <a:pt x="1" y="0"/>
                      <a:pt x="1" y="0"/>
                    </a:cubicBezTo>
                    <a:lnTo>
                      <a:pt x="5" y="0"/>
                    </a:lnTo>
                    <a:cubicBezTo>
                      <a:pt x="5" y="0"/>
                      <a:pt x="4" y="0"/>
                      <a:pt x="3" y="0"/>
                    </a:cubicBezTo>
                    <a:close/>
                    <a:moveTo>
                      <a:pt x="5" y="0"/>
                    </a:moveTo>
                    <a:lnTo>
                      <a:pt x="5" y="0"/>
                    </a:lnTo>
                    <a:cubicBezTo>
                      <a:pt x="609" y="2"/>
                      <a:pt x="1106" y="495"/>
                      <a:pt x="1106" y="1098"/>
                    </a:cubicBezTo>
                    <a:cubicBezTo>
                      <a:pt x="1106" y="1702"/>
                      <a:pt x="1605" y="2195"/>
                      <a:pt x="2213" y="2195"/>
                    </a:cubicBezTo>
                    <a:lnTo>
                      <a:pt x="2794" y="2195"/>
                    </a:lnTo>
                    <a:cubicBezTo>
                      <a:pt x="2185" y="2195"/>
                      <a:pt x="1687" y="1702"/>
                      <a:pt x="1687" y="1098"/>
                    </a:cubicBezTo>
                    <a:cubicBezTo>
                      <a:pt x="1687" y="494"/>
                      <a:pt x="1188" y="0"/>
                      <a:pt x="58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45"/>
              <p:cNvSpPr/>
              <p:nvPr/>
            </p:nvSpPr>
            <p:spPr>
              <a:xfrm>
                <a:off x="7370564" y="228600"/>
                <a:ext cx="667296" cy="579544"/>
              </a:xfrm>
              <a:custGeom>
                <a:avLst/>
                <a:gdLst/>
                <a:ahLst/>
                <a:cxnLst/>
                <a:rect l="l" t="t" r="r" b="b"/>
                <a:pathLst>
                  <a:path w="11916" h="10349" extrusionOk="0">
                    <a:moveTo>
                      <a:pt x="5958" y="0"/>
                    </a:moveTo>
                    <a:cubicBezTo>
                      <a:pt x="5535" y="337"/>
                      <a:pt x="3949" y="1480"/>
                      <a:pt x="1957" y="1514"/>
                    </a:cubicBezTo>
                    <a:cubicBezTo>
                      <a:pt x="1957" y="1514"/>
                      <a:pt x="0" y="8160"/>
                      <a:pt x="5958" y="10348"/>
                    </a:cubicBezTo>
                    <a:cubicBezTo>
                      <a:pt x="11916" y="8160"/>
                      <a:pt x="9958" y="1514"/>
                      <a:pt x="9958" y="1514"/>
                    </a:cubicBezTo>
                    <a:cubicBezTo>
                      <a:pt x="7966" y="1482"/>
                      <a:pt x="6381" y="337"/>
                      <a:pt x="595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45"/>
              <p:cNvSpPr/>
              <p:nvPr/>
            </p:nvSpPr>
            <p:spPr>
              <a:xfrm>
                <a:off x="7581740" y="405056"/>
                <a:ext cx="258888" cy="203112"/>
              </a:xfrm>
              <a:custGeom>
                <a:avLst/>
                <a:gdLst/>
                <a:ahLst/>
                <a:cxnLst/>
                <a:rect l="l" t="t" r="r" b="b"/>
                <a:pathLst>
                  <a:path w="4623" h="3627" extrusionOk="0">
                    <a:moveTo>
                      <a:pt x="4111" y="1"/>
                    </a:moveTo>
                    <a:lnTo>
                      <a:pt x="1740" y="2717"/>
                    </a:lnTo>
                    <a:lnTo>
                      <a:pt x="395" y="1759"/>
                    </a:lnTo>
                    <a:lnTo>
                      <a:pt x="0" y="2310"/>
                    </a:lnTo>
                    <a:lnTo>
                      <a:pt x="1845" y="3627"/>
                    </a:lnTo>
                    <a:lnTo>
                      <a:pt x="4623" y="448"/>
                    </a:lnTo>
                    <a:lnTo>
                      <a:pt x="411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45"/>
              <p:cNvSpPr/>
              <p:nvPr/>
            </p:nvSpPr>
            <p:spPr>
              <a:xfrm>
                <a:off x="7615844" y="308512"/>
                <a:ext cx="422016" cy="499632"/>
              </a:xfrm>
              <a:custGeom>
                <a:avLst/>
                <a:gdLst/>
                <a:ahLst/>
                <a:cxnLst/>
                <a:rect l="l" t="t" r="r" b="b"/>
                <a:pathLst>
                  <a:path w="7536" h="8922" extrusionOk="0">
                    <a:moveTo>
                      <a:pt x="4694" y="0"/>
                    </a:moveTo>
                    <a:cubicBezTo>
                      <a:pt x="4798" y="2523"/>
                      <a:pt x="4170" y="6286"/>
                      <a:pt x="1" y="8130"/>
                    </a:cubicBezTo>
                    <a:cubicBezTo>
                      <a:pt x="453" y="8431"/>
                      <a:pt x="973" y="8700"/>
                      <a:pt x="1577" y="8921"/>
                    </a:cubicBezTo>
                    <a:cubicBezTo>
                      <a:pt x="7536" y="6733"/>
                      <a:pt x="5578" y="87"/>
                      <a:pt x="5578" y="87"/>
                    </a:cubicBezTo>
                    <a:cubicBezTo>
                      <a:pt x="5274" y="82"/>
                      <a:pt x="4977" y="50"/>
                      <a:pt x="469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45"/>
              <p:cNvSpPr/>
              <p:nvPr/>
            </p:nvSpPr>
            <p:spPr>
              <a:xfrm>
                <a:off x="7456852" y="1020832"/>
                <a:ext cx="632912" cy="13580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2425" extrusionOk="0">
                    <a:moveTo>
                      <a:pt x="1632" y="0"/>
                    </a:moveTo>
                    <a:cubicBezTo>
                      <a:pt x="736" y="0"/>
                      <a:pt x="0" y="545"/>
                      <a:pt x="0" y="1212"/>
                    </a:cubicBezTo>
                    <a:cubicBezTo>
                      <a:pt x="0" y="1878"/>
                      <a:pt x="734" y="2424"/>
                      <a:pt x="1632" y="2424"/>
                    </a:cubicBezTo>
                    <a:lnTo>
                      <a:pt x="9671" y="2424"/>
                    </a:lnTo>
                    <a:cubicBezTo>
                      <a:pt x="10569" y="2424"/>
                      <a:pt x="11302" y="1878"/>
                      <a:pt x="11302" y="1212"/>
                    </a:cubicBezTo>
                    <a:cubicBezTo>
                      <a:pt x="11302" y="545"/>
                      <a:pt x="10569" y="0"/>
                      <a:pt x="967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45"/>
              <p:cNvSpPr/>
              <p:nvPr/>
            </p:nvSpPr>
            <p:spPr>
              <a:xfrm>
                <a:off x="7520357" y="1057176"/>
                <a:ext cx="68824" cy="70784"/>
              </a:xfrm>
              <a:custGeom>
                <a:avLst/>
                <a:gdLst/>
                <a:ahLst/>
                <a:cxnLst/>
                <a:rect l="l" t="t" r="r" b="b"/>
                <a:pathLst>
                  <a:path w="1229" h="1264" extrusionOk="0">
                    <a:moveTo>
                      <a:pt x="513" y="1"/>
                    </a:moveTo>
                    <a:lnTo>
                      <a:pt x="516" y="457"/>
                    </a:lnTo>
                    <a:lnTo>
                      <a:pt x="106" y="217"/>
                    </a:lnTo>
                    <a:lnTo>
                      <a:pt x="0" y="406"/>
                    </a:lnTo>
                    <a:lnTo>
                      <a:pt x="405" y="630"/>
                    </a:lnTo>
                    <a:lnTo>
                      <a:pt x="0" y="857"/>
                    </a:lnTo>
                    <a:lnTo>
                      <a:pt x="106" y="1044"/>
                    </a:lnTo>
                    <a:lnTo>
                      <a:pt x="516" y="803"/>
                    </a:lnTo>
                    <a:lnTo>
                      <a:pt x="513" y="1264"/>
                    </a:lnTo>
                    <a:lnTo>
                      <a:pt x="716" y="1264"/>
                    </a:lnTo>
                    <a:lnTo>
                      <a:pt x="712" y="803"/>
                    </a:lnTo>
                    <a:lnTo>
                      <a:pt x="1122" y="1044"/>
                    </a:lnTo>
                    <a:lnTo>
                      <a:pt x="1229" y="857"/>
                    </a:lnTo>
                    <a:lnTo>
                      <a:pt x="825" y="630"/>
                    </a:lnTo>
                    <a:lnTo>
                      <a:pt x="1229" y="406"/>
                    </a:lnTo>
                    <a:lnTo>
                      <a:pt x="1122" y="217"/>
                    </a:lnTo>
                    <a:lnTo>
                      <a:pt x="712" y="457"/>
                    </a:lnTo>
                    <a:lnTo>
                      <a:pt x="71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98;p45"/>
              <p:cNvSpPr/>
              <p:nvPr/>
            </p:nvSpPr>
            <p:spPr>
              <a:xfrm>
                <a:off x="7633421" y="1057176"/>
                <a:ext cx="68768" cy="70784"/>
              </a:xfrm>
              <a:custGeom>
                <a:avLst/>
                <a:gdLst/>
                <a:ahLst/>
                <a:cxnLst/>
                <a:rect l="l" t="t" r="r" b="b"/>
                <a:pathLst>
                  <a:path w="1228" h="1264" extrusionOk="0">
                    <a:moveTo>
                      <a:pt x="513" y="1"/>
                    </a:moveTo>
                    <a:lnTo>
                      <a:pt x="517" y="457"/>
                    </a:lnTo>
                    <a:lnTo>
                      <a:pt x="107" y="217"/>
                    </a:lnTo>
                    <a:lnTo>
                      <a:pt x="0" y="406"/>
                    </a:lnTo>
                    <a:lnTo>
                      <a:pt x="406" y="630"/>
                    </a:lnTo>
                    <a:lnTo>
                      <a:pt x="0" y="857"/>
                    </a:lnTo>
                    <a:lnTo>
                      <a:pt x="107" y="1044"/>
                    </a:lnTo>
                    <a:lnTo>
                      <a:pt x="517" y="803"/>
                    </a:lnTo>
                    <a:lnTo>
                      <a:pt x="513" y="1264"/>
                    </a:lnTo>
                    <a:lnTo>
                      <a:pt x="716" y="1264"/>
                    </a:lnTo>
                    <a:lnTo>
                      <a:pt x="714" y="803"/>
                    </a:lnTo>
                    <a:lnTo>
                      <a:pt x="714" y="803"/>
                    </a:lnTo>
                    <a:lnTo>
                      <a:pt x="1121" y="1044"/>
                    </a:lnTo>
                    <a:lnTo>
                      <a:pt x="1228" y="857"/>
                    </a:lnTo>
                    <a:lnTo>
                      <a:pt x="824" y="630"/>
                    </a:lnTo>
                    <a:lnTo>
                      <a:pt x="1228" y="406"/>
                    </a:lnTo>
                    <a:lnTo>
                      <a:pt x="1121" y="217"/>
                    </a:lnTo>
                    <a:lnTo>
                      <a:pt x="714" y="457"/>
                    </a:lnTo>
                    <a:lnTo>
                      <a:pt x="71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45"/>
              <p:cNvSpPr/>
              <p:nvPr/>
            </p:nvSpPr>
            <p:spPr>
              <a:xfrm>
                <a:off x="7746597" y="1057176"/>
                <a:ext cx="68656" cy="70784"/>
              </a:xfrm>
              <a:custGeom>
                <a:avLst/>
                <a:gdLst/>
                <a:ahLst/>
                <a:cxnLst/>
                <a:rect l="l" t="t" r="r" b="b"/>
                <a:pathLst>
                  <a:path w="1226" h="1264" extrusionOk="0">
                    <a:moveTo>
                      <a:pt x="513" y="1"/>
                    </a:moveTo>
                    <a:lnTo>
                      <a:pt x="516" y="457"/>
                    </a:lnTo>
                    <a:lnTo>
                      <a:pt x="106" y="217"/>
                    </a:lnTo>
                    <a:lnTo>
                      <a:pt x="1" y="406"/>
                    </a:lnTo>
                    <a:lnTo>
                      <a:pt x="407" y="630"/>
                    </a:lnTo>
                    <a:lnTo>
                      <a:pt x="1" y="857"/>
                    </a:lnTo>
                    <a:lnTo>
                      <a:pt x="106" y="1044"/>
                    </a:lnTo>
                    <a:lnTo>
                      <a:pt x="516" y="803"/>
                    </a:lnTo>
                    <a:lnTo>
                      <a:pt x="513" y="1264"/>
                    </a:lnTo>
                    <a:lnTo>
                      <a:pt x="715" y="1264"/>
                    </a:lnTo>
                    <a:lnTo>
                      <a:pt x="712" y="803"/>
                    </a:lnTo>
                    <a:lnTo>
                      <a:pt x="712" y="803"/>
                    </a:lnTo>
                    <a:lnTo>
                      <a:pt x="1121" y="1044"/>
                    </a:lnTo>
                    <a:lnTo>
                      <a:pt x="1226" y="857"/>
                    </a:lnTo>
                    <a:lnTo>
                      <a:pt x="822" y="630"/>
                    </a:lnTo>
                    <a:lnTo>
                      <a:pt x="1226" y="406"/>
                    </a:lnTo>
                    <a:lnTo>
                      <a:pt x="1121" y="217"/>
                    </a:lnTo>
                    <a:lnTo>
                      <a:pt x="712" y="457"/>
                    </a:lnTo>
                    <a:lnTo>
                      <a:pt x="71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45"/>
              <p:cNvSpPr/>
              <p:nvPr/>
            </p:nvSpPr>
            <p:spPr>
              <a:xfrm>
                <a:off x="7859436" y="1057176"/>
                <a:ext cx="68824" cy="70784"/>
              </a:xfrm>
              <a:custGeom>
                <a:avLst/>
                <a:gdLst/>
                <a:ahLst/>
                <a:cxnLst/>
                <a:rect l="l" t="t" r="r" b="b"/>
                <a:pathLst>
                  <a:path w="1229" h="1264" extrusionOk="0">
                    <a:moveTo>
                      <a:pt x="512" y="1"/>
                    </a:moveTo>
                    <a:lnTo>
                      <a:pt x="516" y="457"/>
                    </a:lnTo>
                    <a:lnTo>
                      <a:pt x="516" y="457"/>
                    </a:lnTo>
                    <a:lnTo>
                      <a:pt x="106" y="217"/>
                    </a:lnTo>
                    <a:lnTo>
                      <a:pt x="0" y="406"/>
                    </a:lnTo>
                    <a:lnTo>
                      <a:pt x="407" y="630"/>
                    </a:lnTo>
                    <a:lnTo>
                      <a:pt x="0" y="857"/>
                    </a:lnTo>
                    <a:lnTo>
                      <a:pt x="106" y="1044"/>
                    </a:lnTo>
                    <a:lnTo>
                      <a:pt x="516" y="803"/>
                    </a:lnTo>
                    <a:lnTo>
                      <a:pt x="512" y="1264"/>
                    </a:lnTo>
                    <a:lnTo>
                      <a:pt x="716" y="1264"/>
                    </a:lnTo>
                    <a:lnTo>
                      <a:pt x="714" y="803"/>
                    </a:lnTo>
                    <a:lnTo>
                      <a:pt x="1124" y="1044"/>
                    </a:lnTo>
                    <a:lnTo>
                      <a:pt x="1229" y="857"/>
                    </a:lnTo>
                    <a:lnTo>
                      <a:pt x="825" y="630"/>
                    </a:lnTo>
                    <a:lnTo>
                      <a:pt x="1229" y="406"/>
                    </a:lnTo>
                    <a:lnTo>
                      <a:pt x="1124" y="217"/>
                    </a:lnTo>
                    <a:lnTo>
                      <a:pt x="714" y="457"/>
                    </a:lnTo>
                    <a:lnTo>
                      <a:pt x="71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45"/>
              <p:cNvSpPr/>
              <p:nvPr/>
            </p:nvSpPr>
            <p:spPr>
              <a:xfrm>
                <a:off x="7972501" y="1057176"/>
                <a:ext cx="68824" cy="70784"/>
              </a:xfrm>
              <a:custGeom>
                <a:avLst/>
                <a:gdLst/>
                <a:ahLst/>
                <a:cxnLst/>
                <a:rect l="l" t="t" r="r" b="b"/>
                <a:pathLst>
                  <a:path w="1229" h="1264" extrusionOk="0">
                    <a:moveTo>
                      <a:pt x="513" y="1"/>
                    </a:moveTo>
                    <a:lnTo>
                      <a:pt x="517" y="457"/>
                    </a:lnTo>
                    <a:lnTo>
                      <a:pt x="517" y="457"/>
                    </a:lnTo>
                    <a:lnTo>
                      <a:pt x="107" y="217"/>
                    </a:lnTo>
                    <a:lnTo>
                      <a:pt x="0" y="406"/>
                    </a:lnTo>
                    <a:lnTo>
                      <a:pt x="406" y="630"/>
                    </a:lnTo>
                    <a:lnTo>
                      <a:pt x="0" y="857"/>
                    </a:lnTo>
                    <a:lnTo>
                      <a:pt x="107" y="1044"/>
                    </a:lnTo>
                    <a:lnTo>
                      <a:pt x="517" y="803"/>
                    </a:lnTo>
                    <a:lnTo>
                      <a:pt x="513" y="1264"/>
                    </a:lnTo>
                    <a:lnTo>
                      <a:pt x="716" y="1264"/>
                    </a:lnTo>
                    <a:lnTo>
                      <a:pt x="714" y="803"/>
                    </a:lnTo>
                    <a:lnTo>
                      <a:pt x="1124" y="1044"/>
                    </a:lnTo>
                    <a:lnTo>
                      <a:pt x="1229" y="857"/>
                    </a:lnTo>
                    <a:lnTo>
                      <a:pt x="825" y="630"/>
                    </a:lnTo>
                    <a:lnTo>
                      <a:pt x="1229" y="406"/>
                    </a:lnTo>
                    <a:lnTo>
                      <a:pt x="1124" y="217"/>
                    </a:lnTo>
                    <a:lnTo>
                      <a:pt x="714" y="457"/>
                    </a:lnTo>
                    <a:lnTo>
                      <a:pt x="71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02" name="Google Shape;902;p45"/>
            <p:cNvSpPr/>
            <p:nvPr/>
          </p:nvSpPr>
          <p:spPr>
            <a:xfrm flipH="1">
              <a:off x="7133528" y="228600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45"/>
            <p:cNvSpPr/>
            <p:nvPr/>
          </p:nvSpPr>
          <p:spPr>
            <a:xfrm flipH="1">
              <a:off x="8497777" y="1436248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45"/>
            <p:cNvSpPr/>
            <p:nvPr/>
          </p:nvSpPr>
          <p:spPr>
            <a:xfrm flipH="1">
              <a:off x="8879600" y="1248875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740677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44"/>
          <p:cNvSpPr/>
          <p:nvPr/>
        </p:nvSpPr>
        <p:spPr>
          <a:xfrm>
            <a:off x="1488088" y="3313394"/>
            <a:ext cx="504000" cy="503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753" name="Google Shape;753;p44"/>
          <p:cNvSpPr/>
          <p:nvPr/>
        </p:nvSpPr>
        <p:spPr>
          <a:xfrm>
            <a:off x="1473319" y="2643929"/>
            <a:ext cx="504000" cy="504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759" name="Google Shape;759;p44"/>
          <p:cNvSpPr txBox="1">
            <a:spLocks noGrp="1"/>
          </p:cNvSpPr>
          <p:nvPr>
            <p:ph type="title" idx="8"/>
          </p:nvPr>
        </p:nvSpPr>
        <p:spPr>
          <a:xfrm>
            <a:off x="2109379" y="4063008"/>
            <a:ext cx="6824489" cy="554100"/>
          </a:xfrm>
          <a:prstGeom prst="rect">
            <a:avLst/>
          </a:prstGeom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NUMBER OF SOFTWARE DEVELOPERS</a:t>
            </a:r>
            <a:endParaRPr dirty="0"/>
          </a:p>
        </p:txBody>
      </p:sp>
      <p:sp>
        <p:nvSpPr>
          <p:cNvPr id="760" name="Google Shape;760;p44"/>
          <p:cNvSpPr txBox="1">
            <a:spLocks noGrp="1"/>
          </p:cNvSpPr>
          <p:nvPr>
            <p:ph type="title"/>
          </p:nvPr>
        </p:nvSpPr>
        <p:spPr>
          <a:xfrm>
            <a:off x="1984200" y="1278600"/>
            <a:ext cx="6169740" cy="554100"/>
          </a:xfrm>
          <a:prstGeom prst="rect">
            <a:avLst/>
          </a:prstGeom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EFFORT ESTIMATION ACCURACY</a:t>
            </a:r>
            <a:endParaRPr dirty="0"/>
          </a:p>
        </p:txBody>
      </p:sp>
      <p:sp>
        <p:nvSpPr>
          <p:cNvPr id="762" name="Google Shape;762;p44"/>
          <p:cNvSpPr txBox="1">
            <a:spLocks noGrp="1"/>
          </p:cNvSpPr>
          <p:nvPr>
            <p:ph type="title" idx="2"/>
          </p:nvPr>
        </p:nvSpPr>
        <p:spPr>
          <a:xfrm>
            <a:off x="2049818" y="3310801"/>
            <a:ext cx="3084348" cy="554100"/>
          </a:xfrm>
          <a:prstGeom prst="rect">
            <a:avLst/>
          </a:prstGeom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PRODUCTIVIY</a:t>
            </a:r>
            <a:endParaRPr dirty="0"/>
          </a:p>
        </p:txBody>
      </p:sp>
      <p:sp>
        <p:nvSpPr>
          <p:cNvPr id="763" name="Google Shape;763;p44"/>
          <p:cNvSpPr txBox="1">
            <a:spLocks noGrp="1"/>
          </p:cNvSpPr>
          <p:nvPr>
            <p:ph type="title" idx="4"/>
          </p:nvPr>
        </p:nvSpPr>
        <p:spPr>
          <a:xfrm>
            <a:off x="1984200" y="1939706"/>
            <a:ext cx="4193576" cy="554100"/>
          </a:xfrm>
          <a:prstGeom prst="rect">
            <a:avLst/>
          </a:prstGeom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SCHEDULE DEVIATION</a:t>
            </a:r>
            <a:endParaRPr dirty="0"/>
          </a:p>
        </p:txBody>
      </p:sp>
      <p:sp>
        <p:nvSpPr>
          <p:cNvPr id="764" name="Google Shape;764;p44"/>
          <p:cNvSpPr txBox="1">
            <a:spLocks noGrp="1"/>
          </p:cNvSpPr>
          <p:nvPr>
            <p:ph type="title" idx="6"/>
          </p:nvPr>
        </p:nvSpPr>
        <p:spPr>
          <a:xfrm>
            <a:off x="2028462" y="2618878"/>
            <a:ext cx="3858486" cy="554100"/>
          </a:xfrm>
          <a:prstGeom prst="rect">
            <a:avLst/>
          </a:prstGeom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COST VARIANCE</a:t>
            </a:r>
            <a:endParaRPr dirty="0"/>
          </a:p>
        </p:txBody>
      </p:sp>
      <p:sp>
        <p:nvSpPr>
          <p:cNvPr id="766" name="Google Shape;766;p44"/>
          <p:cNvSpPr txBox="1">
            <a:spLocks noGrp="1"/>
          </p:cNvSpPr>
          <p:nvPr>
            <p:ph type="title" idx="15"/>
          </p:nvPr>
        </p:nvSpPr>
        <p:spPr>
          <a:xfrm>
            <a:off x="901543" y="317446"/>
            <a:ext cx="7704000" cy="6768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METRICS</a:t>
            </a:r>
            <a:endParaRPr dirty="0"/>
          </a:p>
        </p:txBody>
      </p:sp>
      <p:sp>
        <p:nvSpPr>
          <p:cNvPr id="767" name="Google Shape;767;p44"/>
          <p:cNvSpPr/>
          <p:nvPr/>
        </p:nvSpPr>
        <p:spPr>
          <a:xfrm>
            <a:off x="1449924" y="1939706"/>
            <a:ext cx="504000" cy="503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769" name="Google Shape;769;p44"/>
          <p:cNvSpPr/>
          <p:nvPr/>
        </p:nvSpPr>
        <p:spPr>
          <a:xfrm>
            <a:off x="1533774" y="4043936"/>
            <a:ext cx="504000" cy="503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770" name="Google Shape;770;p44"/>
          <p:cNvSpPr/>
          <p:nvPr/>
        </p:nvSpPr>
        <p:spPr>
          <a:xfrm>
            <a:off x="1404000" y="1303950"/>
            <a:ext cx="504000" cy="503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771" name="Google Shape;771;p44"/>
          <p:cNvGrpSpPr/>
          <p:nvPr/>
        </p:nvGrpSpPr>
        <p:grpSpPr>
          <a:xfrm>
            <a:off x="76190" y="76211"/>
            <a:ext cx="1399466" cy="1919431"/>
            <a:chOff x="76190" y="76211"/>
            <a:chExt cx="1399466" cy="1919431"/>
          </a:xfrm>
        </p:grpSpPr>
        <p:sp>
          <p:nvSpPr>
            <p:cNvPr id="772" name="Google Shape;772;p44"/>
            <p:cNvSpPr/>
            <p:nvPr/>
          </p:nvSpPr>
          <p:spPr>
            <a:xfrm>
              <a:off x="76190" y="76211"/>
              <a:ext cx="692971" cy="693467"/>
            </a:xfrm>
            <a:custGeom>
              <a:avLst/>
              <a:gdLst/>
              <a:ahLst/>
              <a:cxnLst/>
              <a:rect l="l" t="t" r="r" b="b"/>
              <a:pathLst>
                <a:path w="9786" h="9793" extrusionOk="0">
                  <a:moveTo>
                    <a:pt x="4894" y="1765"/>
                  </a:moveTo>
                  <a:cubicBezTo>
                    <a:pt x="6621" y="1765"/>
                    <a:pt x="8022" y="3165"/>
                    <a:pt x="8022" y="4895"/>
                  </a:cubicBezTo>
                  <a:cubicBezTo>
                    <a:pt x="8022" y="6624"/>
                    <a:pt x="6621" y="8022"/>
                    <a:pt x="4894" y="8022"/>
                  </a:cubicBezTo>
                  <a:cubicBezTo>
                    <a:pt x="3166" y="8022"/>
                    <a:pt x="1765" y="6622"/>
                    <a:pt x="1765" y="4895"/>
                  </a:cubicBezTo>
                  <a:cubicBezTo>
                    <a:pt x="1765" y="3166"/>
                    <a:pt x="3166" y="1765"/>
                    <a:pt x="4894" y="1765"/>
                  </a:cubicBezTo>
                  <a:close/>
                  <a:moveTo>
                    <a:pt x="4892" y="1"/>
                  </a:moveTo>
                  <a:cubicBezTo>
                    <a:pt x="4529" y="1"/>
                    <a:pt x="4234" y="297"/>
                    <a:pt x="4234" y="660"/>
                  </a:cubicBezTo>
                  <a:cubicBezTo>
                    <a:pt x="4234" y="691"/>
                    <a:pt x="4247" y="714"/>
                    <a:pt x="4250" y="746"/>
                  </a:cubicBezTo>
                  <a:cubicBezTo>
                    <a:pt x="3571" y="850"/>
                    <a:pt x="2943" y="1117"/>
                    <a:pt x="2413" y="1506"/>
                  </a:cubicBezTo>
                  <a:cubicBezTo>
                    <a:pt x="2395" y="1483"/>
                    <a:pt x="2387" y="1454"/>
                    <a:pt x="2365" y="1434"/>
                  </a:cubicBezTo>
                  <a:cubicBezTo>
                    <a:pt x="2236" y="1305"/>
                    <a:pt x="2067" y="1241"/>
                    <a:pt x="1898" y="1241"/>
                  </a:cubicBezTo>
                  <a:cubicBezTo>
                    <a:pt x="1729" y="1241"/>
                    <a:pt x="1560" y="1305"/>
                    <a:pt x="1432" y="1434"/>
                  </a:cubicBezTo>
                  <a:cubicBezTo>
                    <a:pt x="1175" y="1691"/>
                    <a:pt x="1175" y="2110"/>
                    <a:pt x="1432" y="2366"/>
                  </a:cubicBezTo>
                  <a:cubicBezTo>
                    <a:pt x="1453" y="2390"/>
                    <a:pt x="1480" y="2398"/>
                    <a:pt x="1503" y="2416"/>
                  </a:cubicBezTo>
                  <a:cubicBezTo>
                    <a:pt x="1113" y="2947"/>
                    <a:pt x="847" y="3570"/>
                    <a:pt x="743" y="4253"/>
                  </a:cubicBezTo>
                  <a:cubicBezTo>
                    <a:pt x="714" y="4249"/>
                    <a:pt x="688" y="4235"/>
                    <a:pt x="660" y="4235"/>
                  </a:cubicBezTo>
                  <a:cubicBezTo>
                    <a:pt x="297" y="4235"/>
                    <a:pt x="1" y="4532"/>
                    <a:pt x="1" y="4896"/>
                  </a:cubicBezTo>
                  <a:cubicBezTo>
                    <a:pt x="1" y="5260"/>
                    <a:pt x="298" y="5555"/>
                    <a:pt x="660" y="5555"/>
                  </a:cubicBezTo>
                  <a:cubicBezTo>
                    <a:pt x="690" y="5555"/>
                    <a:pt x="716" y="5543"/>
                    <a:pt x="743" y="5539"/>
                  </a:cubicBezTo>
                  <a:cubicBezTo>
                    <a:pt x="847" y="6218"/>
                    <a:pt x="1114" y="6843"/>
                    <a:pt x="1503" y="7376"/>
                  </a:cubicBezTo>
                  <a:cubicBezTo>
                    <a:pt x="1482" y="7392"/>
                    <a:pt x="1454" y="7402"/>
                    <a:pt x="1432" y="7424"/>
                  </a:cubicBezTo>
                  <a:cubicBezTo>
                    <a:pt x="1175" y="7680"/>
                    <a:pt x="1175" y="8101"/>
                    <a:pt x="1432" y="8357"/>
                  </a:cubicBezTo>
                  <a:cubicBezTo>
                    <a:pt x="1560" y="8485"/>
                    <a:pt x="1729" y="8550"/>
                    <a:pt x="1898" y="8550"/>
                  </a:cubicBezTo>
                  <a:cubicBezTo>
                    <a:pt x="2067" y="8550"/>
                    <a:pt x="2236" y="8485"/>
                    <a:pt x="2365" y="8357"/>
                  </a:cubicBezTo>
                  <a:cubicBezTo>
                    <a:pt x="2386" y="8336"/>
                    <a:pt x="2395" y="8307"/>
                    <a:pt x="2413" y="8285"/>
                  </a:cubicBezTo>
                  <a:cubicBezTo>
                    <a:pt x="2943" y="8676"/>
                    <a:pt x="3571" y="8940"/>
                    <a:pt x="4250" y="9046"/>
                  </a:cubicBezTo>
                  <a:cubicBezTo>
                    <a:pt x="4247" y="9075"/>
                    <a:pt x="4234" y="9101"/>
                    <a:pt x="4234" y="9131"/>
                  </a:cubicBezTo>
                  <a:cubicBezTo>
                    <a:pt x="4234" y="9494"/>
                    <a:pt x="4529" y="9792"/>
                    <a:pt x="4892" y="9792"/>
                  </a:cubicBezTo>
                  <a:cubicBezTo>
                    <a:pt x="5255" y="9792"/>
                    <a:pt x="5551" y="9494"/>
                    <a:pt x="5551" y="9131"/>
                  </a:cubicBezTo>
                  <a:cubicBezTo>
                    <a:pt x="5551" y="9101"/>
                    <a:pt x="5538" y="9075"/>
                    <a:pt x="5535" y="9046"/>
                  </a:cubicBezTo>
                  <a:cubicBezTo>
                    <a:pt x="6214" y="8940"/>
                    <a:pt x="6839" y="8676"/>
                    <a:pt x="7372" y="8285"/>
                  </a:cubicBezTo>
                  <a:cubicBezTo>
                    <a:pt x="7391" y="8309"/>
                    <a:pt x="7399" y="8336"/>
                    <a:pt x="7420" y="8357"/>
                  </a:cubicBezTo>
                  <a:cubicBezTo>
                    <a:pt x="7548" y="8485"/>
                    <a:pt x="7717" y="8550"/>
                    <a:pt x="7886" y="8550"/>
                  </a:cubicBezTo>
                  <a:cubicBezTo>
                    <a:pt x="8055" y="8550"/>
                    <a:pt x="8225" y="8485"/>
                    <a:pt x="8353" y="8357"/>
                  </a:cubicBezTo>
                  <a:cubicBezTo>
                    <a:pt x="8610" y="8101"/>
                    <a:pt x="8610" y="7680"/>
                    <a:pt x="8353" y="7424"/>
                  </a:cubicBezTo>
                  <a:cubicBezTo>
                    <a:pt x="8331" y="7403"/>
                    <a:pt x="8303" y="7392"/>
                    <a:pt x="8281" y="7376"/>
                  </a:cubicBezTo>
                  <a:cubicBezTo>
                    <a:pt x="8670" y="6843"/>
                    <a:pt x="8936" y="6220"/>
                    <a:pt x="9040" y="5539"/>
                  </a:cubicBezTo>
                  <a:cubicBezTo>
                    <a:pt x="9070" y="5542"/>
                    <a:pt x="9096" y="5555"/>
                    <a:pt x="9127" y="5555"/>
                  </a:cubicBezTo>
                  <a:cubicBezTo>
                    <a:pt x="9490" y="5555"/>
                    <a:pt x="9785" y="5260"/>
                    <a:pt x="9785" y="4896"/>
                  </a:cubicBezTo>
                  <a:cubicBezTo>
                    <a:pt x="9785" y="4532"/>
                    <a:pt x="9490" y="4235"/>
                    <a:pt x="9127" y="4235"/>
                  </a:cubicBezTo>
                  <a:cubicBezTo>
                    <a:pt x="9096" y="4235"/>
                    <a:pt x="9070" y="4249"/>
                    <a:pt x="9040" y="4253"/>
                  </a:cubicBezTo>
                  <a:cubicBezTo>
                    <a:pt x="8936" y="3573"/>
                    <a:pt x="8670" y="2947"/>
                    <a:pt x="8281" y="2416"/>
                  </a:cubicBezTo>
                  <a:cubicBezTo>
                    <a:pt x="8303" y="2398"/>
                    <a:pt x="8331" y="2390"/>
                    <a:pt x="8353" y="2366"/>
                  </a:cubicBezTo>
                  <a:cubicBezTo>
                    <a:pt x="8610" y="2110"/>
                    <a:pt x="8610" y="1691"/>
                    <a:pt x="8353" y="1434"/>
                  </a:cubicBezTo>
                  <a:cubicBezTo>
                    <a:pt x="8225" y="1305"/>
                    <a:pt x="8055" y="1241"/>
                    <a:pt x="7886" y="1241"/>
                  </a:cubicBezTo>
                  <a:cubicBezTo>
                    <a:pt x="7717" y="1241"/>
                    <a:pt x="7548" y="1305"/>
                    <a:pt x="7420" y="1434"/>
                  </a:cubicBezTo>
                  <a:cubicBezTo>
                    <a:pt x="7399" y="1454"/>
                    <a:pt x="7391" y="1484"/>
                    <a:pt x="7372" y="1506"/>
                  </a:cubicBezTo>
                  <a:cubicBezTo>
                    <a:pt x="6840" y="1117"/>
                    <a:pt x="6214" y="850"/>
                    <a:pt x="5535" y="746"/>
                  </a:cubicBezTo>
                  <a:cubicBezTo>
                    <a:pt x="5538" y="716"/>
                    <a:pt x="5551" y="691"/>
                    <a:pt x="5551" y="660"/>
                  </a:cubicBezTo>
                  <a:cubicBezTo>
                    <a:pt x="5551" y="297"/>
                    <a:pt x="5255" y="1"/>
                    <a:pt x="48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73" name="Google Shape;773;p44"/>
            <p:cNvGrpSpPr/>
            <p:nvPr/>
          </p:nvGrpSpPr>
          <p:grpSpPr>
            <a:xfrm>
              <a:off x="228600" y="228600"/>
              <a:ext cx="1023557" cy="1199891"/>
              <a:chOff x="112075" y="-185574"/>
              <a:chExt cx="1023557" cy="1199891"/>
            </a:xfrm>
          </p:grpSpPr>
          <p:sp>
            <p:nvSpPr>
              <p:cNvPr id="774" name="Google Shape;774;p44"/>
              <p:cNvSpPr/>
              <p:nvPr/>
            </p:nvSpPr>
            <p:spPr>
              <a:xfrm>
                <a:off x="112075" y="-185574"/>
                <a:ext cx="1023557" cy="437592"/>
              </a:xfrm>
              <a:custGeom>
                <a:avLst/>
                <a:gdLst/>
                <a:ahLst/>
                <a:cxnLst/>
                <a:rect l="l" t="t" r="r" b="b"/>
                <a:pathLst>
                  <a:path w="28277" h="12089" extrusionOk="0">
                    <a:moveTo>
                      <a:pt x="14140" y="1"/>
                    </a:moveTo>
                    <a:lnTo>
                      <a:pt x="0" y="12088"/>
                    </a:lnTo>
                    <a:lnTo>
                      <a:pt x="28277" y="12088"/>
                    </a:lnTo>
                    <a:lnTo>
                      <a:pt x="1414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44"/>
              <p:cNvSpPr/>
              <p:nvPr/>
            </p:nvSpPr>
            <p:spPr>
              <a:xfrm>
                <a:off x="112075" y="251967"/>
                <a:ext cx="1023557" cy="651881"/>
              </a:xfrm>
              <a:custGeom>
                <a:avLst/>
                <a:gdLst/>
                <a:ahLst/>
                <a:cxnLst/>
                <a:rect l="l" t="t" r="r" b="b"/>
                <a:pathLst>
                  <a:path w="28277" h="18009" extrusionOk="0">
                    <a:moveTo>
                      <a:pt x="0" y="0"/>
                    </a:moveTo>
                    <a:lnTo>
                      <a:pt x="0" y="18008"/>
                    </a:lnTo>
                    <a:lnTo>
                      <a:pt x="28277" y="18008"/>
                    </a:lnTo>
                    <a:lnTo>
                      <a:pt x="282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44"/>
              <p:cNvSpPr/>
              <p:nvPr/>
            </p:nvSpPr>
            <p:spPr>
              <a:xfrm>
                <a:off x="112075" y="251967"/>
                <a:ext cx="1023557" cy="437628"/>
              </a:xfrm>
              <a:custGeom>
                <a:avLst/>
                <a:gdLst/>
                <a:ahLst/>
                <a:cxnLst/>
                <a:rect l="l" t="t" r="r" b="b"/>
                <a:pathLst>
                  <a:path w="28277" h="12090" extrusionOk="0">
                    <a:moveTo>
                      <a:pt x="0" y="0"/>
                    </a:moveTo>
                    <a:lnTo>
                      <a:pt x="14140" y="12089"/>
                    </a:lnTo>
                    <a:lnTo>
                      <a:pt x="2827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777;p44"/>
              <p:cNvSpPr/>
              <p:nvPr/>
            </p:nvSpPr>
            <p:spPr>
              <a:xfrm>
                <a:off x="245386" y="33233"/>
                <a:ext cx="756926" cy="656369"/>
              </a:xfrm>
              <a:custGeom>
                <a:avLst/>
                <a:gdLst/>
                <a:ahLst/>
                <a:cxnLst/>
                <a:rect l="l" t="t" r="r" b="b"/>
                <a:pathLst>
                  <a:path w="20911" h="18133" extrusionOk="0">
                    <a:moveTo>
                      <a:pt x="1" y="1"/>
                    </a:moveTo>
                    <a:lnTo>
                      <a:pt x="1" y="9194"/>
                    </a:lnTo>
                    <a:lnTo>
                      <a:pt x="10457" y="18132"/>
                    </a:lnTo>
                    <a:lnTo>
                      <a:pt x="20910" y="9194"/>
                    </a:lnTo>
                    <a:lnTo>
                      <a:pt x="2091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778;p44"/>
              <p:cNvSpPr/>
              <p:nvPr/>
            </p:nvSpPr>
            <p:spPr>
              <a:xfrm>
                <a:off x="636561" y="450251"/>
                <a:ext cx="499055" cy="453591"/>
              </a:xfrm>
              <a:custGeom>
                <a:avLst/>
                <a:gdLst/>
                <a:ahLst/>
                <a:cxnLst/>
                <a:rect l="l" t="t" r="r" b="b"/>
                <a:pathLst>
                  <a:path w="13787" h="12531" extrusionOk="0">
                    <a:moveTo>
                      <a:pt x="861" y="1"/>
                    </a:moveTo>
                    <a:cubicBezTo>
                      <a:pt x="403" y="1"/>
                      <a:pt x="0" y="582"/>
                      <a:pt x="428" y="976"/>
                    </a:cubicBezTo>
                    <a:cubicBezTo>
                      <a:pt x="4626" y="4829"/>
                      <a:pt x="8828" y="8680"/>
                      <a:pt x="13028" y="12530"/>
                    </a:cubicBezTo>
                    <a:lnTo>
                      <a:pt x="13787" y="12530"/>
                    </a:lnTo>
                    <a:lnTo>
                      <a:pt x="13787" y="11659"/>
                    </a:lnTo>
                    <a:cubicBezTo>
                      <a:pt x="9606" y="7825"/>
                      <a:pt x="5426" y="3993"/>
                      <a:pt x="1247" y="159"/>
                    </a:cubicBezTo>
                    <a:cubicBezTo>
                      <a:pt x="1126" y="48"/>
                      <a:pt x="991" y="1"/>
                      <a:pt x="86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44"/>
              <p:cNvSpPr/>
              <p:nvPr/>
            </p:nvSpPr>
            <p:spPr>
              <a:xfrm>
                <a:off x="112075" y="450251"/>
                <a:ext cx="502566" cy="453627"/>
              </a:xfrm>
              <a:custGeom>
                <a:avLst/>
                <a:gdLst/>
                <a:ahLst/>
                <a:cxnLst/>
                <a:rect l="l" t="t" r="r" b="b"/>
                <a:pathLst>
                  <a:path w="13884" h="12532" extrusionOk="0">
                    <a:moveTo>
                      <a:pt x="13023" y="1"/>
                    </a:moveTo>
                    <a:cubicBezTo>
                      <a:pt x="12893" y="1"/>
                      <a:pt x="12758" y="48"/>
                      <a:pt x="12637" y="159"/>
                    </a:cubicBezTo>
                    <a:lnTo>
                      <a:pt x="0" y="11748"/>
                    </a:lnTo>
                    <a:lnTo>
                      <a:pt x="0" y="12531"/>
                    </a:lnTo>
                    <a:lnTo>
                      <a:pt x="856" y="12531"/>
                    </a:lnTo>
                    <a:cubicBezTo>
                      <a:pt x="5055" y="8680"/>
                      <a:pt x="9256" y="4829"/>
                      <a:pt x="13455" y="977"/>
                    </a:cubicBezTo>
                    <a:cubicBezTo>
                      <a:pt x="13884" y="582"/>
                      <a:pt x="13481" y="1"/>
                      <a:pt x="130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780;p44"/>
              <p:cNvSpPr/>
              <p:nvPr/>
            </p:nvSpPr>
            <p:spPr>
              <a:xfrm>
                <a:off x="415763" y="175195"/>
                <a:ext cx="416199" cy="409502"/>
              </a:xfrm>
              <a:custGeom>
                <a:avLst/>
                <a:gdLst/>
                <a:ahLst/>
                <a:cxnLst/>
                <a:rect l="l" t="t" r="r" b="b"/>
                <a:pathLst>
                  <a:path w="11498" h="11313" extrusionOk="0">
                    <a:moveTo>
                      <a:pt x="6551" y="1486"/>
                    </a:moveTo>
                    <a:cubicBezTo>
                      <a:pt x="8461" y="1486"/>
                      <a:pt x="10014" y="3039"/>
                      <a:pt x="10014" y="4949"/>
                    </a:cubicBezTo>
                    <a:lnTo>
                      <a:pt x="10014" y="6366"/>
                    </a:lnTo>
                    <a:cubicBezTo>
                      <a:pt x="10014" y="8275"/>
                      <a:pt x="8462" y="9828"/>
                      <a:pt x="6551" y="9828"/>
                    </a:cubicBezTo>
                    <a:lnTo>
                      <a:pt x="4946" y="9828"/>
                    </a:lnTo>
                    <a:cubicBezTo>
                      <a:pt x="3038" y="9828"/>
                      <a:pt x="1484" y="8275"/>
                      <a:pt x="1484" y="6366"/>
                    </a:cubicBezTo>
                    <a:lnTo>
                      <a:pt x="1484" y="4949"/>
                    </a:lnTo>
                    <a:cubicBezTo>
                      <a:pt x="1484" y="3039"/>
                      <a:pt x="3038" y="1486"/>
                      <a:pt x="4946" y="1486"/>
                    </a:cubicBezTo>
                    <a:close/>
                    <a:moveTo>
                      <a:pt x="4946" y="1"/>
                    </a:moveTo>
                    <a:cubicBezTo>
                      <a:pt x="2220" y="1"/>
                      <a:pt x="1" y="2220"/>
                      <a:pt x="1" y="4949"/>
                    </a:cubicBezTo>
                    <a:lnTo>
                      <a:pt x="1" y="6366"/>
                    </a:lnTo>
                    <a:cubicBezTo>
                      <a:pt x="1" y="9094"/>
                      <a:pt x="2220" y="11313"/>
                      <a:pt x="4946" y="11313"/>
                    </a:cubicBezTo>
                    <a:lnTo>
                      <a:pt x="6551" y="11313"/>
                    </a:lnTo>
                    <a:cubicBezTo>
                      <a:pt x="9278" y="11313"/>
                      <a:pt x="11498" y="9094"/>
                      <a:pt x="11498" y="6366"/>
                    </a:cubicBezTo>
                    <a:lnTo>
                      <a:pt x="11498" y="4949"/>
                    </a:lnTo>
                    <a:cubicBezTo>
                      <a:pt x="11498" y="2220"/>
                      <a:pt x="9278" y="1"/>
                      <a:pt x="65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44"/>
              <p:cNvSpPr/>
              <p:nvPr/>
            </p:nvSpPr>
            <p:spPr>
              <a:xfrm>
                <a:off x="321797" y="410182"/>
                <a:ext cx="604100" cy="604028"/>
              </a:xfrm>
              <a:custGeom>
                <a:avLst/>
                <a:gdLst/>
                <a:ahLst/>
                <a:cxnLst/>
                <a:rect l="l" t="t" r="r" b="b"/>
                <a:pathLst>
                  <a:path w="16689" h="16687" extrusionOk="0">
                    <a:moveTo>
                      <a:pt x="4853" y="0"/>
                    </a:moveTo>
                    <a:cubicBezTo>
                      <a:pt x="2184" y="0"/>
                      <a:pt x="1" y="2183"/>
                      <a:pt x="1" y="4851"/>
                    </a:cubicBezTo>
                    <a:lnTo>
                      <a:pt x="1" y="11836"/>
                    </a:lnTo>
                    <a:cubicBezTo>
                      <a:pt x="1" y="14504"/>
                      <a:pt x="2183" y="16686"/>
                      <a:pt x="4853" y="16686"/>
                    </a:cubicBezTo>
                    <a:lnTo>
                      <a:pt x="11836" y="16686"/>
                    </a:lnTo>
                    <a:cubicBezTo>
                      <a:pt x="14505" y="16686"/>
                      <a:pt x="16688" y="14504"/>
                      <a:pt x="16688" y="11836"/>
                    </a:cubicBezTo>
                    <a:lnTo>
                      <a:pt x="16688" y="4851"/>
                    </a:lnTo>
                    <a:cubicBezTo>
                      <a:pt x="16688" y="2184"/>
                      <a:pt x="14506" y="0"/>
                      <a:pt x="1183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44"/>
              <p:cNvSpPr/>
              <p:nvPr/>
            </p:nvSpPr>
            <p:spPr>
              <a:xfrm>
                <a:off x="359875" y="448152"/>
                <a:ext cx="566057" cy="566165"/>
              </a:xfrm>
              <a:custGeom>
                <a:avLst/>
                <a:gdLst/>
                <a:ahLst/>
                <a:cxnLst/>
                <a:rect l="l" t="t" r="r" b="b"/>
                <a:pathLst>
                  <a:path w="15638" h="15641" extrusionOk="0">
                    <a:moveTo>
                      <a:pt x="13784" y="1"/>
                    </a:moveTo>
                    <a:lnTo>
                      <a:pt x="13784" y="1"/>
                    </a:lnTo>
                    <a:cubicBezTo>
                      <a:pt x="14440" y="829"/>
                      <a:pt x="14833" y="1869"/>
                      <a:pt x="14833" y="3001"/>
                    </a:cubicBezTo>
                    <a:lnTo>
                      <a:pt x="14833" y="9987"/>
                    </a:lnTo>
                    <a:cubicBezTo>
                      <a:pt x="14833" y="12655"/>
                      <a:pt x="12653" y="14839"/>
                      <a:pt x="9983" y="14839"/>
                    </a:cubicBezTo>
                    <a:lnTo>
                      <a:pt x="3001" y="14839"/>
                    </a:lnTo>
                    <a:cubicBezTo>
                      <a:pt x="1869" y="14839"/>
                      <a:pt x="828" y="14444"/>
                      <a:pt x="1" y="13788"/>
                    </a:cubicBezTo>
                    <a:lnTo>
                      <a:pt x="1" y="13788"/>
                    </a:lnTo>
                    <a:cubicBezTo>
                      <a:pt x="891" y="14913"/>
                      <a:pt x="2264" y="15640"/>
                      <a:pt x="3802" y="15640"/>
                    </a:cubicBezTo>
                    <a:lnTo>
                      <a:pt x="10787" y="15640"/>
                    </a:lnTo>
                    <a:cubicBezTo>
                      <a:pt x="13455" y="15640"/>
                      <a:pt x="15637" y="13457"/>
                      <a:pt x="15637" y="10788"/>
                    </a:cubicBezTo>
                    <a:lnTo>
                      <a:pt x="15637" y="3805"/>
                    </a:lnTo>
                    <a:cubicBezTo>
                      <a:pt x="15636" y="2265"/>
                      <a:pt x="14910" y="891"/>
                      <a:pt x="1378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" name="Google Shape;783;p44"/>
              <p:cNvSpPr/>
              <p:nvPr/>
            </p:nvSpPr>
            <p:spPr>
              <a:xfrm>
                <a:off x="533184" y="552397"/>
                <a:ext cx="181313" cy="357125"/>
              </a:xfrm>
              <a:custGeom>
                <a:avLst/>
                <a:gdLst/>
                <a:ahLst/>
                <a:cxnLst/>
                <a:rect l="l" t="t" r="r" b="b"/>
                <a:pathLst>
                  <a:path w="5009" h="9866" extrusionOk="0">
                    <a:moveTo>
                      <a:pt x="2506" y="0"/>
                    </a:moveTo>
                    <a:cubicBezTo>
                      <a:pt x="1122" y="0"/>
                      <a:pt x="0" y="1121"/>
                      <a:pt x="0" y="2503"/>
                    </a:cubicBezTo>
                    <a:cubicBezTo>
                      <a:pt x="0" y="3495"/>
                      <a:pt x="583" y="4344"/>
                      <a:pt x="1418" y="4751"/>
                    </a:cubicBezTo>
                    <a:lnTo>
                      <a:pt x="173" y="9441"/>
                    </a:lnTo>
                    <a:cubicBezTo>
                      <a:pt x="125" y="9674"/>
                      <a:pt x="281" y="9866"/>
                      <a:pt x="522" y="9866"/>
                    </a:cubicBezTo>
                    <a:lnTo>
                      <a:pt x="4488" y="9866"/>
                    </a:lnTo>
                    <a:cubicBezTo>
                      <a:pt x="4726" y="9866"/>
                      <a:pt x="4884" y="9674"/>
                      <a:pt x="4836" y="9441"/>
                    </a:cubicBezTo>
                    <a:lnTo>
                      <a:pt x="3591" y="4749"/>
                    </a:lnTo>
                    <a:cubicBezTo>
                      <a:pt x="4426" y="4344"/>
                      <a:pt x="5008" y="3495"/>
                      <a:pt x="5008" y="2503"/>
                    </a:cubicBezTo>
                    <a:cubicBezTo>
                      <a:pt x="5008" y="1121"/>
                      <a:pt x="3889" y="0"/>
                      <a:pt x="250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84" name="Google Shape;784;p44"/>
            <p:cNvSpPr/>
            <p:nvPr/>
          </p:nvSpPr>
          <p:spPr>
            <a:xfrm>
              <a:off x="264421" y="1615874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44"/>
            <p:cNvSpPr/>
            <p:nvPr/>
          </p:nvSpPr>
          <p:spPr>
            <a:xfrm>
              <a:off x="1254225" y="202375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44"/>
            <p:cNvSpPr/>
            <p:nvPr/>
          </p:nvSpPr>
          <p:spPr>
            <a:xfrm>
              <a:off x="76200" y="1428501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7" name="Google Shape;787;p44"/>
          <p:cNvGrpSpPr/>
          <p:nvPr/>
        </p:nvGrpSpPr>
        <p:grpSpPr>
          <a:xfrm>
            <a:off x="7028574" y="1624795"/>
            <a:ext cx="1728859" cy="2254270"/>
            <a:chOff x="7719950" y="3194036"/>
            <a:chExt cx="1728859" cy="2254270"/>
          </a:xfrm>
        </p:grpSpPr>
        <p:sp>
          <p:nvSpPr>
            <p:cNvPr id="788" name="Google Shape;788;p44"/>
            <p:cNvSpPr/>
            <p:nvPr/>
          </p:nvSpPr>
          <p:spPr>
            <a:xfrm>
              <a:off x="8425286" y="4424570"/>
              <a:ext cx="1023524" cy="1023736"/>
            </a:xfrm>
            <a:custGeom>
              <a:avLst/>
              <a:gdLst/>
              <a:ahLst/>
              <a:cxnLst/>
              <a:rect l="l" t="t" r="r" b="b"/>
              <a:pathLst>
                <a:path w="14454" h="14457" extrusionOk="0">
                  <a:moveTo>
                    <a:pt x="7227" y="2340"/>
                  </a:moveTo>
                  <a:cubicBezTo>
                    <a:pt x="9925" y="2340"/>
                    <a:pt x="12114" y="4530"/>
                    <a:pt x="12114" y="7229"/>
                  </a:cubicBezTo>
                  <a:cubicBezTo>
                    <a:pt x="12115" y="9927"/>
                    <a:pt x="9926" y="12115"/>
                    <a:pt x="7227" y="12115"/>
                  </a:cubicBezTo>
                  <a:cubicBezTo>
                    <a:pt x="4528" y="12115"/>
                    <a:pt x="2338" y="9929"/>
                    <a:pt x="2338" y="7229"/>
                  </a:cubicBezTo>
                  <a:cubicBezTo>
                    <a:pt x="2338" y="4529"/>
                    <a:pt x="4527" y="2340"/>
                    <a:pt x="7227" y="2340"/>
                  </a:cubicBezTo>
                  <a:close/>
                  <a:moveTo>
                    <a:pt x="7228" y="0"/>
                  </a:moveTo>
                  <a:cubicBezTo>
                    <a:pt x="6692" y="0"/>
                    <a:pt x="6254" y="437"/>
                    <a:pt x="6254" y="974"/>
                  </a:cubicBezTo>
                  <a:cubicBezTo>
                    <a:pt x="6254" y="1018"/>
                    <a:pt x="6273" y="1056"/>
                    <a:pt x="6280" y="1099"/>
                  </a:cubicBezTo>
                  <a:cubicBezTo>
                    <a:pt x="5275" y="1255"/>
                    <a:pt x="4351" y="1647"/>
                    <a:pt x="3566" y="2223"/>
                  </a:cubicBezTo>
                  <a:cubicBezTo>
                    <a:pt x="3540" y="2189"/>
                    <a:pt x="3527" y="2148"/>
                    <a:pt x="3495" y="2118"/>
                  </a:cubicBezTo>
                  <a:cubicBezTo>
                    <a:pt x="3306" y="1929"/>
                    <a:pt x="3057" y="1834"/>
                    <a:pt x="2807" y="1834"/>
                  </a:cubicBezTo>
                  <a:cubicBezTo>
                    <a:pt x="2557" y="1834"/>
                    <a:pt x="2307" y="1929"/>
                    <a:pt x="2117" y="2118"/>
                  </a:cubicBezTo>
                  <a:cubicBezTo>
                    <a:pt x="1738" y="2496"/>
                    <a:pt x="1739" y="3118"/>
                    <a:pt x="2117" y="3496"/>
                  </a:cubicBezTo>
                  <a:cubicBezTo>
                    <a:pt x="2150" y="3528"/>
                    <a:pt x="2190" y="3538"/>
                    <a:pt x="2224" y="3566"/>
                  </a:cubicBezTo>
                  <a:cubicBezTo>
                    <a:pt x="1649" y="4351"/>
                    <a:pt x="1254" y="5275"/>
                    <a:pt x="1101" y="6278"/>
                  </a:cubicBezTo>
                  <a:cubicBezTo>
                    <a:pt x="1057" y="6271"/>
                    <a:pt x="1020" y="6255"/>
                    <a:pt x="975" y="6255"/>
                  </a:cubicBezTo>
                  <a:cubicBezTo>
                    <a:pt x="439" y="6255"/>
                    <a:pt x="1" y="6693"/>
                    <a:pt x="1" y="7229"/>
                  </a:cubicBezTo>
                  <a:cubicBezTo>
                    <a:pt x="1" y="7764"/>
                    <a:pt x="440" y="8203"/>
                    <a:pt x="975" y="8203"/>
                  </a:cubicBezTo>
                  <a:cubicBezTo>
                    <a:pt x="1020" y="8203"/>
                    <a:pt x="1057" y="8184"/>
                    <a:pt x="1101" y="8179"/>
                  </a:cubicBezTo>
                  <a:cubicBezTo>
                    <a:pt x="1254" y="9185"/>
                    <a:pt x="1649" y="10107"/>
                    <a:pt x="2224" y="10892"/>
                  </a:cubicBezTo>
                  <a:cubicBezTo>
                    <a:pt x="2190" y="10916"/>
                    <a:pt x="2149" y="10931"/>
                    <a:pt x="2117" y="10962"/>
                  </a:cubicBezTo>
                  <a:cubicBezTo>
                    <a:pt x="1739" y="11340"/>
                    <a:pt x="1738" y="11960"/>
                    <a:pt x="2117" y="12340"/>
                  </a:cubicBezTo>
                  <a:cubicBezTo>
                    <a:pt x="2306" y="12529"/>
                    <a:pt x="2556" y="12624"/>
                    <a:pt x="2806" y="12624"/>
                  </a:cubicBezTo>
                  <a:cubicBezTo>
                    <a:pt x="3056" y="12624"/>
                    <a:pt x="3306" y="12529"/>
                    <a:pt x="3495" y="12340"/>
                  </a:cubicBezTo>
                  <a:cubicBezTo>
                    <a:pt x="3527" y="12310"/>
                    <a:pt x="3540" y="12268"/>
                    <a:pt x="3566" y="12234"/>
                  </a:cubicBezTo>
                  <a:cubicBezTo>
                    <a:pt x="4351" y="12810"/>
                    <a:pt x="5275" y="13203"/>
                    <a:pt x="6280" y="13357"/>
                  </a:cubicBezTo>
                  <a:cubicBezTo>
                    <a:pt x="6275" y="13400"/>
                    <a:pt x="6254" y="13438"/>
                    <a:pt x="6254" y="13482"/>
                  </a:cubicBezTo>
                  <a:cubicBezTo>
                    <a:pt x="6254" y="14016"/>
                    <a:pt x="6692" y="14456"/>
                    <a:pt x="7228" y="14456"/>
                  </a:cubicBezTo>
                  <a:cubicBezTo>
                    <a:pt x="7765" y="14456"/>
                    <a:pt x="8203" y="14018"/>
                    <a:pt x="8203" y="13482"/>
                  </a:cubicBezTo>
                  <a:cubicBezTo>
                    <a:pt x="8203" y="13438"/>
                    <a:pt x="8184" y="13400"/>
                    <a:pt x="8177" y="13357"/>
                  </a:cubicBezTo>
                  <a:cubicBezTo>
                    <a:pt x="9183" y="13203"/>
                    <a:pt x="10105" y="12810"/>
                    <a:pt x="10891" y="12234"/>
                  </a:cubicBezTo>
                  <a:cubicBezTo>
                    <a:pt x="10917" y="12270"/>
                    <a:pt x="10931" y="12310"/>
                    <a:pt x="10961" y="12340"/>
                  </a:cubicBezTo>
                  <a:cubicBezTo>
                    <a:pt x="11150" y="12529"/>
                    <a:pt x="11400" y="12624"/>
                    <a:pt x="11650" y="12624"/>
                  </a:cubicBezTo>
                  <a:cubicBezTo>
                    <a:pt x="11899" y="12624"/>
                    <a:pt x="12148" y="12529"/>
                    <a:pt x="12337" y="12340"/>
                  </a:cubicBezTo>
                  <a:cubicBezTo>
                    <a:pt x="12717" y="11962"/>
                    <a:pt x="12717" y="11340"/>
                    <a:pt x="12337" y="10962"/>
                  </a:cubicBezTo>
                  <a:cubicBezTo>
                    <a:pt x="12307" y="10931"/>
                    <a:pt x="12266" y="10916"/>
                    <a:pt x="12232" y="10892"/>
                  </a:cubicBezTo>
                  <a:cubicBezTo>
                    <a:pt x="12807" y="10107"/>
                    <a:pt x="13200" y="9182"/>
                    <a:pt x="13355" y="8179"/>
                  </a:cubicBezTo>
                  <a:cubicBezTo>
                    <a:pt x="13398" y="8186"/>
                    <a:pt x="13436" y="8203"/>
                    <a:pt x="13480" y="8203"/>
                  </a:cubicBezTo>
                  <a:cubicBezTo>
                    <a:pt x="14015" y="8203"/>
                    <a:pt x="14454" y="7764"/>
                    <a:pt x="14454" y="7229"/>
                  </a:cubicBezTo>
                  <a:cubicBezTo>
                    <a:pt x="14454" y="6693"/>
                    <a:pt x="14015" y="6255"/>
                    <a:pt x="13480" y="6255"/>
                  </a:cubicBezTo>
                  <a:cubicBezTo>
                    <a:pt x="13436" y="6255"/>
                    <a:pt x="13398" y="6274"/>
                    <a:pt x="13355" y="6278"/>
                  </a:cubicBezTo>
                  <a:cubicBezTo>
                    <a:pt x="13199" y="5274"/>
                    <a:pt x="12807" y="4351"/>
                    <a:pt x="12232" y="3566"/>
                  </a:cubicBezTo>
                  <a:cubicBezTo>
                    <a:pt x="12266" y="3541"/>
                    <a:pt x="12307" y="3528"/>
                    <a:pt x="12337" y="3496"/>
                  </a:cubicBezTo>
                  <a:cubicBezTo>
                    <a:pt x="12717" y="3117"/>
                    <a:pt x="12717" y="2496"/>
                    <a:pt x="12337" y="2118"/>
                  </a:cubicBezTo>
                  <a:cubicBezTo>
                    <a:pt x="12148" y="1929"/>
                    <a:pt x="11899" y="1834"/>
                    <a:pt x="11650" y="1834"/>
                  </a:cubicBezTo>
                  <a:cubicBezTo>
                    <a:pt x="11400" y="1834"/>
                    <a:pt x="11150" y="1929"/>
                    <a:pt x="10961" y="2118"/>
                  </a:cubicBezTo>
                  <a:cubicBezTo>
                    <a:pt x="10929" y="2151"/>
                    <a:pt x="10917" y="2189"/>
                    <a:pt x="10891" y="2223"/>
                  </a:cubicBezTo>
                  <a:cubicBezTo>
                    <a:pt x="10105" y="1647"/>
                    <a:pt x="9183" y="1255"/>
                    <a:pt x="8177" y="1099"/>
                  </a:cubicBezTo>
                  <a:cubicBezTo>
                    <a:pt x="8184" y="1056"/>
                    <a:pt x="8203" y="1018"/>
                    <a:pt x="8203" y="974"/>
                  </a:cubicBezTo>
                  <a:cubicBezTo>
                    <a:pt x="8203" y="437"/>
                    <a:pt x="7765" y="0"/>
                    <a:pt x="72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89" name="Google Shape;789;p44"/>
            <p:cNvGrpSpPr/>
            <p:nvPr/>
          </p:nvGrpSpPr>
          <p:grpSpPr>
            <a:xfrm>
              <a:off x="7908170" y="3794092"/>
              <a:ext cx="1083430" cy="1196998"/>
              <a:chOff x="3659795" y="-1688508"/>
              <a:chExt cx="1083430" cy="1196998"/>
            </a:xfrm>
          </p:grpSpPr>
          <p:sp>
            <p:nvSpPr>
              <p:cNvPr id="790" name="Google Shape;790;p44"/>
              <p:cNvSpPr/>
              <p:nvPr/>
            </p:nvSpPr>
            <p:spPr>
              <a:xfrm>
                <a:off x="3823238" y="-1688508"/>
                <a:ext cx="756333" cy="856201"/>
              </a:xfrm>
              <a:custGeom>
                <a:avLst/>
                <a:gdLst/>
                <a:ahLst/>
                <a:cxnLst/>
                <a:rect l="l" t="t" r="r" b="b"/>
                <a:pathLst>
                  <a:path w="14991" h="16978" extrusionOk="0">
                    <a:moveTo>
                      <a:pt x="0" y="0"/>
                    </a:moveTo>
                    <a:lnTo>
                      <a:pt x="0" y="16978"/>
                    </a:lnTo>
                    <a:lnTo>
                      <a:pt x="14991" y="16978"/>
                    </a:lnTo>
                    <a:lnTo>
                      <a:pt x="14991" y="3647"/>
                    </a:lnTo>
                    <a:lnTo>
                      <a:pt x="1161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44"/>
              <p:cNvSpPr/>
              <p:nvPr/>
            </p:nvSpPr>
            <p:spPr>
              <a:xfrm>
                <a:off x="4409885" y="-1688508"/>
                <a:ext cx="170328" cy="183969"/>
              </a:xfrm>
              <a:custGeom>
                <a:avLst/>
                <a:gdLst/>
                <a:ahLst/>
                <a:cxnLst/>
                <a:rect l="l" t="t" r="r" b="b"/>
                <a:pathLst>
                  <a:path w="3376" h="3648" extrusionOk="0">
                    <a:moveTo>
                      <a:pt x="0" y="0"/>
                    </a:moveTo>
                    <a:lnTo>
                      <a:pt x="0" y="3647"/>
                    </a:lnTo>
                    <a:lnTo>
                      <a:pt x="3376" y="36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44"/>
              <p:cNvSpPr/>
              <p:nvPr/>
            </p:nvSpPr>
            <p:spPr>
              <a:xfrm>
                <a:off x="3905565" y="-1562481"/>
                <a:ext cx="424608" cy="24156"/>
              </a:xfrm>
              <a:custGeom>
                <a:avLst/>
                <a:gdLst/>
                <a:ahLst/>
                <a:cxnLst/>
                <a:rect l="l" t="t" r="r" b="b"/>
                <a:pathLst>
                  <a:path w="8416" h="479" extrusionOk="0">
                    <a:moveTo>
                      <a:pt x="0" y="0"/>
                    </a:moveTo>
                    <a:lnTo>
                      <a:pt x="0" y="478"/>
                    </a:lnTo>
                    <a:lnTo>
                      <a:pt x="8415" y="478"/>
                    </a:lnTo>
                    <a:lnTo>
                      <a:pt x="841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44"/>
              <p:cNvSpPr/>
              <p:nvPr/>
            </p:nvSpPr>
            <p:spPr>
              <a:xfrm>
                <a:off x="3905565" y="-1477503"/>
                <a:ext cx="424608" cy="24106"/>
              </a:xfrm>
              <a:custGeom>
                <a:avLst/>
                <a:gdLst/>
                <a:ahLst/>
                <a:cxnLst/>
                <a:rect l="l" t="t" r="r" b="b"/>
                <a:pathLst>
                  <a:path w="8416" h="478" extrusionOk="0">
                    <a:moveTo>
                      <a:pt x="0" y="0"/>
                    </a:moveTo>
                    <a:lnTo>
                      <a:pt x="0" y="477"/>
                    </a:lnTo>
                    <a:lnTo>
                      <a:pt x="8415" y="477"/>
                    </a:lnTo>
                    <a:lnTo>
                      <a:pt x="841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44"/>
              <p:cNvSpPr/>
              <p:nvPr/>
            </p:nvSpPr>
            <p:spPr>
              <a:xfrm>
                <a:off x="3905565" y="-1392475"/>
                <a:ext cx="605733" cy="24106"/>
              </a:xfrm>
              <a:custGeom>
                <a:avLst/>
                <a:gdLst/>
                <a:ahLst/>
                <a:cxnLst/>
                <a:rect l="l" t="t" r="r" b="b"/>
                <a:pathLst>
                  <a:path w="12006" h="478" extrusionOk="0">
                    <a:moveTo>
                      <a:pt x="0" y="0"/>
                    </a:moveTo>
                    <a:lnTo>
                      <a:pt x="0" y="477"/>
                    </a:lnTo>
                    <a:lnTo>
                      <a:pt x="12006" y="477"/>
                    </a:lnTo>
                    <a:lnTo>
                      <a:pt x="1200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44"/>
              <p:cNvSpPr/>
              <p:nvPr/>
            </p:nvSpPr>
            <p:spPr>
              <a:xfrm>
                <a:off x="3905565" y="-1307548"/>
                <a:ext cx="605733" cy="24106"/>
              </a:xfrm>
              <a:custGeom>
                <a:avLst/>
                <a:gdLst/>
                <a:ahLst/>
                <a:cxnLst/>
                <a:rect l="l" t="t" r="r" b="b"/>
                <a:pathLst>
                  <a:path w="12006" h="478" extrusionOk="0">
                    <a:moveTo>
                      <a:pt x="0" y="0"/>
                    </a:moveTo>
                    <a:lnTo>
                      <a:pt x="0" y="477"/>
                    </a:lnTo>
                    <a:lnTo>
                      <a:pt x="12006" y="477"/>
                    </a:lnTo>
                    <a:lnTo>
                      <a:pt x="1200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44"/>
              <p:cNvSpPr/>
              <p:nvPr/>
            </p:nvSpPr>
            <p:spPr>
              <a:xfrm>
                <a:off x="3905565" y="-1222519"/>
                <a:ext cx="605733" cy="24106"/>
              </a:xfrm>
              <a:custGeom>
                <a:avLst/>
                <a:gdLst/>
                <a:ahLst/>
                <a:cxnLst/>
                <a:rect l="l" t="t" r="r" b="b"/>
                <a:pathLst>
                  <a:path w="12006" h="478" extrusionOk="0">
                    <a:moveTo>
                      <a:pt x="0" y="0"/>
                    </a:moveTo>
                    <a:lnTo>
                      <a:pt x="0" y="477"/>
                    </a:lnTo>
                    <a:lnTo>
                      <a:pt x="12006" y="477"/>
                    </a:lnTo>
                    <a:lnTo>
                      <a:pt x="1200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44"/>
              <p:cNvSpPr/>
              <p:nvPr/>
            </p:nvSpPr>
            <p:spPr>
              <a:xfrm>
                <a:off x="3905565" y="-1137592"/>
                <a:ext cx="605733" cy="24055"/>
              </a:xfrm>
              <a:custGeom>
                <a:avLst/>
                <a:gdLst/>
                <a:ahLst/>
                <a:cxnLst/>
                <a:rect l="l" t="t" r="r" b="b"/>
                <a:pathLst>
                  <a:path w="12006" h="477" extrusionOk="0">
                    <a:moveTo>
                      <a:pt x="0" y="0"/>
                    </a:moveTo>
                    <a:lnTo>
                      <a:pt x="0" y="476"/>
                    </a:lnTo>
                    <a:lnTo>
                      <a:pt x="12006" y="476"/>
                    </a:lnTo>
                    <a:lnTo>
                      <a:pt x="1200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44"/>
              <p:cNvSpPr/>
              <p:nvPr/>
            </p:nvSpPr>
            <p:spPr>
              <a:xfrm>
                <a:off x="3905565" y="-1052564"/>
                <a:ext cx="605733" cy="24156"/>
              </a:xfrm>
              <a:custGeom>
                <a:avLst/>
                <a:gdLst/>
                <a:ahLst/>
                <a:cxnLst/>
                <a:rect l="l" t="t" r="r" b="b"/>
                <a:pathLst>
                  <a:path w="12006" h="479" extrusionOk="0">
                    <a:moveTo>
                      <a:pt x="0" y="0"/>
                    </a:moveTo>
                    <a:lnTo>
                      <a:pt x="0" y="478"/>
                    </a:lnTo>
                    <a:lnTo>
                      <a:pt x="12006" y="478"/>
                    </a:lnTo>
                    <a:lnTo>
                      <a:pt x="1200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44"/>
              <p:cNvSpPr/>
              <p:nvPr/>
            </p:nvSpPr>
            <p:spPr>
              <a:xfrm>
                <a:off x="3905565" y="-967586"/>
                <a:ext cx="605733" cy="24106"/>
              </a:xfrm>
              <a:custGeom>
                <a:avLst/>
                <a:gdLst/>
                <a:ahLst/>
                <a:cxnLst/>
                <a:rect l="l" t="t" r="r" b="b"/>
                <a:pathLst>
                  <a:path w="12006" h="478" extrusionOk="0">
                    <a:moveTo>
                      <a:pt x="0" y="0"/>
                    </a:moveTo>
                    <a:lnTo>
                      <a:pt x="0" y="477"/>
                    </a:lnTo>
                    <a:lnTo>
                      <a:pt x="12006" y="477"/>
                    </a:lnTo>
                    <a:lnTo>
                      <a:pt x="1200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44"/>
              <p:cNvSpPr/>
              <p:nvPr/>
            </p:nvSpPr>
            <p:spPr>
              <a:xfrm>
                <a:off x="3717525" y="-1425092"/>
                <a:ext cx="1025699" cy="781514"/>
              </a:xfrm>
              <a:custGeom>
                <a:avLst/>
                <a:gdLst/>
                <a:ahLst/>
                <a:cxnLst/>
                <a:rect l="l" t="t" r="r" b="b"/>
                <a:pathLst>
                  <a:path w="20330" h="15497" extrusionOk="0">
                    <a:moveTo>
                      <a:pt x="1167" y="0"/>
                    </a:moveTo>
                    <a:cubicBezTo>
                      <a:pt x="491" y="0"/>
                      <a:pt x="0" y="549"/>
                      <a:pt x="76" y="1221"/>
                    </a:cubicBezTo>
                    <a:lnTo>
                      <a:pt x="1554" y="14275"/>
                    </a:lnTo>
                    <a:cubicBezTo>
                      <a:pt x="1629" y="14947"/>
                      <a:pt x="2245" y="15496"/>
                      <a:pt x="2921" y="15496"/>
                    </a:cubicBezTo>
                    <a:lnTo>
                      <a:pt x="17421" y="15496"/>
                    </a:lnTo>
                    <a:cubicBezTo>
                      <a:pt x="18097" y="15496"/>
                      <a:pt x="18724" y="14948"/>
                      <a:pt x="18813" y="14278"/>
                    </a:cubicBezTo>
                    <a:lnTo>
                      <a:pt x="20241" y="3653"/>
                    </a:lnTo>
                    <a:cubicBezTo>
                      <a:pt x="20330" y="2985"/>
                      <a:pt x="19851" y="2437"/>
                      <a:pt x="19176" y="2437"/>
                    </a:cubicBezTo>
                    <a:lnTo>
                      <a:pt x="11801" y="2437"/>
                    </a:lnTo>
                    <a:lnTo>
                      <a:pt x="11801" y="2438"/>
                    </a:lnTo>
                    <a:cubicBezTo>
                      <a:pt x="11126" y="2438"/>
                      <a:pt x="10573" y="1890"/>
                      <a:pt x="10573" y="1220"/>
                    </a:cubicBezTo>
                    <a:cubicBezTo>
                      <a:pt x="10573" y="549"/>
                      <a:pt x="10020" y="0"/>
                      <a:pt x="934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44"/>
              <p:cNvSpPr/>
              <p:nvPr/>
            </p:nvSpPr>
            <p:spPr>
              <a:xfrm>
                <a:off x="3659795" y="-1425092"/>
                <a:ext cx="1025699" cy="781564"/>
              </a:xfrm>
              <a:custGeom>
                <a:avLst/>
                <a:gdLst/>
                <a:ahLst/>
                <a:cxnLst/>
                <a:rect l="l" t="t" r="r" b="b"/>
                <a:pathLst>
                  <a:path w="20330" h="15498" extrusionOk="0">
                    <a:moveTo>
                      <a:pt x="1167" y="0"/>
                    </a:moveTo>
                    <a:cubicBezTo>
                      <a:pt x="491" y="0"/>
                      <a:pt x="1" y="549"/>
                      <a:pt x="77" y="1221"/>
                    </a:cubicBezTo>
                    <a:lnTo>
                      <a:pt x="1553" y="14276"/>
                    </a:lnTo>
                    <a:cubicBezTo>
                      <a:pt x="1628" y="14948"/>
                      <a:pt x="2244" y="15497"/>
                      <a:pt x="2920" y="15497"/>
                    </a:cubicBezTo>
                    <a:lnTo>
                      <a:pt x="17420" y="15497"/>
                    </a:lnTo>
                    <a:cubicBezTo>
                      <a:pt x="18096" y="15497"/>
                      <a:pt x="18724" y="14949"/>
                      <a:pt x="18812" y="14279"/>
                    </a:cubicBezTo>
                    <a:lnTo>
                      <a:pt x="20241" y="3654"/>
                    </a:lnTo>
                    <a:cubicBezTo>
                      <a:pt x="20329" y="2986"/>
                      <a:pt x="19850" y="2438"/>
                      <a:pt x="19174" y="2438"/>
                    </a:cubicBezTo>
                    <a:lnTo>
                      <a:pt x="11802" y="2438"/>
                    </a:lnTo>
                    <a:cubicBezTo>
                      <a:pt x="11127" y="2438"/>
                      <a:pt x="10574" y="1890"/>
                      <a:pt x="10574" y="1220"/>
                    </a:cubicBezTo>
                    <a:cubicBezTo>
                      <a:pt x="10574" y="549"/>
                      <a:pt x="10020" y="0"/>
                      <a:pt x="934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44"/>
              <p:cNvSpPr/>
              <p:nvPr/>
            </p:nvSpPr>
            <p:spPr>
              <a:xfrm>
                <a:off x="3792478" y="-1201262"/>
                <a:ext cx="817734" cy="709752"/>
              </a:xfrm>
              <a:custGeom>
                <a:avLst/>
                <a:gdLst/>
                <a:ahLst/>
                <a:cxnLst/>
                <a:rect l="l" t="t" r="r" b="b"/>
                <a:pathLst>
                  <a:path w="16208" h="14074" extrusionOk="0">
                    <a:moveTo>
                      <a:pt x="8104" y="1"/>
                    </a:moveTo>
                    <a:cubicBezTo>
                      <a:pt x="7529" y="457"/>
                      <a:pt x="5372" y="2015"/>
                      <a:pt x="2663" y="2058"/>
                    </a:cubicBezTo>
                    <a:cubicBezTo>
                      <a:pt x="2663" y="2058"/>
                      <a:pt x="1" y="11097"/>
                      <a:pt x="8104" y="14073"/>
                    </a:cubicBezTo>
                    <a:cubicBezTo>
                      <a:pt x="16207" y="11095"/>
                      <a:pt x="13545" y="2058"/>
                      <a:pt x="13545" y="2058"/>
                    </a:cubicBezTo>
                    <a:cubicBezTo>
                      <a:pt x="10835" y="2015"/>
                      <a:pt x="8680" y="457"/>
                      <a:pt x="810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44"/>
              <p:cNvSpPr/>
              <p:nvPr/>
            </p:nvSpPr>
            <p:spPr>
              <a:xfrm>
                <a:off x="4111485" y="-1029085"/>
                <a:ext cx="180469" cy="177514"/>
              </a:xfrm>
              <a:custGeom>
                <a:avLst/>
                <a:gdLst/>
                <a:ahLst/>
                <a:cxnLst/>
                <a:rect l="l" t="t" r="r" b="b"/>
                <a:pathLst>
                  <a:path w="3577" h="3520" extrusionOk="0">
                    <a:moveTo>
                      <a:pt x="2037" y="465"/>
                    </a:moveTo>
                    <a:cubicBezTo>
                      <a:pt x="2630" y="465"/>
                      <a:pt x="3114" y="947"/>
                      <a:pt x="3114" y="1542"/>
                    </a:cubicBezTo>
                    <a:lnTo>
                      <a:pt x="3114" y="1981"/>
                    </a:lnTo>
                    <a:cubicBezTo>
                      <a:pt x="3114" y="2575"/>
                      <a:pt x="2630" y="3058"/>
                      <a:pt x="2037" y="3058"/>
                    </a:cubicBezTo>
                    <a:lnTo>
                      <a:pt x="1539" y="3058"/>
                    </a:lnTo>
                    <a:cubicBezTo>
                      <a:pt x="945" y="3058"/>
                      <a:pt x="463" y="2576"/>
                      <a:pt x="463" y="1981"/>
                    </a:cubicBezTo>
                    <a:lnTo>
                      <a:pt x="463" y="1542"/>
                    </a:lnTo>
                    <a:cubicBezTo>
                      <a:pt x="463" y="947"/>
                      <a:pt x="945" y="465"/>
                      <a:pt x="1539" y="465"/>
                    </a:cubicBezTo>
                    <a:close/>
                    <a:moveTo>
                      <a:pt x="1539" y="1"/>
                    </a:moveTo>
                    <a:cubicBezTo>
                      <a:pt x="691" y="1"/>
                      <a:pt x="1" y="692"/>
                      <a:pt x="1" y="1540"/>
                    </a:cubicBezTo>
                    <a:lnTo>
                      <a:pt x="1" y="1980"/>
                    </a:lnTo>
                    <a:cubicBezTo>
                      <a:pt x="1" y="2828"/>
                      <a:pt x="691" y="3519"/>
                      <a:pt x="1539" y="3519"/>
                    </a:cubicBezTo>
                    <a:lnTo>
                      <a:pt x="2037" y="3519"/>
                    </a:lnTo>
                    <a:cubicBezTo>
                      <a:pt x="2885" y="3519"/>
                      <a:pt x="3576" y="2828"/>
                      <a:pt x="3576" y="1980"/>
                    </a:cubicBezTo>
                    <a:lnTo>
                      <a:pt x="3576" y="1540"/>
                    </a:lnTo>
                    <a:cubicBezTo>
                      <a:pt x="3576" y="690"/>
                      <a:pt x="2885" y="1"/>
                      <a:pt x="203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44"/>
              <p:cNvSpPr/>
              <p:nvPr/>
            </p:nvSpPr>
            <p:spPr>
              <a:xfrm>
                <a:off x="4070776" y="-927193"/>
                <a:ext cx="261748" cy="261782"/>
              </a:xfrm>
              <a:custGeom>
                <a:avLst/>
                <a:gdLst/>
                <a:ahLst/>
                <a:cxnLst/>
                <a:rect l="l" t="t" r="r" b="b"/>
                <a:pathLst>
                  <a:path w="5188" h="5191" extrusionOk="0">
                    <a:moveTo>
                      <a:pt x="1508" y="1"/>
                    </a:moveTo>
                    <a:cubicBezTo>
                      <a:pt x="678" y="1"/>
                      <a:pt x="0" y="680"/>
                      <a:pt x="0" y="1509"/>
                    </a:cubicBezTo>
                    <a:lnTo>
                      <a:pt x="0" y="3683"/>
                    </a:lnTo>
                    <a:cubicBezTo>
                      <a:pt x="0" y="4511"/>
                      <a:pt x="678" y="5191"/>
                      <a:pt x="1508" y="5191"/>
                    </a:cubicBezTo>
                    <a:lnTo>
                      <a:pt x="3679" y="5191"/>
                    </a:lnTo>
                    <a:cubicBezTo>
                      <a:pt x="4509" y="5191"/>
                      <a:pt x="5188" y="4511"/>
                      <a:pt x="5188" y="3683"/>
                    </a:cubicBezTo>
                    <a:lnTo>
                      <a:pt x="5188" y="1509"/>
                    </a:lnTo>
                    <a:cubicBezTo>
                      <a:pt x="5188" y="680"/>
                      <a:pt x="4509" y="1"/>
                      <a:pt x="367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44"/>
              <p:cNvSpPr/>
              <p:nvPr/>
            </p:nvSpPr>
            <p:spPr>
              <a:xfrm>
                <a:off x="4087191" y="-910581"/>
                <a:ext cx="245351" cy="245241"/>
              </a:xfrm>
              <a:custGeom>
                <a:avLst/>
                <a:gdLst/>
                <a:ahLst/>
                <a:cxnLst/>
                <a:rect l="l" t="t" r="r" b="b"/>
                <a:pathLst>
                  <a:path w="4863" h="4863" extrusionOk="0">
                    <a:moveTo>
                      <a:pt x="4288" y="0"/>
                    </a:moveTo>
                    <a:lnTo>
                      <a:pt x="4288" y="0"/>
                    </a:lnTo>
                    <a:cubicBezTo>
                      <a:pt x="4492" y="258"/>
                      <a:pt x="4616" y="580"/>
                      <a:pt x="4616" y="933"/>
                    </a:cubicBezTo>
                    <a:lnTo>
                      <a:pt x="4616" y="3104"/>
                    </a:lnTo>
                    <a:cubicBezTo>
                      <a:pt x="4616" y="3935"/>
                      <a:pt x="3937" y="4613"/>
                      <a:pt x="3108" y="4613"/>
                    </a:cubicBezTo>
                    <a:lnTo>
                      <a:pt x="935" y="4613"/>
                    </a:lnTo>
                    <a:cubicBezTo>
                      <a:pt x="583" y="4613"/>
                      <a:pt x="261" y="4491"/>
                      <a:pt x="1" y="4287"/>
                    </a:cubicBezTo>
                    <a:lnTo>
                      <a:pt x="1" y="4287"/>
                    </a:lnTo>
                    <a:cubicBezTo>
                      <a:pt x="278" y="4635"/>
                      <a:pt x="704" y="4863"/>
                      <a:pt x="1183" y="4863"/>
                    </a:cubicBezTo>
                    <a:lnTo>
                      <a:pt x="3354" y="4863"/>
                    </a:lnTo>
                    <a:cubicBezTo>
                      <a:pt x="4184" y="4863"/>
                      <a:pt x="4863" y="4183"/>
                      <a:pt x="4863" y="3355"/>
                    </a:cubicBezTo>
                    <a:lnTo>
                      <a:pt x="4863" y="1182"/>
                    </a:lnTo>
                    <a:cubicBezTo>
                      <a:pt x="4863" y="704"/>
                      <a:pt x="4639" y="277"/>
                      <a:pt x="428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44"/>
              <p:cNvSpPr/>
              <p:nvPr/>
            </p:nvSpPr>
            <p:spPr>
              <a:xfrm>
                <a:off x="4162447" y="-865492"/>
                <a:ext cx="78605" cy="154770"/>
              </a:xfrm>
              <a:custGeom>
                <a:avLst/>
                <a:gdLst/>
                <a:ahLst/>
                <a:cxnLst/>
                <a:rect l="l" t="t" r="r" b="b"/>
                <a:pathLst>
                  <a:path w="1558" h="3069" extrusionOk="0">
                    <a:moveTo>
                      <a:pt x="779" y="0"/>
                    </a:moveTo>
                    <a:cubicBezTo>
                      <a:pt x="348" y="0"/>
                      <a:pt x="1" y="349"/>
                      <a:pt x="1" y="780"/>
                    </a:cubicBezTo>
                    <a:cubicBezTo>
                      <a:pt x="1" y="1089"/>
                      <a:pt x="181" y="1354"/>
                      <a:pt x="441" y="1479"/>
                    </a:cubicBezTo>
                    <a:lnTo>
                      <a:pt x="54" y="2937"/>
                    </a:lnTo>
                    <a:cubicBezTo>
                      <a:pt x="38" y="3010"/>
                      <a:pt x="87" y="3068"/>
                      <a:pt x="162" y="3068"/>
                    </a:cubicBezTo>
                    <a:lnTo>
                      <a:pt x="1395" y="3068"/>
                    </a:lnTo>
                    <a:cubicBezTo>
                      <a:pt x="1469" y="3068"/>
                      <a:pt x="1517" y="3010"/>
                      <a:pt x="1504" y="2937"/>
                    </a:cubicBezTo>
                    <a:lnTo>
                      <a:pt x="1117" y="1479"/>
                    </a:lnTo>
                    <a:cubicBezTo>
                      <a:pt x="1376" y="1352"/>
                      <a:pt x="1557" y="1089"/>
                      <a:pt x="1557" y="780"/>
                    </a:cubicBezTo>
                    <a:cubicBezTo>
                      <a:pt x="1557" y="349"/>
                      <a:pt x="1208" y="0"/>
                      <a:pt x="7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07" name="Google Shape;807;p44"/>
            <p:cNvSpPr/>
            <p:nvPr/>
          </p:nvSpPr>
          <p:spPr>
            <a:xfrm>
              <a:off x="8388346" y="3194036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44"/>
            <p:cNvSpPr/>
            <p:nvPr/>
          </p:nvSpPr>
          <p:spPr>
            <a:xfrm>
              <a:off x="8770175" y="3573812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44"/>
            <p:cNvSpPr/>
            <p:nvPr/>
          </p:nvSpPr>
          <p:spPr>
            <a:xfrm>
              <a:off x="7719950" y="4803737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0" name="Google Shape;810;p44"/>
          <p:cNvSpPr/>
          <p:nvPr/>
        </p:nvSpPr>
        <p:spPr>
          <a:xfrm>
            <a:off x="1616159" y="3420794"/>
            <a:ext cx="247859" cy="288000"/>
          </a:xfrm>
          <a:custGeom>
            <a:avLst/>
            <a:gdLst/>
            <a:ahLst/>
            <a:cxnLst/>
            <a:rect l="l" t="t" r="r" b="b"/>
            <a:pathLst>
              <a:path w="10807" h="12697" extrusionOk="0">
                <a:moveTo>
                  <a:pt x="6617" y="9924"/>
                </a:moveTo>
                <a:lnTo>
                  <a:pt x="6617" y="10775"/>
                </a:lnTo>
                <a:lnTo>
                  <a:pt x="4159" y="10775"/>
                </a:lnTo>
                <a:lnTo>
                  <a:pt x="4159" y="9924"/>
                </a:lnTo>
                <a:close/>
                <a:moveTo>
                  <a:pt x="4159" y="0"/>
                </a:moveTo>
                <a:cubicBezTo>
                  <a:pt x="3561" y="0"/>
                  <a:pt x="2994" y="315"/>
                  <a:pt x="2742" y="851"/>
                </a:cubicBezTo>
                <a:lnTo>
                  <a:pt x="2490" y="851"/>
                </a:lnTo>
                <a:cubicBezTo>
                  <a:pt x="1797" y="851"/>
                  <a:pt x="1166" y="1324"/>
                  <a:pt x="914" y="1954"/>
                </a:cubicBezTo>
                <a:cubicBezTo>
                  <a:pt x="1324" y="1985"/>
                  <a:pt x="1702" y="2143"/>
                  <a:pt x="1986" y="2426"/>
                </a:cubicBezTo>
                <a:cubicBezTo>
                  <a:pt x="2143" y="2584"/>
                  <a:pt x="2143" y="2836"/>
                  <a:pt x="1986" y="2993"/>
                </a:cubicBezTo>
                <a:cubicBezTo>
                  <a:pt x="1907" y="3072"/>
                  <a:pt x="1797" y="3111"/>
                  <a:pt x="1686" y="3111"/>
                </a:cubicBezTo>
                <a:cubicBezTo>
                  <a:pt x="1576" y="3111"/>
                  <a:pt x="1466" y="3072"/>
                  <a:pt x="1387" y="2993"/>
                </a:cubicBezTo>
                <a:cubicBezTo>
                  <a:pt x="1198" y="2804"/>
                  <a:pt x="946" y="2773"/>
                  <a:pt x="725" y="2773"/>
                </a:cubicBezTo>
                <a:cubicBezTo>
                  <a:pt x="284" y="3088"/>
                  <a:pt x="1" y="3560"/>
                  <a:pt x="1" y="4159"/>
                </a:cubicBezTo>
                <a:cubicBezTo>
                  <a:pt x="1" y="4411"/>
                  <a:pt x="95" y="4726"/>
                  <a:pt x="253" y="4978"/>
                </a:cubicBezTo>
                <a:cubicBezTo>
                  <a:pt x="95" y="5199"/>
                  <a:pt x="1" y="5514"/>
                  <a:pt x="1" y="5797"/>
                </a:cubicBezTo>
                <a:cubicBezTo>
                  <a:pt x="1" y="6144"/>
                  <a:pt x="127" y="6459"/>
                  <a:pt x="316" y="6742"/>
                </a:cubicBezTo>
                <a:cubicBezTo>
                  <a:pt x="599" y="6522"/>
                  <a:pt x="1009" y="6364"/>
                  <a:pt x="1387" y="6364"/>
                </a:cubicBezTo>
                <a:cubicBezTo>
                  <a:pt x="1639" y="6364"/>
                  <a:pt x="1797" y="6553"/>
                  <a:pt x="1797" y="6742"/>
                </a:cubicBezTo>
                <a:cubicBezTo>
                  <a:pt x="1797" y="6994"/>
                  <a:pt x="1576" y="7152"/>
                  <a:pt x="1387" y="7152"/>
                </a:cubicBezTo>
                <a:cubicBezTo>
                  <a:pt x="1198" y="7152"/>
                  <a:pt x="1009" y="7215"/>
                  <a:pt x="851" y="7341"/>
                </a:cubicBezTo>
                <a:lnTo>
                  <a:pt x="851" y="7404"/>
                </a:lnTo>
                <a:cubicBezTo>
                  <a:pt x="851" y="8318"/>
                  <a:pt x="1576" y="9074"/>
                  <a:pt x="2490" y="9074"/>
                </a:cubicBezTo>
                <a:lnTo>
                  <a:pt x="2742" y="9074"/>
                </a:lnTo>
                <a:cubicBezTo>
                  <a:pt x="2899" y="9357"/>
                  <a:pt x="3088" y="9546"/>
                  <a:pt x="3309" y="9704"/>
                </a:cubicBezTo>
                <a:lnTo>
                  <a:pt x="3309" y="10617"/>
                </a:lnTo>
                <a:cubicBezTo>
                  <a:pt x="3309" y="11752"/>
                  <a:pt x="4254" y="12697"/>
                  <a:pt x="5420" y="12697"/>
                </a:cubicBezTo>
                <a:cubicBezTo>
                  <a:pt x="6554" y="12697"/>
                  <a:pt x="7499" y="11752"/>
                  <a:pt x="7499" y="10617"/>
                </a:cubicBezTo>
                <a:lnTo>
                  <a:pt x="7499" y="9704"/>
                </a:lnTo>
                <a:cubicBezTo>
                  <a:pt x="7719" y="9546"/>
                  <a:pt x="7971" y="9357"/>
                  <a:pt x="8097" y="9074"/>
                </a:cubicBezTo>
                <a:lnTo>
                  <a:pt x="8318" y="9074"/>
                </a:lnTo>
                <a:cubicBezTo>
                  <a:pt x="9232" y="9074"/>
                  <a:pt x="9988" y="8318"/>
                  <a:pt x="9988" y="7404"/>
                </a:cubicBezTo>
                <a:lnTo>
                  <a:pt x="9988" y="7341"/>
                </a:lnTo>
                <a:cubicBezTo>
                  <a:pt x="9830" y="7215"/>
                  <a:pt x="9610" y="7152"/>
                  <a:pt x="9421" y="7152"/>
                </a:cubicBezTo>
                <a:cubicBezTo>
                  <a:pt x="9200" y="7152"/>
                  <a:pt x="9043" y="6931"/>
                  <a:pt x="9043" y="6742"/>
                </a:cubicBezTo>
                <a:cubicBezTo>
                  <a:pt x="9043" y="6522"/>
                  <a:pt x="9232" y="6364"/>
                  <a:pt x="9421" y="6364"/>
                </a:cubicBezTo>
                <a:cubicBezTo>
                  <a:pt x="9830" y="6364"/>
                  <a:pt x="10208" y="6522"/>
                  <a:pt x="10492" y="6742"/>
                </a:cubicBezTo>
                <a:cubicBezTo>
                  <a:pt x="10681" y="6459"/>
                  <a:pt x="10807" y="6144"/>
                  <a:pt x="10807" y="5797"/>
                </a:cubicBezTo>
                <a:cubicBezTo>
                  <a:pt x="10807" y="5514"/>
                  <a:pt x="10712" y="5199"/>
                  <a:pt x="10555" y="4978"/>
                </a:cubicBezTo>
                <a:cubicBezTo>
                  <a:pt x="10681" y="4726"/>
                  <a:pt x="10775" y="4411"/>
                  <a:pt x="10775" y="4159"/>
                </a:cubicBezTo>
                <a:cubicBezTo>
                  <a:pt x="10775" y="3592"/>
                  <a:pt x="10492" y="3088"/>
                  <a:pt x="10051" y="2773"/>
                </a:cubicBezTo>
                <a:cubicBezTo>
                  <a:pt x="10015" y="2768"/>
                  <a:pt x="9978" y="2765"/>
                  <a:pt x="9939" y="2765"/>
                </a:cubicBezTo>
                <a:cubicBezTo>
                  <a:pt x="9742" y="2765"/>
                  <a:pt x="9521" y="2835"/>
                  <a:pt x="9389" y="2993"/>
                </a:cubicBezTo>
                <a:cubicBezTo>
                  <a:pt x="9310" y="3072"/>
                  <a:pt x="9200" y="3111"/>
                  <a:pt x="9090" y="3111"/>
                </a:cubicBezTo>
                <a:cubicBezTo>
                  <a:pt x="8980" y="3111"/>
                  <a:pt x="8869" y="3072"/>
                  <a:pt x="8791" y="2993"/>
                </a:cubicBezTo>
                <a:cubicBezTo>
                  <a:pt x="8633" y="2836"/>
                  <a:pt x="8633" y="2584"/>
                  <a:pt x="8791" y="2426"/>
                </a:cubicBezTo>
                <a:cubicBezTo>
                  <a:pt x="9074" y="2143"/>
                  <a:pt x="9452" y="1954"/>
                  <a:pt x="9862" y="1954"/>
                </a:cubicBezTo>
                <a:cubicBezTo>
                  <a:pt x="9610" y="1324"/>
                  <a:pt x="9043" y="851"/>
                  <a:pt x="8287" y="851"/>
                </a:cubicBezTo>
                <a:lnTo>
                  <a:pt x="8034" y="851"/>
                </a:lnTo>
                <a:cubicBezTo>
                  <a:pt x="7782" y="315"/>
                  <a:pt x="7215" y="0"/>
                  <a:pt x="6617" y="0"/>
                </a:cubicBezTo>
                <a:cubicBezTo>
                  <a:pt x="6302" y="0"/>
                  <a:pt x="6050" y="95"/>
                  <a:pt x="5798" y="252"/>
                </a:cubicBezTo>
                <a:lnTo>
                  <a:pt x="5798" y="4190"/>
                </a:lnTo>
                <a:cubicBezTo>
                  <a:pt x="6743" y="4379"/>
                  <a:pt x="7467" y="5199"/>
                  <a:pt x="7467" y="6207"/>
                </a:cubicBezTo>
                <a:cubicBezTo>
                  <a:pt x="7467" y="6427"/>
                  <a:pt x="7247" y="6585"/>
                  <a:pt x="7058" y="6585"/>
                </a:cubicBezTo>
                <a:cubicBezTo>
                  <a:pt x="6869" y="6585"/>
                  <a:pt x="6617" y="6396"/>
                  <a:pt x="6617" y="6207"/>
                </a:cubicBezTo>
                <a:cubicBezTo>
                  <a:pt x="6617" y="5640"/>
                  <a:pt x="6270" y="5199"/>
                  <a:pt x="5798" y="5010"/>
                </a:cubicBezTo>
                <a:lnTo>
                  <a:pt x="5798" y="9074"/>
                </a:lnTo>
                <a:lnTo>
                  <a:pt x="4979" y="9074"/>
                </a:lnTo>
                <a:lnTo>
                  <a:pt x="4979" y="5010"/>
                </a:lnTo>
                <a:cubicBezTo>
                  <a:pt x="4506" y="5167"/>
                  <a:pt x="4159" y="5640"/>
                  <a:pt x="4159" y="6207"/>
                </a:cubicBezTo>
                <a:cubicBezTo>
                  <a:pt x="4159" y="6427"/>
                  <a:pt x="3939" y="6585"/>
                  <a:pt x="3718" y="6585"/>
                </a:cubicBezTo>
                <a:cubicBezTo>
                  <a:pt x="3466" y="6585"/>
                  <a:pt x="3309" y="6396"/>
                  <a:pt x="3309" y="6207"/>
                </a:cubicBezTo>
                <a:cubicBezTo>
                  <a:pt x="3309" y="5199"/>
                  <a:pt x="4033" y="4348"/>
                  <a:pt x="4979" y="4190"/>
                </a:cubicBezTo>
                <a:lnTo>
                  <a:pt x="4979" y="252"/>
                </a:lnTo>
                <a:cubicBezTo>
                  <a:pt x="4726" y="95"/>
                  <a:pt x="4474" y="0"/>
                  <a:pt x="415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1" name="Google Shape;811;p44"/>
          <p:cNvGrpSpPr/>
          <p:nvPr/>
        </p:nvGrpSpPr>
        <p:grpSpPr>
          <a:xfrm>
            <a:off x="1641766" y="4157063"/>
            <a:ext cx="288016" cy="277145"/>
            <a:chOff x="-62890750" y="3747425"/>
            <a:chExt cx="330825" cy="317900"/>
          </a:xfrm>
        </p:grpSpPr>
        <p:sp>
          <p:nvSpPr>
            <p:cNvPr id="812" name="Google Shape;812;p44"/>
            <p:cNvSpPr/>
            <p:nvPr/>
          </p:nvSpPr>
          <p:spPr>
            <a:xfrm>
              <a:off x="-62890750" y="3747425"/>
              <a:ext cx="313500" cy="195825"/>
            </a:xfrm>
            <a:custGeom>
              <a:avLst/>
              <a:gdLst/>
              <a:ahLst/>
              <a:cxnLst/>
              <a:rect l="l" t="t" r="r" b="b"/>
              <a:pathLst>
                <a:path w="12540" h="7833" extrusionOk="0">
                  <a:moveTo>
                    <a:pt x="6591" y="0"/>
                  </a:moveTo>
                  <a:cubicBezTo>
                    <a:pt x="4966" y="0"/>
                    <a:pt x="3342" y="616"/>
                    <a:pt x="2112" y="1846"/>
                  </a:cubicBezTo>
                  <a:cubicBezTo>
                    <a:pt x="663" y="3296"/>
                    <a:pt x="1" y="5438"/>
                    <a:pt x="379" y="7454"/>
                  </a:cubicBezTo>
                  <a:cubicBezTo>
                    <a:pt x="442" y="7675"/>
                    <a:pt x="568" y="7832"/>
                    <a:pt x="789" y="7832"/>
                  </a:cubicBezTo>
                  <a:lnTo>
                    <a:pt x="852" y="7832"/>
                  </a:lnTo>
                  <a:cubicBezTo>
                    <a:pt x="1104" y="7801"/>
                    <a:pt x="1198" y="7549"/>
                    <a:pt x="1167" y="7360"/>
                  </a:cubicBezTo>
                  <a:cubicBezTo>
                    <a:pt x="852" y="5596"/>
                    <a:pt x="1419" y="3737"/>
                    <a:pt x="2710" y="2477"/>
                  </a:cubicBezTo>
                  <a:cubicBezTo>
                    <a:pt x="3719" y="1437"/>
                    <a:pt x="5136" y="870"/>
                    <a:pt x="6617" y="870"/>
                  </a:cubicBezTo>
                  <a:cubicBezTo>
                    <a:pt x="7940" y="870"/>
                    <a:pt x="9200" y="1342"/>
                    <a:pt x="10177" y="2193"/>
                  </a:cubicBezTo>
                  <a:lnTo>
                    <a:pt x="9610" y="2792"/>
                  </a:lnTo>
                  <a:cubicBezTo>
                    <a:pt x="9484" y="2918"/>
                    <a:pt x="9452" y="3075"/>
                    <a:pt x="9484" y="3170"/>
                  </a:cubicBezTo>
                  <a:cubicBezTo>
                    <a:pt x="9515" y="3327"/>
                    <a:pt x="9641" y="3422"/>
                    <a:pt x="9799" y="3453"/>
                  </a:cubicBezTo>
                  <a:lnTo>
                    <a:pt x="12036" y="3926"/>
                  </a:lnTo>
                  <a:lnTo>
                    <a:pt x="12130" y="3926"/>
                  </a:lnTo>
                  <a:cubicBezTo>
                    <a:pt x="12225" y="3926"/>
                    <a:pt x="12319" y="3894"/>
                    <a:pt x="12382" y="3800"/>
                  </a:cubicBezTo>
                  <a:cubicBezTo>
                    <a:pt x="12508" y="3674"/>
                    <a:pt x="12540" y="3579"/>
                    <a:pt x="12508" y="3422"/>
                  </a:cubicBezTo>
                  <a:lnTo>
                    <a:pt x="12036" y="1153"/>
                  </a:lnTo>
                  <a:cubicBezTo>
                    <a:pt x="12004" y="1027"/>
                    <a:pt x="11878" y="901"/>
                    <a:pt x="11752" y="838"/>
                  </a:cubicBezTo>
                  <a:cubicBezTo>
                    <a:pt x="11715" y="831"/>
                    <a:pt x="11678" y="827"/>
                    <a:pt x="11642" y="827"/>
                  </a:cubicBezTo>
                  <a:cubicBezTo>
                    <a:pt x="11526" y="827"/>
                    <a:pt x="11422" y="868"/>
                    <a:pt x="11374" y="964"/>
                  </a:cubicBezTo>
                  <a:lnTo>
                    <a:pt x="10776" y="1563"/>
                  </a:lnTo>
                  <a:cubicBezTo>
                    <a:pt x="9583" y="521"/>
                    <a:pt x="8087" y="0"/>
                    <a:pt x="65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44"/>
            <p:cNvSpPr/>
            <p:nvPr/>
          </p:nvSpPr>
          <p:spPr>
            <a:xfrm>
              <a:off x="-62874975" y="3869075"/>
              <a:ext cx="315050" cy="196250"/>
            </a:xfrm>
            <a:custGeom>
              <a:avLst/>
              <a:gdLst/>
              <a:ahLst/>
              <a:cxnLst/>
              <a:rect l="l" t="t" r="r" b="b"/>
              <a:pathLst>
                <a:path w="12602" h="7850" extrusionOk="0">
                  <a:moveTo>
                    <a:pt x="11779" y="0"/>
                  </a:moveTo>
                  <a:cubicBezTo>
                    <a:pt x="11759" y="0"/>
                    <a:pt x="11739" y="2"/>
                    <a:pt x="11720" y="5"/>
                  </a:cubicBezTo>
                  <a:cubicBezTo>
                    <a:pt x="11499" y="36"/>
                    <a:pt x="11373" y="288"/>
                    <a:pt x="11405" y="477"/>
                  </a:cubicBezTo>
                  <a:cubicBezTo>
                    <a:pt x="11720" y="2242"/>
                    <a:pt x="11184" y="4101"/>
                    <a:pt x="9861" y="5361"/>
                  </a:cubicBezTo>
                  <a:cubicBezTo>
                    <a:pt x="8853" y="6400"/>
                    <a:pt x="7435" y="6967"/>
                    <a:pt x="5986" y="6967"/>
                  </a:cubicBezTo>
                  <a:cubicBezTo>
                    <a:pt x="4631" y="6967"/>
                    <a:pt x="3371" y="6495"/>
                    <a:pt x="2394" y="5644"/>
                  </a:cubicBezTo>
                  <a:lnTo>
                    <a:pt x="2993" y="5046"/>
                  </a:lnTo>
                  <a:cubicBezTo>
                    <a:pt x="3088" y="4920"/>
                    <a:pt x="3151" y="4762"/>
                    <a:pt x="3088" y="4668"/>
                  </a:cubicBezTo>
                  <a:cubicBezTo>
                    <a:pt x="3056" y="4510"/>
                    <a:pt x="2962" y="4416"/>
                    <a:pt x="2772" y="4384"/>
                  </a:cubicBezTo>
                  <a:lnTo>
                    <a:pt x="536" y="3912"/>
                  </a:lnTo>
                  <a:cubicBezTo>
                    <a:pt x="498" y="3904"/>
                    <a:pt x="465" y="3900"/>
                    <a:pt x="433" y="3900"/>
                  </a:cubicBezTo>
                  <a:cubicBezTo>
                    <a:pt x="332" y="3900"/>
                    <a:pt x="254" y="3941"/>
                    <a:pt x="158" y="4038"/>
                  </a:cubicBezTo>
                  <a:cubicBezTo>
                    <a:pt x="32" y="4132"/>
                    <a:pt x="0" y="4258"/>
                    <a:pt x="32" y="4416"/>
                  </a:cubicBezTo>
                  <a:lnTo>
                    <a:pt x="504" y="6652"/>
                  </a:lnTo>
                  <a:cubicBezTo>
                    <a:pt x="536" y="6810"/>
                    <a:pt x="662" y="6936"/>
                    <a:pt x="788" y="6967"/>
                  </a:cubicBezTo>
                  <a:lnTo>
                    <a:pt x="882" y="6967"/>
                  </a:lnTo>
                  <a:cubicBezTo>
                    <a:pt x="1008" y="6967"/>
                    <a:pt x="1103" y="6936"/>
                    <a:pt x="1166" y="6873"/>
                  </a:cubicBezTo>
                  <a:lnTo>
                    <a:pt x="1764" y="6274"/>
                  </a:lnTo>
                  <a:cubicBezTo>
                    <a:pt x="2930" y="7346"/>
                    <a:pt x="4442" y="7850"/>
                    <a:pt x="5923" y="7850"/>
                  </a:cubicBezTo>
                  <a:cubicBezTo>
                    <a:pt x="7561" y="7850"/>
                    <a:pt x="9168" y="7220"/>
                    <a:pt x="10428" y="5991"/>
                  </a:cubicBezTo>
                  <a:cubicBezTo>
                    <a:pt x="11909" y="4510"/>
                    <a:pt x="12602" y="2368"/>
                    <a:pt x="12192" y="320"/>
                  </a:cubicBezTo>
                  <a:cubicBezTo>
                    <a:pt x="12164" y="122"/>
                    <a:pt x="11958" y="0"/>
                    <a:pt x="117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44"/>
            <p:cNvSpPr/>
            <p:nvPr/>
          </p:nvSpPr>
          <p:spPr>
            <a:xfrm>
              <a:off x="-62751325" y="3834525"/>
              <a:ext cx="15775" cy="26800"/>
            </a:xfrm>
            <a:custGeom>
              <a:avLst/>
              <a:gdLst/>
              <a:ahLst/>
              <a:cxnLst/>
              <a:rect l="l" t="t" r="r" b="b"/>
              <a:pathLst>
                <a:path w="631" h="1072" extrusionOk="0">
                  <a:moveTo>
                    <a:pt x="630" y="1"/>
                  </a:moveTo>
                  <a:cubicBezTo>
                    <a:pt x="410" y="221"/>
                    <a:pt x="158" y="599"/>
                    <a:pt x="0" y="1072"/>
                  </a:cubicBezTo>
                  <a:lnTo>
                    <a:pt x="630" y="1072"/>
                  </a:lnTo>
                  <a:lnTo>
                    <a:pt x="63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44"/>
            <p:cNvSpPr/>
            <p:nvPr/>
          </p:nvSpPr>
          <p:spPr>
            <a:xfrm>
              <a:off x="-62715100" y="3950300"/>
              <a:ext cx="15775" cy="26025"/>
            </a:xfrm>
            <a:custGeom>
              <a:avLst/>
              <a:gdLst/>
              <a:ahLst/>
              <a:cxnLst/>
              <a:rect l="l" t="t" r="r" b="b"/>
              <a:pathLst>
                <a:path w="631" h="1041" extrusionOk="0">
                  <a:moveTo>
                    <a:pt x="1" y="1"/>
                  </a:moveTo>
                  <a:lnTo>
                    <a:pt x="1" y="1041"/>
                  </a:lnTo>
                  <a:cubicBezTo>
                    <a:pt x="253" y="852"/>
                    <a:pt x="473" y="473"/>
                    <a:pt x="6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44"/>
            <p:cNvSpPr/>
            <p:nvPr/>
          </p:nvSpPr>
          <p:spPr>
            <a:xfrm>
              <a:off x="-62751325" y="3950300"/>
              <a:ext cx="15775" cy="26025"/>
            </a:xfrm>
            <a:custGeom>
              <a:avLst/>
              <a:gdLst/>
              <a:ahLst/>
              <a:cxnLst/>
              <a:rect l="l" t="t" r="r" b="b"/>
              <a:pathLst>
                <a:path w="631" h="1041" extrusionOk="0">
                  <a:moveTo>
                    <a:pt x="0" y="1"/>
                  </a:moveTo>
                  <a:cubicBezTo>
                    <a:pt x="158" y="473"/>
                    <a:pt x="410" y="852"/>
                    <a:pt x="630" y="1041"/>
                  </a:cubicBezTo>
                  <a:lnTo>
                    <a:pt x="63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44"/>
            <p:cNvSpPr/>
            <p:nvPr/>
          </p:nvSpPr>
          <p:spPr>
            <a:xfrm>
              <a:off x="-62822225" y="3881000"/>
              <a:ext cx="44125" cy="48075"/>
            </a:xfrm>
            <a:custGeom>
              <a:avLst/>
              <a:gdLst/>
              <a:ahLst/>
              <a:cxnLst/>
              <a:rect l="l" t="t" r="r" b="b"/>
              <a:pathLst>
                <a:path w="1765" h="1923" extrusionOk="0">
                  <a:moveTo>
                    <a:pt x="127" y="0"/>
                  </a:moveTo>
                  <a:cubicBezTo>
                    <a:pt x="32" y="316"/>
                    <a:pt x="1" y="631"/>
                    <a:pt x="1" y="977"/>
                  </a:cubicBezTo>
                  <a:cubicBezTo>
                    <a:pt x="1" y="1324"/>
                    <a:pt x="32" y="1670"/>
                    <a:pt x="127" y="1922"/>
                  </a:cubicBezTo>
                  <a:lnTo>
                    <a:pt x="1765" y="1922"/>
                  </a:lnTo>
                  <a:cubicBezTo>
                    <a:pt x="1734" y="1607"/>
                    <a:pt x="1702" y="1292"/>
                    <a:pt x="1702" y="977"/>
                  </a:cubicBezTo>
                  <a:cubicBezTo>
                    <a:pt x="1702" y="662"/>
                    <a:pt x="1734" y="316"/>
                    <a:pt x="17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44"/>
            <p:cNvSpPr/>
            <p:nvPr/>
          </p:nvSpPr>
          <p:spPr>
            <a:xfrm>
              <a:off x="-62715100" y="3833750"/>
              <a:ext cx="15775" cy="26800"/>
            </a:xfrm>
            <a:custGeom>
              <a:avLst/>
              <a:gdLst/>
              <a:ahLst/>
              <a:cxnLst/>
              <a:rect l="l" t="t" r="r" b="b"/>
              <a:pathLst>
                <a:path w="631" h="1072" extrusionOk="0">
                  <a:moveTo>
                    <a:pt x="1" y="0"/>
                  </a:moveTo>
                  <a:lnTo>
                    <a:pt x="1" y="1071"/>
                  </a:lnTo>
                  <a:lnTo>
                    <a:pt x="631" y="1071"/>
                  </a:lnTo>
                  <a:cubicBezTo>
                    <a:pt x="505" y="599"/>
                    <a:pt x="253" y="189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44"/>
            <p:cNvSpPr/>
            <p:nvPr/>
          </p:nvSpPr>
          <p:spPr>
            <a:xfrm>
              <a:off x="-62758425" y="3881000"/>
              <a:ext cx="22875" cy="48075"/>
            </a:xfrm>
            <a:custGeom>
              <a:avLst/>
              <a:gdLst/>
              <a:ahLst/>
              <a:cxnLst/>
              <a:rect l="l" t="t" r="r" b="b"/>
              <a:pathLst>
                <a:path w="915" h="1923" extrusionOk="0">
                  <a:moveTo>
                    <a:pt x="95" y="0"/>
                  </a:moveTo>
                  <a:cubicBezTo>
                    <a:pt x="64" y="316"/>
                    <a:pt x="1" y="631"/>
                    <a:pt x="1" y="977"/>
                  </a:cubicBezTo>
                  <a:cubicBezTo>
                    <a:pt x="1" y="1324"/>
                    <a:pt x="64" y="1670"/>
                    <a:pt x="95" y="1922"/>
                  </a:cubicBezTo>
                  <a:lnTo>
                    <a:pt x="914" y="1922"/>
                  </a:lnTo>
                  <a:lnTo>
                    <a:pt x="9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44"/>
            <p:cNvSpPr/>
            <p:nvPr/>
          </p:nvSpPr>
          <p:spPr>
            <a:xfrm>
              <a:off x="-62715100" y="3809325"/>
              <a:ext cx="74850" cy="51225"/>
            </a:xfrm>
            <a:custGeom>
              <a:avLst/>
              <a:gdLst/>
              <a:ahLst/>
              <a:cxnLst/>
              <a:rect l="l" t="t" r="r" b="b"/>
              <a:pathLst>
                <a:path w="2994" h="2049" extrusionOk="0">
                  <a:moveTo>
                    <a:pt x="1" y="1"/>
                  </a:moveTo>
                  <a:lnTo>
                    <a:pt x="1" y="32"/>
                  </a:lnTo>
                  <a:cubicBezTo>
                    <a:pt x="631" y="253"/>
                    <a:pt x="1198" y="1009"/>
                    <a:pt x="1481" y="2048"/>
                  </a:cubicBezTo>
                  <a:lnTo>
                    <a:pt x="2994" y="2048"/>
                  </a:lnTo>
                  <a:cubicBezTo>
                    <a:pt x="2426" y="946"/>
                    <a:pt x="1324" y="158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44"/>
            <p:cNvSpPr/>
            <p:nvPr/>
          </p:nvSpPr>
          <p:spPr>
            <a:xfrm>
              <a:off x="-62715875" y="3950300"/>
              <a:ext cx="75625" cy="51225"/>
            </a:xfrm>
            <a:custGeom>
              <a:avLst/>
              <a:gdLst/>
              <a:ahLst/>
              <a:cxnLst/>
              <a:rect l="l" t="t" r="r" b="b"/>
              <a:pathLst>
                <a:path w="3025" h="2049" extrusionOk="0">
                  <a:moveTo>
                    <a:pt x="1512" y="1"/>
                  </a:moveTo>
                  <a:cubicBezTo>
                    <a:pt x="1229" y="1009"/>
                    <a:pt x="662" y="1765"/>
                    <a:pt x="0" y="1986"/>
                  </a:cubicBezTo>
                  <a:lnTo>
                    <a:pt x="0" y="2049"/>
                  </a:lnTo>
                  <a:lnTo>
                    <a:pt x="32" y="2049"/>
                  </a:lnTo>
                  <a:cubicBezTo>
                    <a:pt x="1355" y="1891"/>
                    <a:pt x="2457" y="1104"/>
                    <a:pt x="30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44"/>
            <p:cNvSpPr/>
            <p:nvPr/>
          </p:nvSpPr>
          <p:spPr>
            <a:xfrm>
              <a:off x="-62811200" y="3949525"/>
              <a:ext cx="75650" cy="52000"/>
            </a:xfrm>
            <a:custGeom>
              <a:avLst/>
              <a:gdLst/>
              <a:ahLst/>
              <a:cxnLst/>
              <a:rect l="l" t="t" r="r" b="b"/>
              <a:pathLst>
                <a:path w="3026" h="2080" extrusionOk="0">
                  <a:moveTo>
                    <a:pt x="1" y="0"/>
                  </a:moveTo>
                  <a:cubicBezTo>
                    <a:pt x="600" y="1166"/>
                    <a:pt x="1702" y="1954"/>
                    <a:pt x="3025" y="2080"/>
                  </a:cubicBezTo>
                  <a:lnTo>
                    <a:pt x="3025" y="2017"/>
                  </a:lnTo>
                  <a:cubicBezTo>
                    <a:pt x="2364" y="1796"/>
                    <a:pt x="1860" y="1040"/>
                    <a:pt x="15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44"/>
            <p:cNvSpPr/>
            <p:nvPr/>
          </p:nvSpPr>
          <p:spPr>
            <a:xfrm>
              <a:off x="-62673350" y="3881000"/>
              <a:ext cx="44125" cy="48075"/>
            </a:xfrm>
            <a:custGeom>
              <a:avLst/>
              <a:gdLst/>
              <a:ahLst/>
              <a:cxnLst/>
              <a:rect l="l" t="t" r="r" b="b"/>
              <a:pathLst>
                <a:path w="1765" h="1923" extrusionOk="0">
                  <a:moveTo>
                    <a:pt x="0" y="0"/>
                  </a:moveTo>
                  <a:cubicBezTo>
                    <a:pt x="32" y="316"/>
                    <a:pt x="63" y="631"/>
                    <a:pt x="63" y="977"/>
                  </a:cubicBezTo>
                  <a:cubicBezTo>
                    <a:pt x="63" y="1324"/>
                    <a:pt x="32" y="1670"/>
                    <a:pt x="0" y="1922"/>
                  </a:cubicBezTo>
                  <a:lnTo>
                    <a:pt x="1639" y="1922"/>
                  </a:lnTo>
                  <a:cubicBezTo>
                    <a:pt x="1733" y="1670"/>
                    <a:pt x="1765" y="1292"/>
                    <a:pt x="1765" y="977"/>
                  </a:cubicBezTo>
                  <a:cubicBezTo>
                    <a:pt x="1765" y="662"/>
                    <a:pt x="1733" y="316"/>
                    <a:pt x="16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44"/>
            <p:cNvSpPr/>
            <p:nvPr/>
          </p:nvSpPr>
          <p:spPr>
            <a:xfrm>
              <a:off x="-62810400" y="3810125"/>
              <a:ext cx="75625" cy="51200"/>
            </a:xfrm>
            <a:custGeom>
              <a:avLst/>
              <a:gdLst/>
              <a:ahLst/>
              <a:cxnLst/>
              <a:rect l="l" t="t" r="r" b="b"/>
              <a:pathLst>
                <a:path w="3025" h="2048" extrusionOk="0">
                  <a:moveTo>
                    <a:pt x="2993" y="0"/>
                  </a:moveTo>
                  <a:cubicBezTo>
                    <a:pt x="1702" y="158"/>
                    <a:pt x="599" y="945"/>
                    <a:pt x="0" y="2048"/>
                  </a:cubicBezTo>
                  <a:lnTo>
                    <a:pt x="1544" y="2048"/>
                  </a:lnTo>
                  <a:cubicBezTo>
                    <a:pt x="1828" y="1008"/>
                    <a:pt x="2363" y="284"/>
                    <a:pt x="3025" y="32"/>
                  </a:cubicBezTo>
                  <a:lnTo>
                    <a:pt x="302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44"/>
            <p:cNvSpPr/>
            <p:nvPr/>
          </p:nvSpPr>
          <p:spPr>
            <a:xfrm>
              <a:off x="-62715100" y="3881000"/>
              <a:ext cx="22850" cy="48075"/>
            </a:xfrm>
            <a:custGeom>
              <a:avLst/>
              <a:gdLst/>
              <a:ahLst/>
              <a:cxnLst/>
              <a:rect l="l" t="t" r="r" b="b"/>
              <a:pathLst>
                <a:path w="914" h="1923" extrusionOk="0">
                  <a:moveTo>
                    <a:pt x="1" y="0"/>
                  </a:moveTo>
                  <a:lnTo>
                    <a:pt x="1" y="1922"/>
                  </a:lnTo>
                  <a:lnTo>
                    <a:pt x="851" y="1922"/>
                  </a:lnTo>
                  <a:cubicBezTo>
                    <a:pt x="883" y="1607"/>
                    <a:pt x="914" y="1292"/>
                    <a:pt x="914" y="977"/>
                  </a:cubicBezTo>
                  <a:cubicBezTo>
                    <a:pt x="914" y="662"/>
                    <a:pt x="883" y="316"/>
                    <a:pt x="8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6" name="Google Shape;826;p44"/>
          <p:cNvGrpSpPr/>
          <p:nvPr/>
        </p:nvGrpSpPr>
        <p:grpSpPr>
          <a:xfrm>
            <a:off x="1581322" y="2751930"/>
            <a:ext cx="287993" cy="287997"/>
            <a:chOff x="-60255350" y="3733825"/>
            <a:chExt cx="316650" cy="316550"/>
          </a:xfrm>
        </p:grpSpPr>
        <p:sp>
          <p:nvSpPr>
            <p:cNvPr id="827" name="Google Shape;827;p44"/>
            <p:cNvSpPr/>
            <p:nvPr/>
          </p:nvSpPr>
          <p:spPr>
            <a:xfrm>
              <a:off x="-60218325" y="3733825"/>
              <a:ext cx="235525" cy="316550"/>
            </a:xfrm>
            <a:custGeom>
              <a:avLst/>
              <a:gdLst/>
              <a:ahLst/>
              <a:cxnLst/>
              <a:rect l="l" t="t" r="r" b="b"/>
              <a:pathLst>
                <a:path w="9421" h="12662" extrusionOk="0">
                  <a:moveTo>
                    <a:pt x="4821" y="1666"/>
                  </a:moveTo>
                  <a:cubicBezTo>
                    <a:pt x="5073" y="1666"/>
                    <a:pt x="5262" y="1886"/>
                    <a:pt x="5262" y="2075"/>
                  </a:cubicBezTo>
                  <a:lnTo>
                    <a:pt x="5262" y="2359"/>
                  </a:lnTo>
                  <a:cubicBezTo>
                    <a:pt x="5734" y="2485"/>
                    <a:pt x="6081" y="2989"/>
                    <a:pt x="6081" y="3525"/>
                  </a:cubicBezTo>
                  <a:cubicBezTo>
                    <a:pt x="6081" y="3777"/>
                    <a:pt x="5892" y="3934"/>
                    <a:pt x="5640" y="3934"/>
                  </a:cubicBezTo>
                  <a:cubicBezTo>
                    <a:pt x="5419" y="3934"/>
                    <a:pt x="5262" y="3714"/>
                    <a:pt x="5262" y="3525"/>
                  </a:cubicBezTo>
                  <a:cubicBezTo>
                    <a:pt x="5262" y="3273"/>
                    <a:pt x="5073" y="3084"/>
                    <a:pt x="4821" y="3084"/>
                  </a:cubicBezTo>
                  <a:cubicBezTo>
                    <a:pt x="4569" y="3084"/>
                    <a:pt x="4411" y="3273"/>
                    <a:pt x="4411" y="3525"/>
                  </a:cubicBezTo>
                  <a:cubicBezTo>
                    <a:pt x="4411" y="3777"/>
                    <a:pt x="4789" y="3997"/>
                    <a:pt x="5104" y="4249"/>
                  </a:cubicBezTo>
                  <a:cubicBezTo>
                    <a:pt x="5514" y="4564"/>
                    <a:pt x="6081" y="4942"/>
                    <a:pt x="6081" y="5604"/>
                  </a:cubicBezTo>
                  <a:cubicBezTo>
                    <a:pt x="6081" y="6171"/>
                    <a:pt x="5734" y="6612"/>
                    <a:pt x="5262" y="6801"/>
                  </a:cubicBezTo>
                  <a:lnTo>
                    <a:pt x="5262" y="7085"/>
                  </a:lnTo>
                  <a:cubicBezTo>
                    <a:pt x="5262" y="7305"/>
                    <a:pt x="5041" y="7463"/>
                    <a:pt x="4821" y="7463"/>
                  </a:cubicBezTo>
                  <a:cubicBezTo>
                    <a:pt x="4569" y="7463"/>
                    <a:pt x="4411" y="7274"/>
                    <a:pt x="4411" y="7085"/>
                  </a:cubicBezTo>
                  <a:lnTo>
                    <a:pt x="4411" y="6801"/>
                  </a:lnTo>
                  <a:cubicBezTo>
                    <a:pt x="3938" y="6644"/>
                    <a:pt x="3592" y="6171"/>
                    <a:pt x="3592" y="5604"/>
                  </a:cubicBezTo>
                  <a:cubicBezTo>
                    <a:pt x="3592" y="5383"/>
                    <a:pt x="3781" y="5194"/>
                    <a:pt x="4033" y="5194"/>
                  </a:cubicBezTo>
                  <a:cubicBezTo>
                    <a:pt x="4253" y="5194"/>
                    <a:pt x="4411" y="5383"/>
                    <a:pt x="4411" y="5604"/>
                  </a:cubicBezTo>
                  <a:cubicBezTo>
                    <a:pt x="4411" y="5856"/>
                    <a:pt x="4632" y="6014"/>
                    <a:pt x="4821" y="6014"/>
                  </a:cubicBezTo>
                  <a:cubicBezTo>
                    <a:pt x="5041" y="6014"/>
                    <a:pt x="5262" y="5824"/>
                    <a:pt x="5262" y="5604"/>
                  </a:cubicBezTo>
                  <a:cubicBezTo>
                    <a:pt x="5262" y="5383"/>
                    <a:pt x="4947" y="5131"/>
                    <a:pt x="4569" y="4911"/>
                  </a:cubicBezTo>
                  <a:cubicBezTo>
                    <a:pt x="4159" y="4596"/>
                    <a:pt x="3592" y="4186"/>
                    <a:pt x="3592" y="3525"/>
                  </a:cubicBezTo>
                  <a:cubicBezTo>
                    <a:pt x="3592" y="2989"/>
                    <a:pt x="3938" y="2548"/>
                    <a:pt x="4411" y="2359"/>
                  </a:cubicBezTo>
                  <a:lnTo>
                    <a:pt x="4411" y="2075"/>
                  </a:lnTo>
                  <a:cubicBezTo>
                    <a:pt x="4411" y="1823"/>
                    <a:pt x="4632" y="1666"/>
                    <a:pt x="4821" y="1666"/>
                  </a:cubicBezTo>
                  <a:close/>
                  <a:moveTo>
                    <a:pt x="6081" y="9385"/>
                  </a:moveTo>
                  <a:lnTo>
                    <a:pt x="6081" y="10235"/>
                  </a:lnTo>
                  <a:lnTo>
                    <a:pt x="3592" y="10235"/>
                  </a:lnTo>
                  <a:lnTo>
                    <a:pt x="3592" y="9385"/>
                  </a:lnTo>
                  <a:close/>
                  <a:moveTo>
                    <a:pt x="4801" y="0"/>
                  </a:moveTo>
                  <a:cubicBezTo>
                    <a:pt x="4498" y="0"/>
                    <a:pt x="4188" y="29"/>
                    <a:pt x="3875" y="91"/>
                  </a:cubicBezTo>
                  <a:cubicBezTo>
                    <a:pt x="2111" y="500"/>
                    <a:pt x="693" y="1949"/>
                    <a:pt x="378" y="3714"/>
                  </a:cubicBezTo>
                  <a:cubicBezTo>
                    <a:pt x="0" y="5698"/>
                    <a:pt x="1008" y="7652"/>
                    <a:pt x="2773" y="8565"/>
                  </a:cubicBezTo>
                  <a:lnTo>
                    <a:pt x="2773" y="10582"/>
                  </a:lnTo>
                  <a:cubicBezTo>
                    <a:pt x="2773" y="11716"/>
                    <a:pt x="3718" y="12661"/>
                    <a:pt x="4852" y="12661"/>
                  </a:cubicBezTo>
                  <a:cubicBezTo>
                    <a:pt x="5986" y="12661"/>
                    <a:pt x="6963" y="11716"/>
                    <a:pt x="6963" y="10582"/>
                  </a:cubicBezTo>
                  <a:lnTo>
                    <a:pt x="6963" y="8565"/>
                  </a:lnTo>
                  <a:cubicBezTo>
                    <a:pt x="8444" y="7778"/>
                    <a:pt x="9420" y="6234"/>
                    <a:pt x="9420" y="4501"/>
                  </a:cubicBezTo>
                  <a:cubicBezTo>
                    <a:pt x="9392" y="2000"/>
                    <a:pt x="7308" y="0"/>
                    <a:pt x="48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44"/>
            <p:cNvSpPr/>
            <p:nvPr/>
          </p:nvSpPr>
          <p:spPr>
            <a:xfrm>
              <a:off x="-60255350" y="3844775"/>
              <a:ext cx="34675" cy="20500"/>
            </a:xfrm>
            <a:custGeom>
              <a:avLst/>
              <a:gdLst/>
              <a:ahLst/>
              <a:cxnLst/>
              <a:rect l="l" t="t" r="r" b="b"/>
              <a:pathLst>
                <a:path w="1387" h="820" extrusionOk="0">
                  <a:moveTo>
                    <a:pt x="379" y="0"/>
                  </a:moveTo>
                  <a:cubicBezTo>
                    <a:pt x="158" y="0"/>
                    <a:pt x="1" y="189"/>
                    <a:pt x="1" y="378"/>
                  </a:cubicBezTo>
                  <a:cubicBezTo>
                    <a:pt x="1" y="630"/>
                    <a:pt x="190" y="819"/>
                    <a:pt x="379" y="819"/>
                  </a:cubicBezTo>
                  <a:lnTo>
                    <a:pt x="946" y="819"/>
                  </a:lnTo>
                  <a:cubicBezTo>
                    <a:pt x="1166" y="819"/>
                    <a:pt x="1387" y="630"/>
                    <a:pt x="1387" y="378"/>
                  </a:cubicBezTo>
                  <a:cubicBezTo>
                    <a:pt x="1387" y="158"/>
                    <a:pt x="1166" y="0"/>
                    <a:pt x="9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44"/>
            <p:cNvSpPr/>
            <p:nvPr/>
          </p:nvSpPr>
          <p:spPr>
            <a:xfrm>
              <a:off x="-59974175" y="3844775"/>
              <a:ext cx="35475" cy="20500"/>
            </a:xfrm>
            <a:custGeom>
              <a:avLst/>
              <a:gdLst/>
              <a:ahLst/>
              <a:cxnLst/>
              <a:rect l="l" t="t" r="r" b="b"/>
              <a:pathLst>
                <a:path w="1419" h="820" extrusionOk="0">
                  <a:moveTo>
                    <a:pt x="442" y="0"/>
                  </a:moveTo>
                  <a:cubicBezTo>
                    <a:pt x="221" y="0"/>
                    <a:pt x="1" y="189"/>
                    <a:pt x="1" y="378"/>
                  </a:cubicBezTo>
                  <a:cubicBezTo>
                    <a:pt x="1" y="630"/>
                    <a:pt x="221" y="819"/>
                    <a:pt x="442" y="819"/>
                  </a:cubicBezTo>
                  <a:lnTo>
                    <a:pt x="1009" y="819"/>
                  </a:lnTo>
                  <a:cubicBezTo>
                    <a:pt x="1230" y="819"/>
                    <a:pt x="1387" y="630"/>
                    <a:pt x="1387" y="378"/>
                  </a:cubicBezTo>
                  <a:cubicBezTo>
                    <a:pt x="1419" y="158"/>
                    <a:pt x="1230" y="0"/>
                    <a:pt x="10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44"/>
            <p:cNvSpPr/>
            <p:nvPr/>
          </p:nvSpPr>
          <p:spPr>
            <a:xfrm>
              <a:off x="-60212825" y="3939475"/>
              <a:ext cx="32325" cy="30350"/>
            </a:xfrm>
            <a:custGeom>
              <a:avLst/>
              <a:gdLst/>
              <a:ahLst/>
              <a:cxnLst/>
              <a:rect l="l" t="t" r="r" b="b"/>
              <a:pathLst>
                <a:path w="1293" h="1214" extrusionOk="0">
                  <a:moveTo>
                    <a:pt x="836" y="1"/>
                  </a:moveTo>
                  <a:cubicBezTo>
                    <a:pt x="725" y="1"/>
                    <a:pt x="615" y="40"/>
                    <a:pt x="536" y="119"/>
                  </a:cubicBezTo>
                  <a:lnTo>
                    <a:pt x="158" y="497"/>
                  </a:lnTo>
                  <a:cubicBezTo>
                    <a:pt x="1" y="654"/>
                    <a:pt x="1" y="938"/>
                    <a:pt x="158" y="1096"/>
                  </a:cubicBezTo>
                  <a:cubicBezTo>
                    <a:pt x="237" y="1174"/>
                    <a:pt x="340" y="1214"/>
                    <a:pt x="442" y="1214"/>
                  </a:cubicBezTo>
                  <a:cubicBezTo>
                    <a:pt x="544" y="1214"/>
                    <a:pt x="647" y="1174"/>
                    <a:pt x="725" y="1096"/>
                  </a:cubicBezTo>
                  <a:lnTo>
                    <a:pt x="1135" y="686"/>
                  </a:lnTo>
                  <a:cubicBezTo>
                    <a:pt x="1293" y="528"/>
                    <a:pt x="1293" y="245"/>
                    <a:pt x="1135" y="119"/>
                  </a:cubicBezTo>
                  <a:cubicBezTo>
                    <a:pt x="1056" y="40"/>
                    <a:pt x="946" y="1"/>
                    <a:pt x="8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44"/>
            <p:cNvSpPr/>
            <p:nvPr/>
          </p:nvSpPr>
          <p:spPr>
            <a:xfrm>
              <a:off x="-60012750" y="3739425"/>
              <a:ext cx="32300" cy="30350"/>
            </a:xfrm>
            <a:custGeom>
              <a:avLst/>
              <a:gdLst/>
              <a:ahLst/>
              <a:cxnLst/>
              <a:rect l="l" t="t" r="r" b="b"/>
              <a:pathLst>
                <a:path w="1292" h="1214" extrusionOk="0">
                  <a:moveTo>
                    <a:pt x="835" y="1"/>
                  </a:moveTo>
                  <a:cubicBezTo>
                    <a:pt x="725" y="1"/>
                    <a:pt x="614" y="40"/>
                    <a:pt x="536" y="119"/>
                  </a:cubicBezTo>
                  <a:lnTo>
                    <a:pt x="126" y="497"/>
                  </a:lnTo>
                  <a:cubicBezTo>
                    <a:pt x="0" y="654"/>
                    <a:pt x="0" y="938"/>
                    <a:pt x="126" y="1095"/>
                  </a:cubicBezTo>
                  <a:cubicBezTo>
                    <a:pt x="205" y="1174"/>
                    <a:pt x="315" y="1213"/>
                    <a:pt x="425" y="1213"/>
                  </a:cubicBezTo>
                  <a:cubicBezTo>
                    <a:pt x="536" y="1213"/>
                    <a:pt x="646" y="1174"/>
                    <a:pt x="725" y="1095"/>
                  </a:cubicBezTo>
                  <a:lnTo>
                    <a:pt x="1134" y="686"/>
                  </a:lnTo>
                  <a:cubicBezTo>
                    <a:pt x="1292" y="560"/>
                    <a:pt x="1292" y="276"/>
                    <a:pt x="1134" y="119"/>
                  </a:cubicBezTo>
                  <a:cubicBezTo>
                    <a:pt x="1056" y="40"/>
                    <a:pt x="945" y="1"/>
                    <a:pt x="8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44"/>
            <p:cNvSpPr/>
            <p:nvPr/>
          </p:nvSpPr>
          <p:spPr>
            <a:xfrm>
              <a:off x="-60012750" y="3939475"/>
              <a:ext cx="32300" cy="30350"/>
            </a:xfrm>
            <a:custGeom>
              <a:avLst/>
              <a:gdLst/>
              <a:ahLst/>
              <a:cxnLst/>
              <a:rect l="l" t="t" r="r" b="b"/>
              <a:pathLst>
                <a:path w="1292" h="1214" extrusionOk="0">
                  <a:moveTo>
                    <a:pt x="425" y="1"/>
                  </a:moveTo>
                  <a:cubicBezTo>
                    <a:pt x="315" y="1"/>
                    <a:pt x="205" y="40"/>
                    <a:pt x="126" y="119"/>
                  </a:cubicBezTo>
                  <a:cubicBezTo>
                    <a:pt x="0" y="245"/>
                    <a:pt x="0" y="528"/>
                    <a:pt x="126" y="686"/>
                  </a:cubicBezTo>
                  <a:lnTo>
                    <a:pt x="536" y="1096"/>
                  </a:lnTo>
                  <a:cubicBezTo>
                    <a:pt x="614" y="1174"/>
                    <a:pt x="725" y="1214"/>
                    <a:pt x="835" y="1214"/>
                  </a:cubicBezTo>
                  <a:cubicBezTo>
                    <a:pt x="945" y="1214"/>
                    <a:pt x="1056" y="1174"/>
                    <a:pt x="1134" y="1096"/>
                  </a:cubicBezTo>
                  <a:cubicBezTo>
                    <a:pt x="1292" y="938"/>
                    <a:pt x="1292" y="654"/>
                    <a:pt x="1134" y="497"/>
                  </a:cubicBezTo>
                  <a:lnTo>
                    <a:pt x="725" y="119"/>
                  </a:lnTo>
                  <a:cubicBezTo>
                    <a:pt x="646" y="40"/>
                    <a:pt x="536" y="1"/>
                    <a:pt x="4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44"/>
            <p:cNvSpPr/>
            <p:nvPr/>
          </p:nvSpPr>
          <p:spPr>
            <a:xfrm>
              <a:off x="-60212825" y="3739425"/>
              <a:ext cx="32325" cy="30350"/>
            </a:xfrm>
            <a:custGeom>
              <a:avLst/>
              <a:gdLst/>
              <a:ahLst/>
              <a:cxnLst/>
              <a:rect l="l" t="t" r="r" b="b"/>
              <a:pathLst>
                <a:path w="1293" h="1214" extrusionOk="0">
                  <a:moveTo>
                    <a:pt x="442" y="1"/>
                  </a:moveTo>
                  <a:cubicBezTo>
                    <a:pt x="340" y="1"/>
                    <a:pt x="237" y="40"/>
                    <a:pt x="158" y="119"/>
                  </a:cubicBezTo>
                  <a:cubicBezTo>
                    <a:pt x="1" y="276"/>
                    <a:pt x="1" y="560"/>
                    <a:pt x="158" y="686"/>
                  </a:cubicBezTo>
                  <a:lnTo>
                    <a:pt x="536" y="1095"/>
                  </a:lnTo>
                  <a:cubicBezTo>
                    <a:pt x="615" y="1174"/>
                    <a:pt x="725" y="1213"/>
                    <a:pt x="836" y="1213"/>
                  </a:cubicBezTo>
                  <a:cubicBezTo>
                    <a:pt x="946" y="1213"/>
                    <a:pt x="1056" y="1174"/>
                    <a:pt x="1135" y="1095"/>
                  </a:cubicBezTo>
                  <a:cubicBezTo>
                    <a:pt x="1293" y="938"/>
                    <a:pt x="1293" y="654"/>
                    <a:pt x="1135" y="497"/>
                  </a:cubicBezTo>
                  <a:lnTo>
                    <a:pt x="725" y="119"/>
                  </a:lnTo>
                  <a:cubicBezTo>
                    <a:pt x="647" y="40"/>
                    <a:pt x="544" y="1"/>
                    <a:pt x="4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4" name="Google Shape;834;p44"/>
          <p:cNvGrpSpPr/>
          <p:nvPr/>
        </p:nvGrpSpPr>
        <p:grpSpPr>
          <a:xfrm>
            <a:off x="1557927" y="2047411"/>
            <a:ext cx="287993" cy="287991"/>
            <a:chOff x="-61783350" y="3743950"/>
            <a:chExt cx="316650" cy="317450"/>
          </a:xfrm>
        </p:grpSpPr>
        <p:sp>
          <p:nvSpPr>
            <p:cNvPr id="835" name="Google Shape;835;p44"/>
            <p:cNvSpPr/>
            <p:nvPr/>
          </p:nvSpPr>
          <p:spPr>
            <a:xfrm>
              <a:off x="-61783350" y="3743950"/>
              <a:ext cx="316650" cy="317450"/>
            </a:xfrm>
            <a:custGeom>
              <a:avLst/>
              <a:gdLst/>
              <a:ahLst/>
              <a:cxnLst/>
              <a:rect l="l" t="t" r="r" b="b"/>
              <a:pathLst>
                <a:path w="12666" h="12698" extrusionOk="0">
                  <a:moveTo>
                    <a:pt x="379" y="1"/>
                  </a:moveTo>
                  <a:cubicBezTo>
                    <a:pt x="158" y="1"/>
                    <a:pt x="1" y="190"/>
                    <a:pt x="1" y="410"/>
                  </a:cubicBezTo>
                  <a:lnTo>
                    <a:pt x="1" y="12256"/>
                  </a:lnTo>
                  <a:cubicBezTo>
                    <a:pt x="1" y="12508"/>
                    <a:pt x="190" y="12697"/>
                    <a:pt x="379" y="12697"/>
                  </a:cubicBezTo>
                  <a:lnTo>
                    <a:pt x="12256" y="12697"/>
                  </a:lnTo>
                  <a:cubicBezTo>
                    <a:pt x="12477" y="12697"/>
                    <a:pt x="12666" y="12508"/>
                    <a:pt x="12666" y="12256"/>
                  </a:cubicBezTo>
                  <a:cubicBezTo>
                    <a:pt x="12634" y="12067"/>
                    <a:pt x="12477" y="11878"/>
                    <a:pt x="12256" y="11878"/>
                  </a:cubicBezTo>
                  <a:lnTo>
                    <a:pt x="820" y="11878"/>
                  </a:lnTo>
                  <a:lnTo>
                    <a:pt x="820" y="410"/>
                  </a:lnTo>
                  <a:cubicBezTo>
                    <a:pt x="820" y="158"/>
                    <a:pt x="631" y="1"/>
                    <a:pt x="3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44"/>
            <p:cNvSpPr/>
            <p:nvPr/>
          </p:nvSpPr>
          <p:spPr>
            <a:xfrm>
              <a:off x="-61739225" y="3833750"/>
              <a:ext cx="272525" cy="149675"/>
            </a:xfrm>
            <a:custGeom>
              <a:avLst/>
              <a:gdLst/>
              <a:ahLst/>
              <a:cxnLst/>
              <a:rect l="l" t="t" r="r" b="b"/>
              <a:pathLst>
                <a:path w="10901" h="5987" extrusionOk="0">
                  <a:moveTo>
                    <a:pt x="9641" y="0"/>
                  </a:moveTo>
                  <a:cubicBezTo>
                    <a:pt x="8979" y="0"/>
                    <a:pt x="8444" y="536"/>
                    <a:pt x="8444" y="1229"/>
                  </a:cubicBezTo>
                  <a:cubicBezTo>
                    <a:pt x="8444" y="1418"/>
                    <a:pt x="8475" y="1575"/>
                    <a:pt x="8538" y="1733"/>
                  </a:cubicBezTo>
                  <a:lnTo>
                    <a:pt x="6900" y="3403"/>
                  </a:lnTo>
                  <a:cubicBezTo>
                    <a:pt x="6742" y="3308"/>
                    <a:pt x="6553" y="3277"/>
                    <a:pt x="6396" y="3277"/>
                  </a:cubicBezTo>
                  <a:cubicBezTo>
                    <a:pt x="6238" y="3277"/>
                    <a:pt x="6018" y="3308"/>
                    <a:pt x="5860" y="3403"/>
                  </a:cubicBezTo>
                  <a:lnTo>
                    <a:pt x="5041" y="2552"/>
                  </a:lnTo>
                  <a:cubicBezTo>
                    <a:pt x="5136" y="2395"/>
                    <a:pt x="5167" y="2206"/>
                    <a:pt x="5167" y="2048"/>
                  </a:cubicBezTo>
                  <a:cubicBezTo>
                    <a:pt x="5167" y="1386"/>
                    <a:pt x="4600" y="819"/>
                    <a:pt x="3938" y="819"/>
                  </a:cubicBezTo>
                  <a:cubicBezTo>
                    <a:pt x="3277" y="819"/>
                    <a:pt x="2710" y="1386"/>
                    <a:pt x="2710" y="2048"/>
                  </a:cubicBezTo>
                  <a:cubicBezTo>
                    <a:pt x="2710" y="2237"/>
                    <a:pt x="2773" y="2395"/>
                    <a:pt x="2836" y="2552"/>
                  </a:cubicBezTo>
                  <a:lnTo>
                    <a:pt x="1733" y="3655"/>
                  </a:lnTo>
                  <a:cubicBezTo>
                    <a:pt x="1575" y="3592"/>
                    <a:pt x="1386" y="3560"/>
                    <a:pt x="1229" y="3560"/>
                  </a:cubicBezTo>
                  <a:cubicBezTo>
                    <a:pt x="567" y="3560"/>
                    <a:pt x="0" y="4096"/>
                    <a:pt x="0" y="4757"/>
                  </a:cubicBezTo>
                  <a:cubicBezTo>
                    <a:pt x="0" y="5451"/>
                    <a:pt x="567" y="5986"/>
                    <a:pt x="1229" y="5986"/>
                  </a:cubicBezTo>
                  <a:cubicBezTo>
                    <a:pt x="1891" y="5986"/>
                    <a:pt x="2458" y="5451"/>
                    <a:pt x="2458" y="4757"/>
                  </a:cubicBezTo>
                  <a:cubicBezTo>
                    <a:pt x="2458" y="4568"/>
                    <a:pt x="2395" y="4411"/>
                    <a:pt x="2332" y="4253"/>
                  </a:cubicBezTo>
                  <a:lnTo>
                    <a:pt x="3434" y="3151"/>
                  </a:lnTo>
                  <a:cubicBezTo>
                    <a:pt x="3592" y="3214"/>
                    <a:pt x="3781" y="3277"/>
                    <a:pt x="3938" y="3277"/>
                  </a:cubicBezTo>
                  <a:cubicBezTo>
                    <a:pt x="4096" y="3277"/>
                    <a:pt x="4285" y="3214"/>
                    <a:pt x="4442" y="3151"/>
                  </a:cubicBezTo>
                  <a:lnTo>
                    <a:pt x="5293" y="3970"/>
                  </a:lnTo>
                  <a:cubicBezTo>
                    <a:pt x="5199" y="4127"/>
                    <a:pt x="5167" y="4348"/>
                    <a:pt x="5167" y="4505"/>
                  </a:cubicBezTo>
                  <a:cubicBezTo>
                    <a:pt x="5167" y="5167"/>
                    <a:pt x="5703" y="5703"/>
                    <a:pt x="6396" y="5703"/>
                  </a:cubicBezTo>
                  <a:cubicBezTo>
                    <a:pt x="7057" y="5703"/>
                    <a:pt x="7593" y="5167"/>
                    <a:pt x="7593" y="4505"/>
                  </a:cubicBezTo>
                  <a:cubicBezTo>
                    <a:pt x="7593" y="4285"/>
                    <a:pt x="7561" y="4127"/>
                    <a:pt x="7498" y="3970"/>
                  </a:cubicBezTo>
                  <a:lnTo>
                    <a:pt x="9137" y="2332"/>
                  </a:lnTo>
                  <a:cubicBezTo>
                    <a:pt x="9294" y="2395"/>
                    <a:pt x="9483" y="2458"/>
                    <a:pt x="9641" y="2458"/>
                  </a:cubicBezTo>
                  <a:cubicBezTo>
                    <a:pt x="10334" y="2458"/>
                    <a:pt x="10901" y="1890"/>
                    <a:pt x="10901" y="1229"/>
                  </a:cubicBezTo>
                  <a:cubicBezTo>
                    <a:pt x="10901" y="536"/>
                    <a:pt x="10334" y="0"/>
                    <a:pt x="964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7" name="Google Shape;837;p44"/>
          <p:cNvGrpSpPr/>
          <p:nvPr/>
        </p:nvGrpSpPr>
        <p:grpSpPr>
          <a:xfrm>
            <a:off x="1529598" y="1411646"/>
            <a:ext cx="252803" cy="288008"/>
            <a:chOff x="2423775" y="3226875"/>
            <a:chExt cx="259925" cy="295000"/>
          </a:xfrm>
        </p:grpSpPr>
        <p:sp>
          <p:nvSpPr>
            <p:cNvPr id="838" name="Google Shape;838;p44"/>
            <p:cNvSpPr/>
            <p:nvPr/>
          </p:nvSpPr>
          <p:spPr>
            <a:xfrm>
              <a:off x="2509625" y="3365900"/>
              <a:ext cx="86650" cy="52000"/>
            </a:xfrm>
            <a:custGeom>
              <a:avLst/>
              <a:gdLst/>
              <a:ahLst/>
              <a:cxnLst/>
              <a:rect l="l" t="t" r="r" b="b"/>
              <a:pathLst>
                <a:path w="3466" h="2080" extrusionOk="0">
                  <a:moveTo>
                    <a:pt x="1733" y="0"/>
                  </a:moveTo>
                  <a:cubicBezTo>
                    <a:pt x="788" y="0"/>
                    <a:pt x="0" y="788"/>
                    <a:pt x="0" y="1733"/>
                  </a:cubicBezTo>
                  <a:lnTo>
                    <a:pt x="0" y="2080"/>
                  </a:lnTo>
                  <a:lnTo>
                    <a:pt x="3466" y="2080"/>
                  </a:lnTo>
                  <a:lnTo>
                    <a:pt x="3466" y="1733"/>
                  </a:lnTo>
                  <a:cubicBezTo>
                    <a:pt x="3466" y="788"/>
                    <a:pt x="2678" y="0"/>
                    <a:pt x="17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44"/>
            <p:cNvSpPr/>
            <p:nvPr/>
          </p:nvSpPr>
          <p:spPr>
            <a:xfrm>
              <a:off x="2534825" y="3313925"/>
              <a:ext cx="35475" cy="35450"/>
            </a:xfrm>
            <a:custGeom>
              <a:avLst/>
              <a:gdLst/>
              <a:ahLst/>
              <a:cxnLst/>
              <a:rect l="l" t="t" r="r" b="b"/>
              <a:pathLst>
                <a:path w="1419" h="1418" extrusionOk="0">
                  <a:moveTo>
                    <a:pt x="725" y="0"/>
                  </a:moveTo>
                  <a:cubicBezTo>
                    <a:pt x="316" y="0"/>
                    <a:pt x="0" y="315"/>
                    <a:pt x="0" y="725"/>
                  </a:cubicBezTo>
                  <a:cubicBezTo>
                    <a:pt x="0" y="1103"/>
                    <a:pt x="316" y="1418"/>
                    <a:pt x="725" y="1418"/>
                  </a:cubicBezTo>
                  <a:cubicBezTo>
                    <a:pt x="1103" y="1418"/>
                    <a:pt x="1418" y="1103"/>
                    <a:pt x="1418" y="725"/>
                  </a:cubicBezTo>
                  <a:cubicBezTo>
                    <a:pt x="1418" y="315"/>
                    <a:pt x="1103" y="0"/>
                    <a:pt x="7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44"/>
            <p:cNvSpPr/>
            <p:nvPr/>
          </p:nvSpPr>
          <p:spPr>
            <a:xfrm>
              <a:off x="2423775" y="3226875"/>
              <a:ext cx="259925" cy="295000"/>
            </a:xfrm>
            <a:custGeom>
              <a:avLst/>
              <a:gdLst/>
              <a:ahLst/>
              <a:cxnLst/>
              <a:rect l="l" t="t" r="r" b="b"/>
              <a:pathLst>
                <a:path w="10397" h="11800" extrusionOk="0">
                  <a:moveTo>
                    <a:pt x="5167" y="2757"/>
                  </a:moveTo>
                  <a:cubicBezTo>
                    <a:pt x="5923" y="2757"/>
                    <a:pt x="6553" y="3388"/>
                    <a:pt x="6553" y="4144"/>
                  </a:cubicBezTo>
                  <a:cubicBezTo>
                    <a:pt x="6553" y="4490"/>
                    <a:pt x="6396" y="4805"/>
                    <a:pt x="6175" y="5089"/>
                  </a:cubicBezTo>
                  <a:cubicBezTo>
                    <a:pt x="7026" y="5498"/>
                    <a:pt x="7593" y="6317"/>
                    <a:pt x="7593" y="7294"/>
                  </a:cubicBezTo>
                  <a:lnTo>
                    <a:pt x="7593" y="8019"/>
                  </a:lnTo>
                  <a:cubicBezTo>
                    <a:pt x="7593" y="8208"/>
                    <a:pt x="7435" y="8365"/>
                    <a:pt x="7246" y="8365"/>
                  </a:cubicBezTo>
                  <a:lnTo>
                    <a:pt x="3088" y="8365"/>
                  </a:lnTo>
                  <a:cubicBezTo>
                    <a:pt x="2867" y="8365"/>
                    <a:pt x="2710" y="8208"/>
                    <a:pt x="2710" y="8019"/>
                  </a:cubicBezTo>
                  <a:lnTo>
                    <a:pt x="2710" y="7294"/>
                  </a:lnTo>
                  <a:cubicBezTo>
                    <a:pt x="2710" y="6317"/>
                    <a:pt x="3308" y="5498"/>
                    <a:pt x="4127" y="5089"/>
                  </a:cubicBezTo>
                  <a:cubicBezTo>
                    <a:pt x="3907" y="4868"/>
                    <a:pt x="3781" y="4553"/>
                    <a:pt x="3781" y="4144"/>
                  </a:cubicBezTo>
                  <a:cubicBezTo>
                    <a:pt x="3781" y="3388"/>
                    <a:pt x="4411" y="2757"/>
                    <a:pt x="5167" y="2757"/>
                  </a:cubicBezTo>
                  <a:close/>
                  <a:moveTo>
                    <a:pt x="5183" y="1"/>
                  </a:moveTo>
                  <a:cubicBezTo>
                    <a:pt x="5128" y="1"/>
                    <a:pt x="5073" y="17"/>
                    <a:pt x="5010" y="48"/>
                  </a:cubicBezTo>
                  <a:cubicBezTo>
                    <a:pt x="3964" y="646"/>
                    <a:pt x="2946" y="940"/>
                    <a:pt x="1919" y="940"/>
                  </a:cubicBezTo>
                  <a:cubicBezTo>
                    <a:pt x="1430" y="940"/>
                    <a:pt x="939" y="873"/>
                    <a:pt x="441" y="741"/>
                  </a:cubicBezTo>
                  <a:cubicBezTo>
                    <a:pt x="402" y="722"/>
                    <a:pt x="363" y="714"/>
                    <a:pt x="326" y="714"/>
                  </a:cubicBezTo>
                  <a:cubicBezTo>
                    <a:pt x="243" y="714"/>
                    <a:pt x="170" y="751"/>
                    <a:pt x="126" y="773"/>
                  </a:cubicBezTo>
                  <a:cubicBezTo>
                    <a:pt x="32" y="836"/>
                    <a:pt x="0" y="930"/>
                    <a:pt x="0" y="1056"/>
                  </a:cubicBezTo>
                  <a:lnTo>
                    <a:pt x="0" y="5026"/>
                  </a:lnTo>
                  <a:cubicBezTo>
                    <a:pt x="0" y="8145"/>
                    <a:pt x="2080" y="10949"/>
                    <a:pt x="5104" y="11799"/>
                  </a:cubicBezTo>
                  <a:lnTo>
                    <a:pt x="5262" y="11799"/>
                  </a:lnTo>
                  <a:cubicBezTo>
                    <a:pt x="8255" y="10917"/>
                    <a:pt x="10397" y="8145"/>
                    <a:pt x="10397" y="5026"/>
                  </a:cubicBezTo>
                  <a:lnTo>
                    <a:pt x="10397" y="1056"/>
                  </a:lnTo>
                  <a:cubicBezTo>
                    <a:pt x="10397" y="930"/>
                    <a:pt x="10365" y="836"/>
                    <a:pt x="10271" y="773"/>
                  </a:cubicBezTo>
                  <a:cubicBezTo>
                    <a:pt x="10162" y="751"/>
                    <a:pt x="10084" y="714"/>
                    <a:pt x="10014" y="714"/>
                  </a:cubicBezTo>
                  <a:cubicBezTo>
                    <a:pt x="9983" y="714"/>
                    <a:pt x="9954" y="722"/>
                    <a:pt x="9924" y="741"/>
                  </a:cubicBezTo>
                  <a:cubicBezTo>
                    <a:pt x="9414" y="877"/>
                    <a:pt x="8910" y="946"/>
                    <a:pt x="8409" y="946"/>
                  </a:cubicBezTo>
                  <a:cubicBezTo>
                    <a:pt x="7395" y="946"/>
                    <a:pt x="6389" y="660"/>
                    <a:pt x="5356" y="48"/>
                  </a:cubicBezTo>
                  <a:cubicBezTo>
                    <a:pt x="5293" y="17"/>
                    <a:pt x="5238" y="1"/>
                    <a:pt x="51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057425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" name="Google Shape;1272;p52"/>
          <p:cNvSpPr txBox="1">
            <a:spLocks noGrp="1"/>
          </p:cNvSpPr>
          <p:nvPr>
            <p:ph type="title"/>
          </p:nvPr>
        </p:nvSpPr>
        <p:spPr>
          <a:xfrm>
            <a:off x="1867700" y="2047124"/>
            <a:ext cx="3524898" cy="96642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Example</a:t>
            </a:r>
            <a:endParaRPr sz="4800" dirty="0"/>
          </a:p>
        </p:txBody>
      </p:sp>
      <p:grpSp>
        <p:nvGrpSpPr>
          <p:cNvPr id="1274" name="Google Shape;1274;p52"/>
          <p:cNvGrpSpPr/>
          <p:nvPr/>
        </p:nvGrpSpPr>
        <p:grpSpPr>
          <a:xfrm>
            <a:off x="5947200" y="310002"/>
            <a:ext cx="2535031" cy="4523496"/>
            <a:chOff x="719988" y="310002"/>
            <a:chExt cx="2535031" cy="4523496"/>
          </a:xfrm>
        </p:grpSpPr>
        <p:sp>
          <p:nvSpPr>
            <p:cNvPr id="1275" name="Google Shape;1275;p52"/>
            <p:cNvSpPr/>
            <p:nvPr/>
          </p:nvSpPr>
          <p:spPr>
            <a:xfrm>
              <a:off x="2184511" y="3409533"/>
              <a:ext cx="1023524" cy="1023736"/>
            </a:xfrm>
            <a:custGeom>
              <a:avLst/>
              <a:gdLst/>
              <a:ahLst/>
              <a:cxnLst/>
              <a:rect l="l" t="t" r="r" b="b"/>
              <a:pathLst>
                <a:path w="14454" h="14457" extrusionOk="0">
                  <a:moveTo>
                    <a:pt x="7227" y="2340"/>
                  </a:moveTo>
                  <a:cubicBezTo>
                    <a:pt x="9925" y="2340"/>
                    <a:pt x="12114" y="4530"/>
                    <a:pt x="12114" y="7229"/>
                  </a:cubicBezTo>
                  <a:cubicBezTo>
                    <a:pt x="12115" y="9927"/>
                    <a:pt x="9926" y="12115"/>
                    <a:pt x="7227" y="12115"/>
                  </a:cubicBezTo>
                  <a:cubicBezTo>
                    <a:pt x="4528" y="12115"/>
                    <a:pt x="2338" y="9929"/>
                    <a:pt x="2338" y="7229"/>
                  </a:cubicBezTo>
                  <a:cubicBezTo>
                    <a:pt x="2338" y="4529"/>
                    <a:pt x="4527" y="2340"/>
                    <a:pt x="7227" y="2340"/>
                  </a:cubicBezTo>
                  <a:close/>
                  <a:moveTo>
                    <a:pt x="7228" y="0"/>
                  </a:moveTo>
                  <a:cubicBezTo>
                    <a:pt x="6692" y="0"/>
                    <a:pt x="6254" y="437"/>
                    <a:pt x="6254" y="974"/>
                  </a:cubicBezTo>
                  <a:cubicBezTo>
                    <a:pt x="6254" y="1018"/>
                    <a:pt x="6273" y="1056"/>
                    <a:pt x="6280" y="1099"/>
                  </a:cubicBezTo>
                  <a:cubicBezTo>
                    <a:pt x="5275" y="1255"/>
                    <a:pt x="4351" y="1647"/>
                    <a:pt x="3566" y="2223"/>
                  </a:cubicBezTo>
                  <a:cubicBezTo>
                    <a:pt x="3540" y="2189"/>
                    <a:pt x="3527" y="2148"/>
                    <a:pt x="3495" y="2118"/>
                  </a:cubicBezTo>
                  <a:cubicBezTo>
                    <a:pt x="3306" y="1929"/>
                    <a:pt x="3057" y="1834"/>
                    <a:pt x="2807" y="1834"/>
                  </a:cubicBezTo>
                  <a:cubicBezTo>
                    <a:pt x="2557" y="1834"/>
                    <a:pt x="2307" y="1929"/>
                    <a:pt x="2117" y="2118"/>
                  </a:cubicBezTo>
                  <a:cubicBezTo>
                    <a:pt x="1738" y="2496"/>
                    <a:pt x="1739" y="3118"/>
                    <a:pt x="2117" y="3496"/>
                  </a:cubicBezTo>
                  <a:cubicBezTo>
                    <a:pt x="2150" y="3528"/>
                    <a:pt x="2190" y="3538"/>
                    <a:pt x="2224" y="3566"/>
                  </a:cubicBezTo>
                  <a:cubicBezTo>
                    <a:pt x="1649" y="4351"/>
                    <a:pt x="1254" y="5275"/>
                    <a:pt x="1101" y="6278"/>
                  </a:cubicBezTo>
                  <a:cubicBezTo>
                    <a:pt x="1057" y="6271"/>
                    <a:pt x="1020" y="6255"/>
                    <a:pt x="975" y="6255"/>
                  </a:cubicBezTo>
                  <a:cubicBezTo>
                    <a:pt x="439" y="6255"/>
                    <a:pt x="1" y="6693"/>
                    <a:pt x="1" y="7229"/>
                  </a:cubicBezTo>
                  <a:cubicBezTo>
                    <a:pt x="1" y="7764"/>
                    <a:pt x="440" y="8203"/>
                    <a:pt x="975" y="8203"/>
                  </a:cubicBezTo>
                  <a:cubicBezTo>
                    <a:pt x="1020" y="8203"/>
                    <a:pt x="1057" y="8184"/>
                    <a:pt x="1101" y="8179"/>
                  </a:cubicBezTo>
                  <a:cubicBezTo>
                    <a:pt x="1254" y="9185"/>
                    <a:pt x="1649" y="10107"/>
                    <a:pt x="2224" y="10892"/>
                  </a:cubicBezTo>
                  <a:cubicBezTo>
                    <a:pt x="2190" y="10916"/>
                    <a:pt x="2149" y="10931"/>
                    <a:pt x="2117" y="10962"/>
                  </a:cubicBezTo>
                  <a:cubicBezTo>
                    <a:pt x="1739" y="11340"/>
                    <a:pt x="1738" y="11960"/>
                    <a:pt x="2117" y="12340"/>
                  </a:cubicBezTo>
                  <a:cubicBezTo>
                    <a:pt x="2306" y="12529"/>
                    <a:pt x="2556" y="12624"/>
                    <a:pt x="2806" y="12624"/>
                  </a:cubicBezTo>
                  <a:cubicBezTo>
                    <a:pt x="3056" y="12624"/>
                    <a:pt x="3306" y="12529"/>
                    <a:pt x="3495" y="12340"/>
                  </a:cubicBezTo>
                  <a:cubicBezTo>
                    <a:pt x="3527" y="12310"/>
                    <a:pt x="3540" y="12268"/>
                    <a:pt x="3566" y="12234"/>
                  </a:cubicBezTo>
                  <a:cubicBezTo>
                    <a:pt x="4351" y="12810"/>
                    <a:pt x="5275" y="13203"/>
                    <a:pt x="6280" y="13357"/>
                  </a:cubicBezTo>
                  <a:cubicBezTo>
                    <a:pt x="6275" y="13400"/>
                    <a:pt x="6254" y="13438"/>
                    <a:pt x="6254" y="13482"/>
                  </a:cubicBezTo>
                  <a:cubicBezTo>
                    <a:pt x="6254" y="14016"/>
                    <a:pt x="6692" y="14456"/>
                    <a:pt x="7228" y="14456"/>
                  </a:cubicBezTo>
                  <a:cubicBezTo>
                    <a:pt x="7765" y="14456"/>
                    <a:pt x="8203" y="14018"/>
                    <a:pt x="8203" y="13482"/>
                  </a:cubicBezTo>
                  <a:cubicBezTo>
                    <a:pt x="8203" y="13438"/>
                    <a:pt x="8184" y="13400"/>
                    <a:pt x="8177" y="13357"/>
                  </a:cubicBezTo>
                  <a:cubicBezTo>
                    <a:pt x="9183" y="13203"/>
                    <a:pt x="10105" y="12810"/>
                    <a:pt x="10891" y="12234"/>
                  </a:cubicBezTo>
                  <a:cubicBezTo>
                    <a:pt x="10917" y="12270"/>
                    <a:pt x="10931" y="12310"/>
                    <a:pt x="10961" y="12340"/>
                  </a:cubicBezTo>
                  <a:cubicBezTo>
                    <a:pt x="11150" y="12529"/>
                    <a:pt x="11400" y="12624"/>
                    <a:pt x="11650" y="12624"/>
                  </a:cubicBezTo>
                  <a:cubicBezTo>
                    <a:pt x="11899" y="12624"/>
                    <a:pt x="12148" y="12529"/>
                    <a:pt x="12337" y="12340"/>
                  </a:cubicBezTo>
                  <a:cubicBezTo>
                    <a:pt x="12717" y="11962"/>
                    <a:pt x="12717" y="11340"/>
                    <a:pt x="12337" y="10962"/>
                  </a:cubicBezTo>
                  <a:cubicBezTo>
                    <a:pt x="12307" y="10931"/>
                    <a:pt x="12266" y="10916"/>
                    <a:pt x="12232" y="10892"/>
                  </a:cubicBezTo>
                  <a:cubicBezTo>
                    <a:pt x="12807" y="10107"/>
                    <a:pt x="13200" y="9182"/>
                    <a:pt x="13355" y="8179"/>
                  </a:cubicBezTo>
                  <a:cubicBezTo>
                    <a:pt x="13398" y="8186"/>
                    <a:pt x="13436" y="8203"/>
                    <a:pt x="13480" y="8203"/>
                  </a:cubicBezTo>
                  <a:cubicBezTo>
                    <a:pt x="14015" y="8203"/>
                    <a:pt x="14454" y="7764"/>
                    <a:pt x="14454" y="7229"/>
                  </a:cubicBezTo>
                  <a:cubicBezTo>
                    <a:pt x="14454" y="6693"/>
                    <a:pt x="14015" y="6255"/>
                    <a:pt x="13480" y="6255"/>
                  </a:cubicBezTo>
                  <a:cubicBezTo>
                    <a:pt x="13436" y="6255"/>
                    <a:pt x="13398" y="6274"/>
                    <a:pt x="13355" y="6278"/>
                  </a:cubicBezTo>
                  <a:cubicBezTo>
                    <a:pt x="13199" y="5274"/>
                    <a:pt x="12807" y="4351"/>
                    <a:pt x="12232" y="3566"/>
                  </a:cubicBezTo>
                  <a:cubicBezTo>
                    <a:pt x="12266" y="3541"/>
                    <a:pt x="12307" y="3528"/>
                    <a:pt x="12337" y="3496"/>
                  </a:cubicBezTo>
                  <a:cubicBezTo>
                    <a:pt x="12717" y="3117"/>
                    <a:pt x="12717" y="2496"/>
                    <a:pt x="12337" y="2118"/>
                  </a:cubicBezTo>
                  <a:cubicBezTo>
                    <a:pt x="12148" y="1929"/>
                    <a:pt x="11899" y="1834"/>
                    <a:pt x="11650" y="1834"/>
                  </a:cubicBezTo>
                  <a:cubicBezTo>
                    <a:pt x="11400" y="1834"/>
                    <a:pt x="11150" y="1929"/>
                    <a:pt x="10961" y="2118"/>
                  </a:cubicBezTo>
                  <a:cubicBezTo>
                    <a:pt x="10929" y="2151"/>
                    <a:pt x="10917" y="2189"/>
                    <a:pt x="10891" y="2223"/>
                  </a:cubicBezTo>
                  <a:cubicBezTo>
                    <a:pt x="10105" y="1647"/>
                    <a:pt x="9183" y="1255"/>
                    <a:pt x="8177" y="1099"/>
                  </a:cubicBezTo>
                  <a:cubicBezTo>
                    <a:pt x="8184" y="1056"/>
                    <a:pt x="8203" y="1018"/>
                    <a:pt x="8203" y="974"/>
                  </a:cubicBezTo>
                  <a:cubicBezTo>
                    <a:pt x="8203" y="437"/>
                    <a:pt x="7765" y="0"/>
                    <a:pt x="72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52"/>
            <p:cNvSpPr/>
            <p:nvPr/>
          </p:nvSpPr>
          <p:spPr>
            <a:xfrm>
              <a:off x="769890" y="868849"/>
              <a:ext cx="692971" cy="693467"/>
            </a:xfrm>
            <a:custGeom>
              <a:avLst/>
              <a:gdLst/>
              <a:ahLst/>
              <a:cxnLst/>
              <a:rect l="l" t="t" r="r" b="b"/>
              <a:pathLst>
                <a:path w="9786" h="9793" extrusionOk="0">
                  <a:moveTo>
                    <a:pt x="4894" y="1765"/>
                  </a:moveTo>
                  <a:cubicBezTo>
                    <a:pt x="6621" y="1765"/>
                    <a:pt x="8022" y="3165"/>
                    <a:pt x="8022" y="4895"/>
                  </a:cubicBezTo>
                  <a:cubicBezTo>
                    <a:pt x="8022" y="6624"/>
                    <a:pt x="6621" y="8022"/>
                    <a:pt x="4894" y="8022"/>
                  </a:cubicBezTo>
                  <a:cubicBezTo>
                    <a:pt x="3166" y="8022"/>
                    <a:pt x="1765" y="6622"/>
                    <a:pt x="1765" y="4895"/>
                  </a:cubicBezTo>
                  <a:cubicBezTo>
                    <a:pt x="1765" y="3166"/>
                    <a:pt x="3166" y="1765"/>
                    <a:pt x="4894" y="1765"/>
                  </a:cubicBezTo>
                  <a:close/>
                  <a:moveTo>
                    <a:pt x="4892" y="1"/>
                  </a:moveTo>
                  <a:cubicBezTo>
                    <a:pt x="4529" y="1"/>
                    <a:pt x="4234" y="297"/>
                    <a:pt x="4234" y="660"/>
                  </a:cubicBezTo>
                  <a:cubicBezTo>
                    <a:pt x="4234" y="691"/>
                    <a:pt x="4247" y="714"/>
                    <a:pt x="4250" y="746"/>
                  </a:cubicBezTo>
                  <a:cubicBezTo>
                    <a:pt x="3571" y="850"/>
                    <a:pt x="2943" y="1117"/>
                    <a:pt x="2413" y="1506"/>
                  </a:cubicBezTo>
                  <a:cubicBezTo>
                    <a:pt x="2395" y="1483"/>
                    <a:pt x="2387" y="1454"/>
                    <a:pt x="2365" y="1434"/>
                  </a:cubicBezTo>
                  <a:cubicBezTo>
                    <a:pt x="2236" y="1305"/>
                    <a:pt x="2067" y="1241"/>
                    <a:pt x="1898" y="1241"/>
                  </a:cubicBezTo>
                  <a:cubicBezTo>
                    <a:pt x="1729" y="1241"/>
                    <a:pt x="1560" y="1305"/>
                    <a:pt x="1432" y="1434"/>
                  </a:cubicBezTo>
                  <a:cubicBezTo>
                    <a:pt x="1175" y="1691"/>
                    <a:pt x="1175" y="2110"/>
                    <a:pt x="1432" y="2366"/>
                  </a:cubicBezTo>
                  <a:cubicBezTo>
                    <a:pt x="1453" y="2390"/>
                    <a:pt x="1480" y="2398"/>
                    <a:pt x="1503" y="2416"/>
                  </a:cubicBezTo>
                  <a:cubicBezTo>
                    <a:pt x="1113" y="2947"/>
                    <a:pt x="847" y="3570"/>
                    <a:pt x="743" y="4253"/>
                  </a:cubicBezTo>
                  <a:cubicBezTo>
                    <a:pt x="714" y="4249"/>
                    <a:pt x="688" y="4235"/>
                    <a:pt x="660" y="4235"/>
                  </a:cubicBezTo>
                  <a:cubicBezTo>
                    <a:pt x="297" y="4235"/>
                    <a:pt x="1" y="4532"/>
                    <a:pt x="1" y="4896"/>
                  </a:cubicBezTo>
                  <a:cubicBezTo>
                    <a:pt x="1" y="5260"/>
                    <a:pt x="298" y="5555"/>
                    <a:pt x="660" y="5555"/>
                  </a:cubicBezTo>
                  <a:cubicBezTo>
                    <a:pt x="690" y="5555"/>
                    <a:pt x="716" y="5543"/>
                    <a:pt x="743" y="5539"/>
                  </a:cubicBezTo>
                  <a:cubicBezTo>
                    <a:pt x="847" y="6218"/>
                    <a:pt x="1114" y="6843"/>
                    <a:pt x="1503" y="7376"/>
                  </a:cubicBezTo>
                  <a:cubicBezTo>
                    <a:pt x="1482" y="7392"/>
                    <a:pt x="1454" y="7402"/>
                    <a:pt x="1432" y="7424"/>
                  </a:cubicBezTo>
                  <a:cubicBezTo>
                    <a:pt x="1175" y="7680"/>
                    <a:pt x="1175" y="8101"/>
                    <a:pt x="1432" y="8357"/>
                  </a:cubicBezTo>
                  <a:cubicBezTo>
                    <a:pt x="1560" y="8485"/>
                    <a:pt x="1729" y="8550"/>
                    <a:pt x="1898" y="8550"/>
                  </a:cubicBezTo>
                  <a:cubicBezTo>
                    <a:pt x="2067" y="8550"/>
                    <a:pt x="2236" y="8485"/>
                    <a:pt x="2365" y="8357"/>
                  </a:cubicBezTo>
                  <a:cubicBezTo>
                    <a:pt x="2386" y="8336"/>
                    <a:pt x="2395" y="8307"/>
                    <a:pt x="2413" y="8285"/>
                  </a:cubicBezTo>
                  <a:cubicBezTo>
                    <a:pt x="2943" y="8676"/>
                    <a:pt x="3571" y="8940"/>
                    <a:pt x="4250" y="9046"/>
                  </a:cubicBezTo>
                  <a:cubicBezTo>
                    <a:pt x="4247" y="9075"/>
                    <a:pt x="4234" y="9101"/>
                    <a:pt x="4234" y="9131"/>
                  </a:cubicBezTo>
                  <a:cubicBezTo>
                    <a:pt x="4234" y="9494"/>
                    <a:pt x="4529" y="9792"/>
                    <a:pt x="4892" y="9792"/>
                  </a:cubicBezTo>
                  <a:cubicBezTo>
                    <a:pt x="5255" y="9792"/>
                    <a:pt x="5551" y="9494"/>
                    <a:pt x="5551" y="9131"/>
                  </a:cubicBezTo>
                  <a:cubicBezTo>
                    <a:pt x="5551" y="9101"/>
                    <a:pt x="5538" y="9075"/>
                    <a:pt x="5535" y="9046"/>
                  </a:cubicBezTo>
                  <a:cubicBezTo>
                    <a:pt x="6214" y="8940"/>
                    <a:pt x="6839" y="8676"/>
                    <a:pt x="7372" y="8285"/>
                  </a:cubicBezTo>
                  <a:cubicBezTo>
                    <a:pt x="7391" y="8309"/>
                    <a:pt x="7399" y="8336"/>
                    <a:pt x="7420" y="8357"/>
                  </a:cubicBezTo>
                  <a:cubicBezTo>
                    <a:pt x="7548" y="8485"/>
                    <a:pt x="7717" y="8550"/>
                    <a:pt x="7886" y="8550"/>
                  </a:cubicBezTo>
                  <a:cubicBezTo>
                    <a:pt x="8055" y="8550"/>
                    <a:pt x="8225" y="8485"/>
                    <a:pt x="8353" y="8357"/>
                  </a:cubicBezTo>
                  <a:cubicBezTo>
                    <a:pt x="8610" y="8101"/>
                    <a:pt x="8610" y="7680"/>
                    <a:pt x="8353" y="7424"/>
                  </a:cubicBezTo>
                  <a:cubicBezTo>
                    <a:pt x="8331" y="7403"/>
                    <a:pt x="8303" y="7392"/>
                    <a:pt x="8281" y="7376"/>
                  </a:cubicBezTo>
                  <a:cubicBezTo>
                    <a:pt x="8670" y="6843"/>
                    <a:pt x="8936" y="6220"/>
                    <a:pt x="9040" y="5539"/>
                  </a:cubicBezTo>
                  <a:cubicBezTo>
                    <a:pt x="9070" y="5542"/>
                    <a:pt x="9096" y="5555"/>
                    <a:pt x="9127" y="5555"/>
                  </a:cubicBezTo>
                  <a:cubicBezTo>
                    <a:pt x="9490" y="5555"/>
                    <a:pt x="9785" y="5260"/>
                    <a:pt x="9785" y="4896"/>
                  </a:cubicBezTo>
                  <a:cubicBezTo>
                    <a:pt x="9785" y="4532"/>
                    <a:pt x="9490" y="4235"/>
                    <a:pt x="9127" y="4235"/>
                  </a:cubicBezTo>
                  <a:cubicBezTo>
                    <a:pt x="9096" y="4235"/>
                    <a:pt x="9070" y="4249"/>
                    <a:pt x="9040" y="4253"/>
                  </a:cubicBezTo>
                  <a:cubicBezTo>
                    <a:pt x="8936" y="3573"/>
                    <a:pt x="8670" y="2947"/>
                    <a:pt x="8281" y="2416"/>
                  </a:cubicBezTo>
                  <a:cubicBezTo>
                    <a:pt x="8303" y="2398"/>
                    <a:pt x="8331" y="2390"/>
                    <a:pt x="8353" y="2366"/>
                  </a:cubicBezTo>
                  <a:cubicBezTo>
                    <a:pt x="8610" y="2110"/>
                    <a:pt x="8610" y="1691"/>
                    <a:pt x="8353" y="1434"/>
                  </a:cubicBezTo>
                  <a:cubicBezTo>
                    <a:pt x="8225" y="1305"/>
                    <a:pt x="8055" y="1241"/>
                    <a:pt x="7886" y="1241"/>
                  </a:cubicBezTo>
                  <a:cubicBezTo>
                    <a:pt x="7717" y="1241"/>
                    <a:pt x="7548" y="1305"/>
                    <a:pt x="7420" y="1434"/>
                  </a:cubicBezTo>
                  <a:cubicBezTo>
                    <a:pt x="7399" y="1454"/>
                    <a:pt x="7391" y="1484"/>
                    <a:pt x="7372" y="1506"/>
                  </a:cubicBezTo>
                  <a:cubicBezTo>
                    <a:pt x="6840" y="1117"/>
                    <a:pt x="6214" y="850"/>
                    <a:pt x="5535" y="746"/>
                  </a:cubicBezTo>
                  <a:cubicBezTo>
                    <a:pt x="5538" y="716"/>
                    <a:pt x="5551" y="691"/>
                    <a:pt x="5551" y="660"/>
                  </a:cubicBezTo>
                  <a:cubicBezTo>
                    <a:pt x="5551" y="297"/>
                    <a:pt x="5255" y="1"/>
                    <a:pt x="48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77" name="Google Shape;1277;p52"/>
            <p:cNvGrpSpPr/>
            <p:nvPr/>
          </p:nvGrpSpPr>
          <p:grpSpPr>
            <a:xfrm>
              <a:off x="998500" y="1097444"/>
              <a:ext cx="2256519" cy="2948604"/>
              <a:chOff x="1119525" y="2437600"/>
              <a:chExt cx="1296850" cy="1694600"/>
            </a:xfrm>
          </p:grpSpPr>
          <p:sp>
            <p:nvSpPr>
              <p:cNvPr id="1278" name="Google Shape;1278;p52"/>
              <p:cNvSpPr/>
              <p:nvPr/>
            </p:nvSpPr>
            <p:spPr>
              <a:xfrm>
                <a:off x="1219475" y="2437600"/>
                <a:ext cx="850625" cy="1694600"/>
              </a:xfrm>
              <a:custGeom>
                <a:avLst/>
                <a:gdLst/>
                <a:ahLst/>
                <a:cxnLst/>
                <a:rect l="l" t="t" r="r" b="b"/>
                <a:pathLst>
                  <a:path w="34025" h="67784" extrusionOk="0">
                    <a:moveTo>
                      <a:pt x="4295" y="0"/>
                    </a:moveTo>
                    <a:cubicBezTo>
                      <a:pt x="1934" y="0"/>
                      <a:pt x="1" y="1933"/>
                      <a:pt x="1" y="4295"/>
                    </a:cubicBezTo>
                    <a:lnTo>
                      <a:pt x="1" y="63488"/>
                    </a:lnTo>
                    <a:cubicBezTo>
                      <a:pt x="1" y="65850"/>
                      <a:pt x="1934" y="67783"/>
                      <a:pt x="4295" y="67783"/>
                    </a:cubicBezTo>
                    <a:lnTo>
                      <a:pt x="29730" y="67783"/>
                    </a:lnTo>
                    <a:cubicBezTo>
                      <a:pt x="32091" y="67783"/>
                      <a:pt x="34024" y="65850"/>
                      <a:pt x="34024" y="63488"/>
                    </a:cubicBezTo>
                    <a:lnTo>
                      <a:pt x="34024" y="4295"/>
                    </a:lnTo>
                    <a:cubicBezTo>
                      <a:pt x="34024" y="1933"/>
                      <a:pt x="32091" y="0"/>
                      <a:pt x="297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1279;p52"/>
              <p:cNvSpPr/>
              <p:nvPr/>
            </p:nvSpPr>
            <p:spPr>
              <a:xfrm>
                <a:off x="1292050" y="2538575"/>
                <a:ext cx="705425" cy="1401475"/>
              </a:xfrm>
              <a:custGeom>
                <a:avLst/>
                <a:gdLst/>
                <a:ahLst/>
                <a:cxnLst/>
                <a:rect l="l" t="t" r="r" b="b"/>
                <a:pathLst>
                  <a:path w="28217" h="56059" extrusionOk="0">
                    <a:moveTo>
                      <a:pt x="1" y="1"/>
                    </a:moveTo>
                    <a:lnTo>
                      <a:pt x="1" y="56059"/>
                    </a:lnTo>
                    <a:lnTo>
                      <a:pt x="28217" y="56059"/>
                    </a:lnTo>
                    <a:lnTo>
                      <a:pt x="2821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1280;p52"/>
              <p:cNvSpPr/>
              <p:nvPr/>
            </p:nvSpPr>
            <p:spPr>
              <a:xfrm>
                <a:off x="1564275" y="4000025"/>
                <a:ext cx="160975" cy="53675"/>
              </a:xfrm>
              <a:custGeom>
                <a:avLst/>
                <a:gdLst/>
                <a:ahLst/>
                <a:cxnLst/>
                <a:rect l="l" t="t" r="r" b="b"/>
                <a:pathLst>
                  <a:path w="6439" h="2147" extrusionOk="0">
                    <a:moveTo>
                      <a:pt x="1073" y="0"/>
                    </a:moveTo>
                    <a:cubicBezTo>
                      <a:pt x="481" y="0"/>
                      <a:pt x="1" y="481"/>
                      <a:pt x="1" y="1073"/>
                    </a:cubicBezTo>
                    <a:cubicBezTo>
                      <a:pt x="1" y="1666"/>
                      <a:pt x="480" y="2146"/>
                      <a:pt x="1073" y="2146"/>
                    </a:cubicBezTo>
                    <a:lnTo>
                      <a:pt x="5365" y="2146"/>
                    </a:lnTo>
                    <a:cubicBezTo>
                      <a:pt x="5958" y="2146"/>
                      <a:pt x="6439" y="1666"/>
                      <a:pt x="6439" y="1073"/>
                    </a:cubicBezTo>
                    <a:cubicBezTo>
                      <a:pt x="6439" y="481"/>
                      <a:pt x="5960" y="0"/>
                      <a:pt x="536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Google Shape;1281;p52"/>
              <p:cNvSpPr/>
              <p:nvPr/>
            </p:nvSpPr>
            <p:spPr>
              <a:xfrm>
                <a:off x="1292050" y="2538600"/>
                <a:ext cx="705425" cy="1401450"/>
              </a:xfrm>
              <a:custGeom>
                <a:avLst/>
                <a:gdLst/>
                <a:ahLst/>
                <a:cxnLst/>
                <a:rect l="l" t="t" r="r" b="b"/>
                <a:pathLst>
                  <a:path w="28217" h="56058" extrusionOk="0">
                    <a:moveTo>
                      <a:pt x="28217" y="1"/>
                    </a:moveTo>
                    <a:lnTo>
                      <a:pt x="1" y="56058"/>
                    </a:lnTo>
                    <a:lnTo>
                      <a:pt x="28217" y="56058"/>
                    </a:lnTo>
                    <a:lnTo>
                      <a:pt x="2821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" name="Google Shape;1282;p52"/>
              <p:cNvSpPr/>
              <p:nvPr/>
            </p:nvSpPr>
            <p:spPr>
              <a:xfrm>
                <a:off x="1589550" y="2745875"/>
                <a:ext cx="826825" cy="717975"/>
              </a:xfrm>
              <a:custGeom>
                <a:avLst/>
                <a:gdLst/>
                <a:ahLst/>
                <a:cxnLst/>
                <a:rect l="l" t="t" r="r" b="b"/>
                <a:pathLst>
                  <a:path w="33073" h="28719" extrusionOk="0">
                    <a:moveTo>
                      <a:pt x="16536" y="1"/>
                    </a:moveTo>
                    <a:cubicBezTo>
                      <a:pt x="15362" y="932"/>
                      <a:pt x="10963" y="4109"/>
                      <a:pt x="5433" y="4199"/>
                    </a:cubicBezTo>
                    <a:cubicBezTo>
                      <a:pt x="5433" y="4199"/>
                      <a:pt x="1" y="22645"/>
                      <a:pt x="16536" y="28719"/>
                    </a:cubicBezTo>
                    <a:cubicBezTo>
                      <a:pt x="33072" y="22645"/>
                      <a:pt x="27639" y="4199"/>
                      <a:pt x="27639" y="4199"/>
                    </a:cubicBezTo>
                    <a:cubicBezTo>
                      <a:pt x="22109" y="4108"/>
                      <a:pt x="17708" y="931"/>
                      <a:pt x="1653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3" name="Google Shape;1283;p52"/>
              <p:cNvSpPr/>
              <p:nvPr/>
            </p:nvSpPr>
            <p:spPr>
              <a:xfrm>
                <a:off x="1626925" y="2772500"/>
                <a:ext cx="752025" cy="662575"/>
              </a:xfrm>
              <a:custGeom>
                <a:avLst/>
                <a:gdLst/>
                <a:ahLst/>
                <a:cxnLst/>
                <a:rect l="l" t="t" r="r" b="b"/>
                <a:pathLst>
                  <a:path w="30081" h="26503" extrusionOk="0">
                    <a:moveTo>
                      <a:pt x="15041" y="0"/>
                    </a:moveTo>
                    <a:lnTo>
                      <a:pt x="14800" y="191"/>
                    </a:lnTo>
                    <a:cubicBezTo>
                      <a:pt x="13743" y="1030"/>
                      <a:pt x="9925" y="3772"/>
                      <a:pt x="5140" y="3850"/>
                    </a:cubicBezTo>
                    <a:lnTo>
                      <a:pt x="4855" y="3855"/>
                    </a:lnTo>
                    <a:lnTo>
                      <a:pt x="4773" y="4128"/>
                    </a:lnTo>
                    <a:cubicBezTo>
                      <a:pt x="4723" y="4297"/>
                      <a:pt x="1" y="20979"/>
                      <a:pt x="14906" y="26452"/>
                    </a:cubicBezTo>
                    <a:lnTo>
                      <a:pt x="15041" y="26502"/>
                    </a:lnTo>
                    <a:lnTo>
                      <a:pt x="15175" y="26452"/>
                    </a:lnTo>
                    <a:cubicBezTo>
                      <a:pt x="30081" y="20979"/>
                      <a:pt x="25357" y="4297"/>
                      <a:pt x="25308" y="4128"/>
                    </a:cubicBezTo>
                    <a:lnTo>
                      <a:pt x="25228" y="3855"/>
                    </a:lnTo>
                    <a:lnTo>
                      <a:pt x="24943" y="3850"/>
                    </a:lnTo>
                    <a:cubicBezTo>
                      <a:pt x="20155" y="3772"/>
                      <a:pt x="16340" y="1030"/>
                      <a:pt x="15283" y="191"/>
                    </a:cubicBezTo>
                    <a:lnTo>
                      <a:pt x="1504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" name="Google Shape;1284;p52"/>
              <p:cNvSpPr/>
              <p:nvPr/>
            </p:nvSpPr>
            <p:spPr>
              <a:xfrm>
                <a:off x="1914400" y="2925375"/>
                <a:ext cx="177100" cy="174150"/>
              </a:xfrm>
              <a:custGeom>
                <a:avLst/>
                <a:gdLst/>
                <a:ahLst/>
                <a:cxnLst/>
                <a:rect l="l" t="t" r="r" b="b"/>
                <a:pathLst>
                  <a:path w="7084" h="6966" extrusionOk="0">
                    <a:moveTo>
                      <a:pt x="4036" y="913"/>
                    </a:moveTo>
                    <a:cubicBezTo>
                      <a:pt x="5213" y="913"/>
                      <a:pt x="6168" y="1871"/>
                      <a:pt x="6168" y="3046"/>
                    </a:cubicBezTo>
                    <a:lnTo>
                      <a:pt x="6168" y="3918"/>
                    </a:lnTo>
                    <a:cubicBezTo>
                      <a:pt x="6168" y="5095"/>
                      <a:pt x="5213" y="6052"/>
                      <a:pt x="4036" y="6052"/>
                    </a:cubicBezTo>
                    <a:lnTo>
                      <a:pt x="3049" y="6052"/>
                    </a:lnTo>
                    <a:cubicBezTo>
                      <a:pt x="1872" y="6052"/>
                      <a:pt x="915" y="5095"/>
                      <a:pt x="915" y="3918"/>
                    </a:cubicBezTo>
                    <a:lnTo>
                      <a:pt x="915" y="3046"/>
                    </a:lnTo>
                    <a:cubicBezTo>
                      <a:pt x="915" y="1869"/>
                      <a:pt x="1872" y="913"/>
                      <a:pt x="3049" y="913"/>
                    </a:cubicBezTo>
                    <a:close/>
                    <a:moveTo>
                      <a:pt x="3047" y="1"/>
                    </a:moveTo>
                    <a:cubicBezTo>
                      <a:pt x="1366" y="1"/>
                      <a:pt x="1" y="1366"/>
                      <a:pt x="1" y="3046"/>
                    </a:cubicBezTo>
                    <a:lnTo>
                      <a:pt x="1" y="3918"/>
                    </a:lnTo>
                    <a:cubicBezTo>
                      <a:pt x="1" y="5599"/>
                      <a:pt x="1366" y="6965"/>
                      <a:pt x="3047" y="6965"/>
                    </a:cubicBezTo>
                    <a:lnTo>
                      <a:pt x="4035" y="6965"/>
                    </a:lnTo>
                    <a:cubicBezTo>
                      <a:pt x="5715" y="6965"/>
                      <a:pt x="7083" y="5599"/>
                      <a:pt x="7081" y="3918"/>
                    </a:cubicBezTo>
                    <a:lnTo>
                      <a:pt x="7081" y="3046"/>
                    </a:lnTo>
                    <a:cubicBezTo>
                      <a:pt x="7081" y="1366"/>
                      <a:pt x="5715" y="1"/>
                      <a:pt x="403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52"/>
              <p:cNvSpPr/>
              <p:nvPr/>
            </p:nvSpPr>
            <p:spPr>
              <a:xfrm>
                <a:off x="1874500" y="3025250"/>
                <a:ext cx="256925" cy="257000"/>
              </a:xfrm>
              <a:custGeom>
                <a:avLst/>
                <a:gdLst/>
                <a:ahLst/>
                <a:cxnLst/>
                <a:rect l="l" t="t" r="r" b="b"/>
                <a:pathLst>
                  <a:path w="10277" h="10280" extrusionOk="0">
                    <a:moveTo>
                      <a:pt x="2987" y="0"/>
                    </a:moveTo>
                    <a:cubicBezTo>
                      <a:pt x="1346" y="0"/>
                      <a:pt x="0" y="1346"/>
                      <a:pt x="0" y="2989"/>
                    </a:cubicBezTo>
                    <a:lnTo>
                      <a:pt x="0" y="7290"/>
                    </a:lnTo>
                    <a:cubicBezTo>
                      <a:pt x="0" y="8934"/>
                      <a:pt x="1344" y="10279"/>
                      <a:pt x="2987" y="10279"/>
                    </a:cubicBezTo>
                    <a:lnTo>
                      <a:pt x="7289" y="10279"/>
                    </a:lnTo>
                    <a:cubicBezTo>
                      <a:pt x="8932" y="10279"/>
                      <a:pt x="10277" y="8934"/>
                      <a:pt x="10277" y="7290"/>
                    </a:cubicBezTo>
                    <a:lnTo>
                      <a:pt x="10277" y="2989"/>
                    </a:lnTo>
                    <a:cubicBezTo>
                      <a:pt x="10277" y="1346"/>
                      <a:pt x="8932" y="0"/>
                      <a:pt x="728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86;p52"/>
              <p:cNvSpPr/>
              <p:nvPr/>
            </p:nvSpPr>
            <p:spPr>
              <a:xfrm>
                <a:off x="1890650" y="3041425"/>
                <a:ext cx="240775" cy="240825"/>
              </a:xfrm>
              <a:custGeom>
                <a:avLst/>
                <a:gdLst/>
                <a:ahLst/>
                <a:cxnLst/>
                <a:rect l="l" t="t" r="r" b="b"/>
                <a:pathLst>
                  <a:path w="9631" h="9633" extrusionOk="0">
                    <a:moveTo>
                      <a:pt x="8491" y="0"/>
                    </a:moveTo>
                    <a:cubicBezTo>
                      <a:pt x="8894" y="512"/>
                      <a:pt x="9138" y="1152"/>
                      <a:pt x="9138" y="1849"/>
                    </a:cubicBezTo>
                    <a:lnTo>
                      <a:pt x="9138" y="6150"/>
                    </a:lnTo>
                    <a:cubicBezTo>
                      <a:pt x="9138" y="7794"/>
                      <a:pt x="7792" y="9139"/>
                      <a:pt x="6150" y="9139"/>
                    </a:cubicBezTo>
                    <a:lnTo>
                      <a:pt x="1847" y="9139"/>
                    </a:lnTo>
                    <a:cubicBezTo>
                      <a:pt x="1151" y="9139"/>
                      <a:pt x="509" y="8896"/>
                      <a:pt x="0" y="8492"/>
                    </a:cubicBezTo>
                    <a:lnTo>
                      <a:pt x="0" y="8492"/>
                    </a:lnTo>
                    <a:cubicBezTo>
                      <a:pt x="547" y="9184"/>
                      <a:pt x="1393" y="9632"/>
                      <a:pt x="2339" y="9632"/>
                    </a:cubicBezTo>
                    <a:lnTo>
                      <a:pt x="6640" y="9632"/>
                    </a:lnTo>
                    <a:cubicBezTo>
                      <a:pt x="8284" y="9632"/>
                      <a:pt x="9630" y="8287"/>
                      <a:pt x="9630" y="6643"/>
                    </a:cubicBezTo>
                    <a:lnTo>
                      <a:pt x="9630" y="2342"/>
                    </a:lnTo>
                    <a:cubicBezTo>
                      <a:pt x="9631" y="1396"/>
                      <a:pt x="9182" y="550"/>
                      <a:pt x="849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Google Shape;1287;p52"/>
              <p:cNvSpPr/>
              <p:nvPr/>
            </p:nvSpPr>
            <p:spPr>
              <a:xfrm>
                <a:off x="1964400" y="3085750"/>
                <a:ext cx="77125" cy="151975"/>
              </a:xfrm>
              <a:custGeom>
                <a:avLst/>
                <a:gdLst/>
                <a:ahLst/>
                <a:cxnLst/>
                <a:rect l="l" t="t" r="r" b="b"/>
                <a:pathLst>
                  <a:path w="3085" h="6079" extrusionOk="0">
                    <a:moveTo>
                      <a:pt x="1543" y="1"/>
                    </a:moveTo>
                    <a:cubicBezTo>
                      <a:pt x="691" y="1"/>
                      <a:pt x="1" y="691"/>
                      <a:pt x="1" y="1543"/>
                    </a:cubicBezTo>
                    <a:cubicBezTo>
                      <a:pt x="1" y="2153"/>
                      <a:pt x="359" y="2677"/>
                      <a:pt x="876" y="2927"/>
                    </a:cubicBezTo>
                    <a:lnTo>
                      <a:pt x="110" y="5816"/>
                    </a:lnTo>
                    <a:cubicBezTo>
                      <a:pt x="81" y="5959"/>
                      <a:pt x="177" y="6079"/>
                      <a:pt x="325" y="6079"/>
                    </a:cubicBezTo>
                    <a:lnTo>
                      <a:pt x="2767" y="6079"/>
                    </a:lnTo>
                    <a:cubicBezTo>
                      <a:pt x="2913" y="6079"/>
                      <a:pt x="3010" y="5959"/>
                      <a:pt x="2982" y="5816"/>
                    </a:cubicBezTo>
                    <a:lnTo>
                      <a:pt x="2215" y="2927"/>
                    </a:lnTo>
                    <a:cubicBezTo>
                      <a:pt x="2726" y="2677"/>
                      <a:pt x="3084" y="2153"/>
                      <a:pt x="3084" y="1543"/>
                    </a:cubicBezTo>
                    <a:cubicBezTo>
                      <a:pt x="3084" y="691"/>
                      <a:pt x="2394" y="1"/>
                      <a:pt x="15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88;p52"/>
              <p:cNvSpPr/>
              <p:nvPr/>
            </p:nvSpPr>
            <p:spPr>
              <a:xfrm>
                <a:off x="1131100" y="3216975"/>
                <a:ext cx="427175" cy="389225"/>
              </a:xfrm>
              <a:custGeom>
                <a:avLst/>
                <a:gdLst/>
                <a:ahLst/>
                <a:cxnLst/>
                <a:rect l="l" t="t" r="r" b="b"/>
                <a:pathLst>
                  <a:path w="17087" h="15569" extrusionOk="0">
                    <a:moveTo>
                      <a:pt x="8544" y="1765"/>
                    </a:moveTo>
                    <a:cubicBezTo>
                      <a:pt x="10084" y="1765"/>
                      <a:pt x="11625" y="2353"/>
                      <a:pt x="12800" y="3528"/>
                    </a:cubicBezTo>
                    <a:cubicBezTo>
                      <a:pt x="15151" y="5879"/>
                      <a:pt x="15151" y="9690"/>
                      <a:pt x="12800" y="12040"/>
                    </a:cubicBezTo>
                    <a:cubicBezTo>
                      <a:pt x="11624" y="13216"/>
                      <a:pt x="10083" y="13804"/>
                      <a:pt x="8543" y="13804"/>
                    </a:cubicBezTo>
                    <a:cubicBezTo>
                      <a:pt x="7003" y="13804"/>
                      <a:pt x="5462" y="13216"/>
                      <a:pt x="4288" y="12041"/>
                    </a:cubicBezTo>
                    <a:cubicBezTo>
                      <a:pt x="1937" y="9690"/>
                      <a:pt x="1937" y="5879"/>
                      <a:pt x="4288" y="3528"/>
                    </a:cubicBezTo>
                    <a:cubicBezTo>
                      <a:pt x="5463" y="2353"/>
                      <a:pt x="7004" y="1765"/>
                      <a:pt x="8544" y="1765"/>
                    </a:cubicBezTo>
                    <a:close/>
                    <a:moveTo>
                      <a:pt x="8544" y="1"/>
                    </a:moveTo>
                    <a:cubicBezTo>
                      <a:pt x="6552" y="1"/>
                      <a:pt x="4560" y="761"/>
                      <a:pt x="3041" y="2280"/>
                    </a:cubicBezTo>
                    <a:cubicBezTo>
                      <a:pt x="1" y="5320"/>
                      <a:pt x="1" y="10249"/>
                      <a:pt x="3041" y="13289"/>
                    </a:cubicBezTo>
                    <a:cubicBezTo>
                      <a:pt x="4561" y="14809"/>
                      <a:pt x="6553" y="15569"/>
                      <a:pt x="8545" y="15569"/>
                    </a:cubicBezTo>
                    <a:cubicBezTo>
                      <a:pt x="10537" y="15569"/>
                      <a:pt x="12530" y="14809"/>
                      <a:pt x="14049" y="13289"/>
                    </a:cubicBezTo>
                    <a:cubicBezTo>
                      <a:pt x="17087" y="10249"/>
                      <a:pt x="17087" y="5321"/>
                      <a:pt x="14049" y="2282"/>
                    </a:cubicBezTo>
                    <a:cubicBezTo>
                      <a:pt x="12529" y="761"/>
                      <a:pt x="10537" y="1"/>
                      <a:pt x="854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" name="Google Shape;1289;p52"/>
              <p:cNvSpPr/>
              <p:nvPr/>
            </p:nvSpPr>
            <p:spPr>
              <a:xfrm>
                <a:off x="1179500" y="3261100"/>
                <a:ext cx="330400" cy="300975"/>
              </a:xfrm>
              <a:custGeom>
                <a:avLst/>
                <a:gdLst/>
                <a:ahLst/>
                <a:cxnLst/>
                <a:rect l="l" t="t" r="r" b="b"/>
                <a:pathLst>
                  <a:path w="13216" h="12039" extrusionOk="0">
                    <a:moveTo>
                      <a:pt x="6608" y="0"/>
                    </a:moveTo>
                    <a:cubicBezTo>
                      <a:pt x="5068" y="0"/>
                      <a:pt x="3527" y="588"/>
                      <a:pt x="2352" y="1763"/>
                    </a:cubicBezTo>
                    <a:cubicBezTo>
                      <a:pt x="1" y="4114"/>
                      <a:pt x="1" y="7925"/>
                      <a:pt x="2352" y="10276"/>
                    </a:cubicBezTo>
                    <a:cubicBezTo>
                      <a:pt x="3526" y="11451"/>
                      <a:pt x="5067" y="12039"/>
                      <a:pt x="6607" y="12039"/>
                    </a:cubicBezTo>
                    <a:cubicBezTo>
                      <a:pt x="8147" y="12039"/>
                      <a:pt x="9688" y="11451"/>
                      <a:pt x="10864" y="10275"/>
                    </a:cubicBezTo>
                    <a:cubicBezTo>
                      <a:pt x="13215" y="7925"/>
                      <a:pt x="13215" y="4114"/>
                      <a:pt x="10864" y="1763"/>
                    </a:cubicBezTo>
                    <a:cubicBezTo>
                      <a:pt x="9689" y="588"/>
                      <a:pt x="8148" y="0"/>
                      <a:pt x="660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" name="Google Shape;1290;p52"/>
              <p:cNvSpPr/>
              <p:nvPr/>
            </p:nvSpPr>
            <p:spPr>
              <a:xfrm>
                <a:off x="1434150" y="3501025"/>
                <a:ext cx="191475" cy="191400"/>
              </a:xfrm>
              <a:custGeom>
                <a:avLst/>
                <a:gdLst/>
                <a:ahLst/>
                <a:cxnLst/>
                <a:rect l="l" t="t" r="r" b="b"/>
                <a:pathLst>
                  <a:path w="7659" h="7656" extrusionOk="0">
                    <a:moveTo>
                      <a:pt x="1357" y="0"/>
                    </a:moveTo>
                    <a:lnTo>
                      <a:pt x="0" y="1356"/>
                    </a:lnTo>
                    <a:lnTo>
                      <a:pt x="6301" y="7656"/>
                    </a:lnTo>
                    <a:lnTo>
                      <a:pt x="7658" y="6301"/>
                    </a:lnTo>
                    <a:lnTo>
                      <a:pt x="135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" name="Google Shape;1291;p52"/>
              <p:cNvSpPr/>
              <p:nvPr/>
            </p:nvSpPr>
            <p:spPr>
              <a:xfrm>
                <a:off x="1557750" y="3624625"/>
                <a:ext cx="67875" cy="67800"/>
              </a:xfrm>
              <a:custGeom>
                <a:avLst/>
                <a:gdLst/>
                <a:ahLst/>
                <a:cxnLst/>
                <a:rect l="l" t="t" r="r" b="b"/>
                <a:pathLst>
                  <a:path w="2715" h="2712" extrusionOk="0">
                    <a:moveTo>
                      <a:pt x="1357" y="1"/>
                    </a:moveTo>
                    <a:lnTo>
                      <a:pt x="0" y="1357"/>
                    </a:lnTo>
                    <a:lnTo>
                      <a:pt x="1357" y="2712"/>
                    </a:lnTo>
                    <a:lnTo>
                      <a:pt x="2714" y="1357"/>
                    </a:lnTo>
                    <a:lnTo>
                      <a:pt x="135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Google Shape;1292;p52"/>
              <p:cNvSpPr/>
              <p:nvPr/>
            </p:nvSpPr>
            <p:spPr>
              <a:xfrm>
                <a:off x="1248675" y="3327200"/>
                <a:ext cx="188775" cy="168725"/>
              </a:xfrm>
              <a:custGeom>
                <a:avLst/>
                <a:gdLst/>
                <a:ahLst/>
                <a:cxnLst/>
                <a:rect l="l" t="t" r="r" b="b"/>
                <a:pathLst>
                  <a:path w="7551" h="6749" extrusionOk="0">
                    <a:moveTo>
                      <a:pt x="3774" y="0"/>
                    </a:moveTo>
                    <a:cubicBezTo>
                      <a:pt x="3125" y="0"/>
                      <a:pt x="2596" y="527"/>
                      <a:pt x="2596" y="1179"/>
                    </a:cubicBezTo>
                    <a:cubicBezTo>
                      <a:pt x="2596" y="1422"/>
                      <a:pt x="2670" y="1648"/>
                      <a:pt x="2795" y="1836"/>
                    </a:cubicBezTo>
                    <a:cubicBezTo>
                      <a:pt x="2633" y="1964"/>
                      <a:pt x="2485" y="2127"/>
                      <a:pt x="2357" y="2313"/>
                    </a:cubicBezTo>
                    <a:cubicBezTo>
                      <a:pt x="1883" y="2014"/>
                      <a:pt x="1408" y="1717"/>
                      <a:pt x="934" y="1419"/>
                    </a:cubicBezTo>
                    <a:cubicBezTo>
                      <a:pt x="897" y="1396"/>
                      <a:pt x="861" y="1386"/>
                      <a:pt x="826" y="1386"/>
                    </a:cubicBezTo>
                    <a:cubicBezTo>
                      <a:pt x="647" y="1386"/>
                      <a:pt x="530" y="1661"/>
                      <a:pt x="722" y="1782"/>
                    </a:cubicBezTo>
                    <a:cubicBezTo>
                      <a:pt x="1198" y="2080"/>
                      <a:pt x="1673" y="2378"/>
                      <a:pt x="2148" y="2678"/>
                    </a:cubicBezTo>
                    <a:cubicBezTo>
                      <a:pt x="1984" y="3026"/>
                      <a:pt x="1879" y="3434"/>
                      <a:pt x="1860" y="3869"/>
                    </a:cubicBezTo>
                    <a:cubicBezTo>
                      <a:pt x="1331" y="3813"/>
                      <a:pt x="799" y="3758"/>
                      <a:pt x="269" y="3703"/>
                    </a:cubicBezTo>
                    <a:cubicBezTo>
                      <a:pt x="260" y="3702"/>
                      <a:pt x="251" y="3701"/>
                      <a:pt x="243" y="3701"/>
                    </a:cubicBezTo>
                    <a:cubicBezTo>
                      <a:pt x="0" y="3701"/>
                      <a:pt x="10" y="4096"/>
                      <a:pt x="269" y="4122"/>
                    </a:cubicBezTo>
                    <a:cubicBezTo>
                      <a:pt x="802" y="4178"/>
                      <a:pt x="1334" y="4232"/>
                      <a:pt x="1867" y="4288"/>
                    </a:cubicBezTo>
                    <a:cubicBezTo>
                      <a:pt x="1896" y="4666"/>
                      <a:pt x="1988" y="5019"/>
                      <a:pt x="2128" y="5330"/>
                    </a:cubicBezTo>
                    <a:cubicBezTo>
                      <a:pt x="1749" y="5684"/>
                      <a:pt x="1369" y="6039"/>
                      <a:pt x="989" y="6393"/>
                    </a:cubicBezTo>
                    <a:cubicBezTo>
                      <a:pt x="835" y="6538"/>
                      <a:pt x="981" y="6749"/>
                      <a:pt x="1147" y="6749"/>
                    </a:cubicBezTo>
                    <a:cubicBezTo>
                      <a:pt x="1194" y="6749"/>
                      <a:pt x="1243" y="6732"/>
                      <a:pt x="1287" y="6691"/>
                    </a:cubicBezTo>
                    <a:cubicBezTo>
                      <a:pt x="1639" y="6364"/>
                      <a:pt x="1988" y="6036"/>
                      <a:pt x="2338" y="5709"/>
                    </a:cubicBezTo>
                    <a:cubicBezTo>
                      <a:pt x="2689" y="6236"/>
                      <a:pt x="3203" y="6570"/>
                      <a:pt x="3776" y="6570"/>
                    </a:cubicBezTo>
                    <a:cubicBezTo>
                      <a:pt x="4350" y="6570"/>
                      <a:pt x="4862" y="6237"/>
                      <a:pt x="5214" y="5709"/>
                    </a:cubicBezTo>
                    <a:cubicBezTo>
                      <a:pt x="5565" y="6036"/>
                      <a:pt x="5915" y="6364"/>
                      <a:pt x="6265" y="6691"/>
                    </a:cubicBezTo>
                    <a:cubicBezTo>
                      <a:pt x="6309" y="6732"/>
                      <a:pt x="6358" y="6749"/>
                      <a:pt x="6406" y="6749"/>
                    </a:cubicBezTo>
                    <a:cubicBezTo>
                      <a:pt x="6571" y="6749"/>
                      <a:pt x="6717" y="6538"/>
                      <a:pt x="6562" y="6393"/>
                    </a:cubicBezTo>
                    <a:cubicBezTo>
                      <a:pt x="6183" y="6039"/>
                      <a:pt x="5804" y="5684"/>
                      <a:pt x="5424" y="5330"/>
                    </a:cubicBezTo>
                    <a:cubicBezTo>
                      <a:pt x="5563" y="5019"/>
                      <a:pt x="5656" y="4666"/>
                      <a:pt x="5685" y="4288"/>
                    </a:cubicBezTo>
                    <a:cubicBezTo>
                      <a:pt x="6219" y="4232"/>
                      <a:pt x="6751" y="4178"/>
                      <a:pt x="7283" y="4122"/>
                    </a:cubicBezTo>
                    <a:cubicBezTo>
                      <a:pt x="7539" y="4096"/>
                      <a:pt x="7551" y="3701"/>
                      <a:pt x="7306" y="3701"/>
                    </a:cubicBezTo>
                    <a:cubicBezTo>
                      <a:pt x="7298" y="3701"/>
                      <a:pt x="7289" y="3702"/>
                      <a:pt x="7280" y="3703"/>
                    </a:cubicBezTo>
                    <a:cubicBezTo>
                      <a:pt x="6751" y="3758"/>
                      <a:pt x="6219" y="3813"/>
                      <a:pt x="5688" y="3869"/>
                    </a:cubicBezTo>
                    <a:cubicBezTo>
                      <a:pt x="5668" y="3434"/>
                      <a:pt x="5565" y="3026"/>
                      <a:pt x="5400" y="2678"/>
                    </a:cubicBezTo>
                    <a:cubicBezTo>
                      <a:pt x="5875" y="2379"/>
                      <a:pt x="6351" y="2080"/>
                      <a:pt x="6827" y="1782"/>
                    </a:cubicBezTo>
                    <a:cubicBezTo>
                      <a:pt x="7019" y="1661"/>
                      <a:pt x="6900" y="1386"/>
                      <a:pt x="6723" y="1386"/>
                    </a:cubicBezTo>
                    <a:cubicBezTo>
                      <a:pt x="6689" y="1386"/>
                      <a:pt x="6653" y="1396"/>
                      <a:pt x="6616" y="1419"/>
                    </a:cubicBezTo>
                    <a:cubicBezTo>
                      <a:pt x="6142" y="1717"/>
                      <a:pt x="5665" y="2014"/>
                      <a:pt x="5191" y="2313"/>
                    </a:cubicBezTo>
                    <a:cubicBezTo>
                      <a:pt x="5063" y="2127"/>
                      <a:pt x="4916" y="1967"/>
                      <a:pt x="4753" y="1836"/>
                    </a:cubicBezTo>
                    <a:cubicBezTo>
                      <a:pt x="4880" y="1649"/>
                      <a:pt x="4953" y="1422"/>
                      <a:pt x="4953" y="1179"/>
                    </a:cubicBezTo>
                    <a:cubicBezTo>
                      <a:pt x="4953" y="528"/>
                      <a:pt x="4426" y="0"/>
                      <a:pt x="377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Google Shape;1293;p52"/>
              <p:cNvSpPr/>
              <p:nvPr/>
            </p:nvSpPr>
            <p:spPr>
              <a:xfrm>
                <a:off x="1119525" y="2607350"/>
                <a:ext cx="450100" cy="343075"/>
              </a:xfrm>
              <a:custGeom>
                <a:avLst/>
                <a:gdLst/>
                <a:ahLst/>
                <a:cxnLst/>
                <a:rect l="l" t="t" r="r" b="b"/>
                <a:pathLst>
                  <a:path w="18004" h="13723" extrusionOk="0">
                    <a:moveTo>
                      <a:pt x="1033" y="0"/>
                    </a:moveTo>
                    <a:cubicBezTo>
                      <a:pt x="436" y="0"/>
                      <a:pt x="0" y="487"/>
                      <a:pt x="67" y="1082"/>
                    </a:cubicBezTo>
                    <a:lnTo>
                      <a:pt x="1375" y="12641"/>
                    </a:lnTo>
                    <a:cubicBezTo>
                      <a:pt x="1443" y="13237"/>
                      <a:pt x="1988" y="13722"/>
                      <a:pt x="2586" y="13722"/>
                    </a:cubicBezTo>
                    <a:lnTo>
                      <a:pt x="15427" y="13722"/>
                    </a:lnTo>
                    <a:cubicBezTo>
                      <a:pt x="16024" y="13722"/>
                      <a:pt x="16580" y="13237"/>
                      <a:pt x="16660" y="12645"/>
                    </a:cubicBezTo>
                    <a:lnTo>
                      <a:pt x="17924" y="3237"/>
                    </a:lnTo>
                    <a:cubicBezTo>
                      <a:pt x="18004" y="2642"/>
                      <a:pt x="17578" y="2159"/>
                      <a:pt x="16979" y="2159"/>
                    </a:cubicBezTo>
                    <a:lnTo>
                      <a:pt x="10452" y="2159"/>
                    </a:lnTo>
                    <a:cubicBezTo>
                      <a:pt x="9854" y="2159"/>
                      <a:pt x="9363" y="1674"/>
                      <a:pt x="9363" y="1079"/>
                    </a:cubicBezTo>
                    <a:cubicBezTo>
                      <a:pt x="9363" y="486"/>
                      <a:pt x="8874" y="0"/>
                      <a:pt x="827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Google Shape;1294;p52"/>
              <p:cNvSpPr/>
              <p:nvPr/>
            </p:nvSpPr>
            <p:spPr>
              <a:xfrm>
                <a:off x="1163900" y="2632725"/>
                <a:ext cx="361075" cy="343375"/>
              </a:xfrm>
              <a:custGeom>
                <a:avLst/>
                <a:gdLst/>
                <a:ahLst/>
                <a:cxnLst/>
                <a:rect l="l" t="t" r="r" b="b"/>
                <a:pathLst>
                  <a:path w="14443" h="13735" extrusionOk="0">
                    <a:moveTo>
                      <a:pt x="1" y="0"/>
                    </a:moveTo>
                    <a:lnTo>
                      <a:pt x="1" y="13735"/>
                    </a:lnTo>
                    <a:lnTo>
                      <a:pt x="14443" y="13735"/>
                    </a:lnTo>
                    <a:lnTo>
                      <a:pt x="1444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" name="Google Shape;1295;p52"/>
              <p:cNvSpPr/>
              <p:nvPr/>
            </p:nvSpPr>
            <p:spPr>
              <a:xfrm>
                <a:off x="1119525" y="2650100"/>
                <a:ext cx="450100" cy="343075"/>
              </a:xfrm>
              <a:custGeom>
                <a:avLst/>
                <a:gdLst/>
                <a:ahLst/>
                <a:cxnLst/>
                <a:rect l="l" t="t" r="r" b="b"/>
                <a:pathLst>
                  <a:path w="18004" h="13723" extrusionOk="0">
                    <a:moveTo>
                      <a:pt x="1033" y="1"/>
                    </a:moveTo>
                    <a:cubicBezTo>
                      <a:pt x="436" y="1"/>
                      <a:pt x="0" y="488"/>
                      <a:pt x="67" y="1082"/>
                    </a:cubicBezTo>
                    <a:lnTo>
                      <a:pt x="1375" y="12641"/>
                    </a:lnTo>
                    <a:cubicBezTo>
                      <a:pt x="1443" y="13237"/>
                      <a:pt x="1988" y="13723"/>
                      <a:pt x="2586" y="13723"/>
                    </a:cubicBezTo>
                    <a:lnTo>
                      <a:pt x="15427" y="13723"/>
                    </a:lnTo>
                    <a:cubicBezTo>
                      <a:pt x="16024" y="13723"/>
                      <a:pt x="16580" y="13237"/>
                      <a:pt x="16660" y="12645"/>
                    </a:cubicBezTo>
                    <a:lnTo>
                      <a:pt x="17924" y="3236"/>
                    </a:lnTo>
                    <a:cubicBezTo>
                      <a:pt x="18004" y="2643"/>
                      <a:pt x="17578" y="2158"/>
                      <a:pt x="16979" y="2158"/>
                    </a:cubicBezTo>
                    <a:lnTo>
                      <a:pt x="10452" y="2158"/>
                    </a:lnTo>
                    <a:cubicBezTo>
                      <a:pt x="9854" y="2158"/>
                      <a:pt x="9363" y="1673"/>
                      <a:pt x="9363" y="1080"/>
                    </a:cubicBezTo>
                    <a:cubicBezTo>
                      <a:pt x="9363" y="486"/>
                      <a:pt x="8874" y="1"/>
                      <a:pt x="827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1296;p52"/>
              <p:cNvSpPr/>
              <p:nvPr/>
            </p:nvSpPr>
            <p:spPr>
              <a:xfrm>
                <a:off x="1490925" y="2704050"/>
                <a:ext cx="78700" cy="289125"/>
              </a:xfrm>
              <a:custGeom>
                <a:avLst/>
                <a:gdLst/>
                <a:ahLst/>
                <a:cxnLst/>
                <a:rect l="l" t="t" r="r" b="b"/>
                <a:pathLst>
                  <a:path w="3148" h="11565" extrusionOk="0">
                    <a:moveTo>
                      <a:pt x="1554" y="0"/>
                    </a:moveTo>
                    <a:cubicBezTo>
                      <a:pt x="2153" y="0"/>
                      <a:pt x="2577" y="485"/>
                      <a:pt x="2498" y="1078"/>
                    </a:cubicBezTo>
                    <a:lnTo>
                      <a:pt x="1233" y="10487"/>
                    </a:lnTo>
                    <a:cubicBezTo>
                      <a:pt x="1154" y="11079"/>
                      <a:pt x="599" y="11565"/>
                      <a:pt x="1" y="11565"/>
                    </a:cubicBezTo>
                    <a:lnTo>
                      <a:pt x="571" y="11565"/>
                    </a:lnTo>
                    <a:cubicBezTo>
                      <a:pt x="1168" y="11565"/>
                      <a:pt x="1724" y="11079"/>
                      <a:pt x="1804" y="10487"/>
                    </a:cubicBezTo>
                    <a:lnTo>
                      <a:pt x="3068" y="1078"/>
                    </a:lnTo>
                    <a:cubicBezTo>
                      <a:pt x="3148" y="485"/>
                      <a:pt x="2723" y="0"/>
                      <a:pt x="2124" y="0"/>
                    </a:cubicBezTo>
                    <a:close/>
                  </a:path>
                </a:pathLst>
              </a:custGeom>
              <a:solidFill>
                <a:srgbClr val="F78A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52"/>
              <p:cNvSpPr/>
              <p:nvPr/>
            </p:nvSpPr>
            <p:spPr>
              <a:xfrm>
                <a:off x="1312100" y="2650100"/>
                <a:ext cx="68750" cy="53975"/>
              </a:xfrm>
              <a:custGeom>
                <a:avLst/>
                <a:gdLst/>
                <a:ahLst/>
                <a:cxnLst/>
                <a:rect l="l" t="t" r="r" b="b"/>
                <a:pathLst>
                  <a:path w="2750" h="2159" extrusionOk="0">
                    <a:moveTo>
                      <a:pt x="1" y="1"/>
                    </a:moveTo>
                    <a:cubicBezTo>
                      <a:pt x="601" y="1"/>
                      <a:pt x="1090" y="486"/>
                      <a:pt x="1090" y="1080"/>
                    </a:cubicBezTo>
                    <a:cubicBezTo>
                      <a:pt x="1090" y="1673"/>
                      <a:pt x="1579" y="2158"/>
                      <a:pt x="2179" y="2158"/>
                    </a:cubicBezTo>
                    <a:lnTo>
                      <a:pt x="2749" y="2158"/>
                    </a:lnTo>
                    <a:cubicBezTo>
                      <a:pt x="2151" y="2158"/>
                      <a:pt x="1660" y="1673"/>
                      <a:pt x="1660" y="1080"/>
                    </a:cubicBezTo>
                    <a:cubicBezTo>
                      <a:pt x="1660" y="486"/>
                      <a:pt x="1171" y="1"/>
                      <a:pt x="571" y="1"/>
                    </a:cubicBezTo>
                    <a:close/>
                  </a:path>
                </a:pathLst>
              </a:custGeom>
              <a:solidFill>
                <a:srgbClr val="F78A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52"/>
              <p:cNvSpPr/>
              <p:nvPr/>
            </p:nvSpPr>
            <p:spPr>
              <a:xfrm>
                <a:off x="1843075" y="3686325"/>
                <a:ext cx="377925" cy="205925"/>
              </a:xfrm>
              <a:custGeom>
                <a:avLst/>
                <a:gdLst/>
                <a:ahLst/>
                <a:cxnLst/>
                <a:rect l="l" t="t" r="r" b="b"/>
                <a:pathLst>
                  <a:path w="15117" h="8237" extrusionOk="0">
                    <a:moveTo>
                      <a:pt x="1738" y="0"/>
                    </a:moveTo>
                    <a:cubicBezTo>
                      <a:pt x="782" y="0"/>
                      <a:pt x="0" y="782"/>
                      <a:pt x="0" y="1737"/>
                    </a:cubicBezTo>
                    <a:lnTo>
                      <a:pt x="0" y="6500"/>
                    </a:lnTo>
                    <a:cubicBezTo>
                      <a:pt x="0" y="7455"/>
                      <a:pt x="782" y="8237"/>
                      <a:pt x="1738" y="8237"/>
                    </a:cubicBezTo>
                    <a:lnTo>
                      <a:pt x="13379" y="8237"/>
                    </a:lnTo>
                    <a:cubicBezTo>
                      <a:pt x="14333" y="8237"/>
                      <a:pt x="15116" y="7455"/>
                      <a:pt x="15116" y="6500"/>
                    </a:cubicBezTo>
                    <a:lnTo>
                      <a:pt x="15116" y="1737"/>
                    </a:lnTo>
                    <a:cubicBezTo>
                      <a:pt x="15116" y="782"/>
                      <a:pt x="14335" y="0"/>
                      <a:pt x="1337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52"/>
              <p:cNvSpPr/>
              <p:nvPr/>
            </p:nvSpPr>
            <p:spPr>
              <a:xfrm>
                <a:off x="1843000" y="3797900"/>
                <a:ext cx="378000" cy="45300"/>
              </a:xfrm>
              <a:custGeom>
                <a:avLst/>
                <a:gdLst/>
                <a:ahLst/>
                <a:cxnLst/>
                <a:rect l="l" t="t" r="r" b="b"/>
                <a:pathLst>
                  <a:path w="15120" h="1812" extrusionOk="0">
                    <a:moveTo>
                      <a:pt x="1" y="1"/>
                    </a:moveTo>
                    <a:lnTo>
                      <a:pt x="1" y="1811"/>
                    </a:lnTo>
                    <a:lnTo>
                      <a:pt x="15119" y="1811"/>
                    </a:lnTo>
                    <a:lnTo>
                      <a:pt x="151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52"/>
              <p:cNvSpPr/>
              <p:nvPr/>
            </p:nvSpPr>
            <p:spPr>
              <a:xfrm>
                <a:off x="2088100" y="3720550"/>
                <a:ext cx="94425" cy="41850"/>
              </a:xfrm>
              <a:custGeom>
                <a:avLst/>
                <a:gdLst/>
                <a:ahLst/>
                <a:cxnLst/>
                <a:rect l="l" t="t" r="r" b="b"/>
                <a:pathLst>
                  <a:path w="3777" h="1674" extrusionOk="0">
                    <a:moveTo>
                      <a:pt x="836" y="1"/>
                    </a:moveTo>
                    <a:cubicBezTo>
                      <a:pt x="375" y="1"/>
                      <a:pt x="1" y="375"/>
                      <a:pt x="1" y="836"/>
                    </a:cubicBezTo>
                    <a:cubicBezTo>
                      <a:pt x="1" y="1300"/>
                      <a:pt x="373" y="1674"/>
                      <a:pt x="836" y="1674"/>
                    </a:cubicBezTo>
                    <a:lnTo>
                      <a:pt x="2938" y="1674"/>
                    </a:lnTo>
                    <a:cubicBezTo>
                      <a:pt x="3402" y="1674"/>
                      <a:pt x="3776" y="1300"/>
                      <a:pt x="3776" y="836"/>
                    </a:cubicBezTo>
                    <a:cubicBezTo>
                      <a:pt x="3776" y="375"/>
                      <a:pt x="3402" y="1"/>
                      <a:pt x="293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52"/>
              <p:cNvSpPr/>
              <p:nvPr/>
            </p:nvSpPr>
            <p:spPr>
              <a:xfrm>
                <a:off x="2123850" y="3720550"/>
                <a:ext cx="58700" cy="41850"/>
              </a:xfrm>
              <a:custGeom>
                <a:avLst/>
                <a:gdLst/>
                <a:ahLst/>
                <a:cxnLst/>
                <a:rect l="l" t="t" r="r" b="b"/>
                <a:pathLst>
                  <a:path w="2348" h="1674" extrusionOk="0">
                    <a:moveTo>
                      <a:pt x="800" y="1"/>
                    </a:moveTo>
                    <a:lnTo>
                      <a:pt x="0" y="1674"/>
                    </a:lnTo>
                    <a:lnTo>
                      <a:pt x="1511" y="1674"/>
                    </a:lnTo>
                    <a:cubicBezTo>
                      <a:pt x="1973" y="1674"/>
                      <a:pt x="2348" y="1300"/>
                      <a:pt x="2348" y="836"/>
                    </a:cubicBezTo>
                    <a:cubicBezTo>
                      <a:pt x="2346" y="375"/>
                      <a:pt x="1972" y="1"/>
                      <a:pt x="151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52"/>
              <p:cNvSpPr/>
              <p:nvPr/>
            </p:nvSpPr>
            <p:spPr>
              <a:xfrm>
                <a:off x="1889925" y="3733300"/>
                <a:ext cx="120125" cy="8175"/>
              </a:xfrm>
              <a:custGeom>
                <a:avLst/>
                <a:gdLst/>
                <a:ahLst/>
                <a:cxnLst/>
                <a:rect l="l" t="t" r="r" b="b"/>
                <a:pathLst>
                  <a:path w="4805" h="327" extrusionOk="0">
                    <a:moveTo>
                      <a:pt x="1" y="1"/>
                    </a:moveTo>
                    <a:lnTo>
                      <a:pt x="1" y="326"/>
                    </a:lnTo>
                    <a:lnTo>
                      <a:pt x="4804" y="326"/>
                    </a:lnTo>
                    <a:lnTo>
                      <a:pt x="480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52"/>
              <p:cNvSpPr/>
              <p:nvPr/>
            </p:nvSpPr>
            <p:spPr>
              <a:xfrm>
                <a:off x="1889925" y="3756300"/>
                <a:ext cx="165725" cy="8150"/>
              </a:xfrm>
              <a:custGeom>
                <a:avLst/>
                <a:gdLst/>
                <a:ahLst/>
                <a:cxnLst/>
                <a:rect l="l" t="t" r="r" b="b"/>
                <a:pathLst>
                  <a:path w="6629" h="326" extrusionOk="0">
                    <a:moveTo>
                      <a:pt x="1" y="1"/>
                    </a:moveTo>
                    <a:lnTo>
                      <a:pt x="1" y="326"/>
                    </a:lnTo>
                    <a:lnTo>
                      <a:pt x="6628" y="326"/>
                    </a:lnTo>
                    <a:lnTo>
                      <a:pt x="662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04" name="Google Shape;1304;p52"/>
            <p:cNvSpPr/>
            <p:nvPr/>
          </p:nvSpPr>
          <p:spPr>
            <a:xfrm>
              <a:off x="719988" y="4453731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52"/>
            <p:cNvSpPr/>
            <p:nvPr/>
          </p:nvSpPr>
          <p:spPr>
            <a:xfrm>
              <a:off x="1101817" y="4157225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52"/>
            <p:cNvSpPr/>
            <p:nvPr/>
          </p:nvSpPr>
          <p:spPr>
            <a:xfrm>
              <a:off x="816779" y="3969852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52"/>
            <p:cNvSpPr/>
            <p:nvPr/>
          </p:nvSpPr>
          <p:spPr>
            <a:xfrm>
              <a:off x="2720802" y="310002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52"/>
            <p:cNvSpPr/>
            <p:nvPr/>
          </p:nvSpPr>
          <p:spPr>
            <a:xfrm>
              <a:off x="2499363" y="765978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52"/>
            <p:cNvSpPr/>
            <p:nvPr/>
          </p:nvSpPr>
          <p:spPr>
            <a:xfrm>
              <a:off x="2817612" y="986278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812194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45"/>
          <p:cNvSpPr txBox="1">
            <a:spLocks noGrp="1"/>
          </p:cNvSpPr>
          <p:nvPr>
            <p:ph type="subTitle" idx="1"/>
          </p:nvPr>
        </p:nvSpPr>
        <p:spPr>
          <a:xfrm>
            <a:off x="984688" y="1769319"/>
            <a:ext cx="7098967" cy="1947647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ct val="104000"/>
              <a:buFont typeface="Arial" panose="020B0604020202020204" pitchFamily="34" charset="0"/>
              <a:buChar char="•"/>
            </a:pPr>
            <a:r>
              <a:rPr lang="en-US" sz="2400" dirty="0"/>
              <a:t>Process metrics focus on improving the long-term development.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sz="18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400" dirty="0"/>
              <a:t>Its essential for optimizing software development and maintenance activities.</a:t>
            </a:r>
            <a:endParaRPr dirty="0"/>
          </a:p>
        </p:txBody>
      </p:sp>
      <p:sp>
        <p:nvSpPr>
          <p:cNvPr id="857" name="Google Shape;857;p45"/>
          <p:cNvSpPr txBox="1">
            <a:spLocks noGrp="1"/>
          </p:cNvSpPr>
          <p:nvPr>
            <p:ph type="title"/>
          </p:nvPr>
        </p:nvSpPr>
        <p:spPr>
          <a:xfrm>
            <a:off x="488527" y="830020"/>
            <a:ext cx="7704000" cy="6768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PROCESS METRICS</a:t>
            </a:r>
            <a:endParaRPr dirty="0"/>
          </a:p>
        </p:txBody>
      </p:sp>
      <p:grpSp>
        <p:nvGrpSpPr>
          <p:cNvPr id="858" name="Google Shape;858;p45"/>
          <p:cNvGrpSpPr/>
          <p:nvPr/>
        </p:nvGrpSpPr>
        <p:grpSpPr>
          <a:xfrm>
            <a:off x="-304800" y="3049236"/>
            <a:ext cx="2066584" cy="2399070"/>
            <a:chOff x="-304800" y="3049236"/>
            <a:chExt cx="2066584" cy="2399070"/>
          </a:xfrm>
        </p:grpSpPr>
        <p:sp>
          <p:nvSpPr>
            <p:cNvPr id="859" name="Google Shape;859;p45"/>
            <p:cNvSpPr/>
            <p:nvPr/>
          </p:nvSpPr>
          <p:spPr>
            <a:xfrm flipH="1">
              <a:off x="-304800" y="4424570"/>
              <a:ext cx="1023524" cy="1023736"/>
            </a:xfrm>
            <a:custGeom>
              <a:avLst/>
              <a:gdLst/>
              <a:ahLst/>
              <a:cxnLst/>
              <a:rect l="l" t="t" r="r" b="b"/>
              <a:pathLst>
                <a:path w="14454" h="14457" extrusionOk="0">
                  <a:moveTo>
                    <a:pt x="7227" y="2340"/>
                  </a:moveTo>
                  <a:cubicBezTo>
                    <a:pt x="9925" y="2340"/>
                    <a:pt x="12114" y="4530"/>
                    <a:pt x="12114" y="7229"/>
                  </a:cubicBezTo>
                  <a:cubicBezTo>
                    <a:pt x="12115" y="9927"/>
                    <a:pt x="9926" y="12115"/>
                    <a:pt x="7227" y="12115"/>
                  </a:cubicBezTo>
                  <a:cubicBezTo>
                    <a:pt x="4528" y="12115"/>
                    <a:pt x="2338" y="9929"/>
                    <a:pt x="2338" y="7229"/>
                  </a:cubicBezTo>
                  <a:cubicBezTo>
                    <a:pt x="2338" y="4529"/>
                    <a:pt x="4527" y="2340"/>
                    <a:pt x="7227" y="2340"/>
                  </a:cubicBezTo>
                  <a:close/>
                  <a:moveTo>
                    <a:pt x="7228" y="0"/>
                  </a:moveTo>
                  <a:cubicBezTo>
                    <a:pt x="6692" y="0"/>
                    <a:pt x="6254" y="437"/>
                    <a:pt x="6254" y="974"/>
                  </a:cubicBezTo>
                  <a:cubicBezTo>
                    <a:pt x="6254" y="1018"/>
                    <a:pt x="6273" y="1056"/>
                    <a:pt x="6280" y="1099"/>
                  </a:cubicBezTo>
                  <a:cubicBezTo>
                    <a:pt x="5275" y="1255"/>
                    <a:pt x="4351" y="1647"/>
                    <a:pt x="3566" y="2223"/>
                  </a:cubicBezTo>
                  <a:cubicBezTo>
                    <a:pt x="3540" y="2189"/>
                    <a:pt x="3527" y="2148"/>
                    <a:pt x="3495" y="2118"/>
                  </a:cubicBezTo>
                  <a:cubicBezTo>
                    <a:pt x="3306" y="1929"/>
                    <a:pt x="3057" y="1834"/>
                    <a:pt x="2807" y="1834"/>
                  </a:cubicBezTo>
                  <a:cubicBezTo>
                    <a:pt x="2557" y="1834"/>
                    <a:pt x="2307" y="1929"/>
                    <a:pt x="2117" y="2118"/>
                  </a:cubicBezTo>
                  <a:cubicBezTo>
                    <a:pt x="1738" y="2496"/>
                    <a:pt x="1739" y="3118"/>
                    <a:pt x="2117" y="3496"/>
                  </a:cubicBezTo>
                  <a:cubicBezTo>
                    <a:pt x="2150" y="3528"/>
                    <a:pt x="2190" y="3538"/>
                    <a:pt x="2224" y="3566"/>
                  </a:cubicBezTo>
                  <a:cubicBezTo>
                    <a:pt x="1649" y="4351"/>
                    <a:pt x="1254" y="5275"/>
                    <a:pt x="1101" y="6278"/>
                  </a:cubicBezTo>
                  <a:cubicBezTo>
                    <a:pt x="1057" y="6271"/>
                    <a:pt x="1020" y="6255"/>
                    <a:pt x="975" y="6255"/>
                  </a:cubicBezTo>
                  <a:cubicBezTo>
                    <a:pt x="439" y="6255"/>
                    <a:pt x="1" y="6693"/>
                    <a:pt x="1" y="7229"/>
                  </a:cubicBezTo>
                  <a:cubicBezTo>
                    <a:pt x="1" y="7764"/>
                    <a:pt x="440" y="8203"/>
                    <a:pt x="975" y="8203"/>
                  </a:cubicBezTo>
                  <a:cubicBezTo>
                    <a:pt x="1020" y="8203"/>
                    <a:pt x="1057" y="8184"/>
                    <a:pt x="1101" y="8179"/>
                  </a:cubicBezTo>
                  <a:cubicBezTo>
                    <a:pt x="1254" y="9185"/>
                    <a:pt x="1649" y="10107"/>
                    <a:pt x="2224" y="10892"/>
                  </a:cubicBezTo>
                  <a:cubicBezTo>
                    <a:pt x="2190" y="10916"/>
                    <a:pt x="2149" y="10931"/>
                    <a:pt x="2117" y="10962"/>
                  </a:cubicBezTo>
                  <a:cubicBezTo>
                    <a:pt x="1739" y="11340"/>
                    <a:pt x="1738" y="11960"/>
                    <a:pt x="2117" y="12340"/>
                  </a:cubicBezTo>
                  <a:cubicBezTo>
                    <a:pt x="2306" y="12529"/>
                    <a:pt x="2556" y="12624"/>
                    <a:pt x="2806" y="12624"/>
                  </a:cubicBezTo>
                  <a:cubicBezTo>
                    <a:pt x="3056" y="12624"/>
                    <a:pt x="3306" y="12529"/>
                    <a:pt x="3495" y="12340"/>
                  </a:cubicBezTo>
                  <a:cubicBezTo>
                    <a:pt x="3527" y="12310"/>
                    <a:pt x="3540" y="12268"/>
                    <a:pt x="3566" y="12234"/>
                  </a:cubicBezTo>
                  <a:cubicBezTo>
                    <a:pt x="4351" y="12810"/>
                    <a:pt x="5275" y="13203"/>
                    <a:pt x="6280" y="13357"/>
                  </a:cubicBezTo>
                  <a:cubicBezTo>
                    <a:pt x="6275" y="13400"/>
                    <a:pt x="6254" y="13438"/>
                    <a:pt x="6254" y="13482"/>
                  </a:cubicBezTo>
                  <a:cubicBezTo>
                    <a:pt x="6254" y="14016"/>
                    <a:pt x="6692" y="14456"/>
                    <a:pt x="7228" y="14456"/>
                  </a:cubicBezTo>
                  <a:cubicBezTo>
                    <a:pt x="7765" y="14456"/>
                    <a:pt x="8203" y="14018"/>
                    <a:pt x="8203" y="13482"/>
                  </a:cubicBezTo>
                  <a:cubicBezTo>
                    <a:pt x="8203" y="13438"/>
                    <a:pt x="8184" y="13400"/>
                    <a:pt x="8177" y="13357"/>
                  </a:cubicBezTo>
                  <a:cubicBezTo>
                    <a:pt x="9183" y="13203"/>
                    <a:pt x="10105" y="12810"/>
                    <a:pt x="10891" y="12234"/>
                  </a:cubicBezTo>
                  <a:cubicBezTo>
                    <a:pt x="10917" y="12270"/>
                    <a:pt x="10931" y="12310"/>
                    <a:pt x="10961" y="12340"/>
                  </a:cubicBezTo>
                  <a:cubicBezTo>
                    <a:pt x="11150" y="12529"/>
                    <a:pt x="11400" y="12624"/>
                    <a:pt x="11650" y="12624"/>
                  </a:cubicBezTo>
                  <a:cubicBezTo>
                    <a:pt x="11899" y="12624"/>
                    <a:pt x="12148" y="12529"/>
                    <a:pt x="12337" y="12340"/>
                  </a:cubicBezTo>
                  <a:cubicBezTo>
                    <a:pt x="12717" y="11962"/>
                    <a:pt x="12717" y="11340"/>
                    <a:pt x="12337" y="10962"/>
                  </a:cubicBezTo>
                  <a:cubicBezTo>
                    <a:pt x="12307" y="10931"/>
                    <a:pt x="12266" y="10916"/>
                    <a:pt x="12232" y="10892"/>
                  </a:cubicBezTo>
                  <a:cubicBezTo>
                    <a:pt x="12807" y="10107"/>
                    <a:pt x="13200" y="9182"/>
                    <a:pt x="13355" y="8179"/>
                  </a:cubicBezTo>
                  <a:cubicBezTo>
                    <a:pt x="13398" y="8186"/>
                    <a:pt x="13436" y="8203"/>
                    <a:pt x="13480" y="8203"/>
                  </a:cubicBezTo>
                  <a:cubicBezTo>
                    <a:pt x="14015" y="8203"/>
                    <a:pt x="14454" y="7764"/>
                    <a:pt x="14454" y="7229"/>
                  </a:cubicBezTo>
                  <a:cubicBezTo>
                    <a:pt x="14454" y="6693"/>
                    <a:pt x="14015" y="6255"/>
                    <a:pt x="13480" y="6255"/>
                  </a:cubicBezTo>
                  <a:cubicBezTo>
                    <a:pt x="13436" y="6255"/>
                    <a:pt x="13398" y="6274"/>
                    <a:pt x="13355" y="6278"/>
                  </a:cubicBezTo>
                  <a:cubicBezTo>
                    <a:pt x="13199" y="5274"/>
                    <a:pt x="12807" y="4351"/>
                    <a:pt x="12232" y="3566"/>
                  </a:cubicBezTo>
                  <a:cubicBezTo>
                    <a:pt x="12266" y="3541"/>
                    <a:pt x="12307" y="3528"/>
                    <a:pt x="12337" y="3496"/>
                  </a:cubicBezTo>
                  <a:cubicBezTo>
                    <a:pt x="12717" y="3117"/>
                    <a:pt x="12717" y="2496"/>
                    <a:pt x="12337" y="2118"/>
                  </a:cubicBezTo>
                  <a:cubicBezTo>
                    <a:pt x="12148" y="1929"/>
                    <a:pt x="11899" y="1834"/>
                    <a:pt x="11650" y="1834"/>
                  </a:cubicBezTo>
                  <a:cubicBezTo>
                    <a:pt x="11400" y="1834"/>
                    <a:pt x="11150" y="1929"/>
                    <a:pt x="10961" y="2118"/>
                  </a:cubicBezTo>
                  <a:cubicBezTo>
                    <a:pt x="10929" y="2151"/>
                    <a:pt x="10917" y="2189"/>
                    <a:pt x="10891" y="2223"/>
                  </a:cubicBezTo>
                  <a:cubicBezTo>
                    <a:pt x="10105" y="1647"/>
                    <a:pt x="9183" y="1255"/>
                    <a:pt x="8177" y="1099"/>
                  </a:cubicBezTo>
                  <a:cubicBezTo>
                    <a:pt x="8184" y="1056"/>
                    <a:pt x="8203" y="1018"/>
                    <a:pt x="8203" y="974"/>
                  </a:cubicBezTo>
                  <a:cubicBezTo>
                    <a:pt x="8203" y="437"/>
                    <a:pt x="7765" y="0"/>
                    <a:pt x="72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45"/>
            <p:cNvSpPr/>
            <p:nvPr/>
          </p:nvSpPr>
          <p:spPr>
            <a:xfrm flipH="1">
              <a:off x="297617" y="3049236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45"/>
            <p:cNvSpPr/>
            <p:nvPr/>
          </p:nvSpPr>
          <p:spPr>
            <a:xfrm flipH="1">
              <a:off x="76203" y="3429012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62" name="Google Shape;862;p45"/>
            <p:cNvGrpSpPr/>
            <p:nvPr/>
          </p:nvGrpSpPr>
          <p:grpSpPr>
            <a:xfrm>
              <a:off x="76202" y="3801695"/>
              <a:ext cx="1497384" cy="1264312"/>
              <a:chOff x="5949750" y="3656175"/>
              <a:chExt cx="668475" cy="564425"/>
            </a:xfrm>
          </p:grpSpPr>
          <p:sp>
            <p:nvSpPr>
              <p:cNvPr id="863" name="Google Shape;863;p45"/>
              <p:cNvSpPr/>
              <p:nvPr/>
            </p:nvSpPr>
            <p:spPr>
              <a:xfrm>
                <a:off x="5955325" y="3664675"/>
                <a:ext cx="640225" cy="555925"/>
              </a:xfrm>
              <a:custGeom>
                <a:avLst/>
                <a:gdLst/>
                <a:ahLst/>
                <a:cxnLst/>
                <a:rect l="l" t="t" r="r" b="b"/>
                <a:pathLst>
                  <a:path w="25609" h="22237" extrusionOk="0">
                    <a:moveTo>
                      <a:pt x="12805" y="0"/>
                    </a:moveTo>
                    <a:cubicBezTo>
                      <a:pt x="11896" y="720"/>
                      <a:pt x="8489" y="3183"/>
                      <a:pt x="4208" y="3253"/>
                    </a:cubicBezTo>
                    <a:cubicBezTo>
                      <a:pt x="4208" y="3253"/>
                      <a:pt x="0" y="17535"/>
                      <a:pt x="12805" y="22237"/>
                    </a:cubicBezTo>
                    <a:cubicBezTo>
                      <a:pt x="25609" y="17535"/>
                      <a:pt x="21401" y="3253"/>
                      <a:pt x="21401" y="3253"/>
                    </a:cubicBezTo>
                    <a:cubicBezTo>
                      <a:pt x="17118" y="3183"/>
                      <a:pt x="13713" y="723"/>
                      <a:pt x="128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45"/>
              <p:cNvSpPr/>
              <p:nvPr/>
            </p:nvSpPr>
            <p:spPr>
              <a:xfrm>
                <a:off x="5984325" y="3685325"/>
                <a:ext cx="582250" cy="513025"/>
              </a:xfrm>
              <a:custGeom>
                <a:avLst/>
                <a:gdLst/>
                <a:ahLst/>
                <a:cxnLst/>
                <a:rect l="l" t="t" r="r" b="b"/>
                <a:pathLst>
                  <a:path w="23290" h="20521" extrusionOk="0">
                    <a:moveTo>
                      <a:pt x="11643" y="764"/>
                    </a:moveTo>
                    <a:cubicBezTo>
                      <a:pt x="12681" y="1551"/>
                      <a:pt x="15527" y="3442"/>
                      <a:pt x="19072" y="3576"/>
                    </a:cubicBezTo>
                    <a:cubicBezTo>
                      <a:pt x="19480" y="5223"/>
                      <a:pt x="21749" y="16087"/>
                      <a:pt x="11643" y="19880"/>
                    </a:cubicBezTo>
                    <a:cubicBezTo>
                      <a:pt x="7095" y="18174"/>
                      <a:pt x="4468" y="14901"/>
                      <a:pt x="3834" y="10149"/>
                    </a:cubicBezTo>
                    <a:cubicBezTo>
                      <a:pt x="3426" y="7079"/>
                      <a:pt x="4024" y="4339"/>
                      <a:pt x="4215" y="3576"/>
                    </a:cubicBezTo>
                    <a:cubicBezTo>
                      <a:pt x="7761" y="3442"/>
                      <a:pt x="10608" y="1551"/>
                      <a:pt x="11643" y="764"/>
                    </a:cubicBezTo>
                    <a:close/>
                    <a:moveTo>
                      <a:pt x="11645" y="0"/>
                    </a:moveTo>
                    <a:lnTo>
                      <a:pt x="11459" y="149"/>
                    </a:lnTo>
                    <a:cubicBezTo>
                      <a:pt x="10641" y="797"/>
                      <a:pt x="7686" y="2922"/>
                      <a:pt x="3979" y="2982"/>
                    </a:cubicBezTo>
                    <a:lnTo>
                      <a:pt x="3759" y="2986"/>
                    </a:lnTo>
                    <a:lnTo>
                      <a:pt x="3696" y="3197"/>
                    </a:lnTo>
                    <a:cubicBezTo>
                      <a:pt x="3657" y="3326"/>
                      <a:pt x="1" y="16242"/>
                      <a:pt x="11542" y="20482"/>
                    </a:cubicBezTo>
                    <a:lnTo>
                      <a:pt x="11645" y="20520"/>
                    </a:lnTo>
                    <a:lnTo>
                      <a:pt x="11748" y="20482"/>
                    </a:lnTo>
                    <a:cubicBezTo>
                      <a:pt x="23289" y="16242"/>
                      <a:pt x="19633" y="3326"/>
                      <a:pt x="19594" y="3197"/>
                    </a:cubicBezTo>
                    <a:lnTo>
                      <a:pt x="19532" y="2986"/>
                    </a:lnTo>
                    <a:lnTo>
                      <a:pt x="19311" y="2982"/>
                    </a:lnTo>
                    <a:cubicBezTo>
                      <a:pt x="15605" y="2922"/>
                      <a:pt x="12650" y="797"/>
                      <a:pt x="11832" y="149"/>
                    </a:cubicBezTo>
                    <a:lnTo>
                      <a:pt x="1164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45"/>
              <p:cNvSpPr/>
              <p:nvPr/>
            </p:nvSpPr>
            <p:spPr>
              <a:xfrm>
                <a:off x="6162875" y="3837925"/>
                <a:ext cx="235475" cy="184700"/>
              </a:xfrm>
              <a:custGeom>
                <a:avLst/>
                <a:gdLst/>
                <a:ahLst/>
                <a:cxnLst/>
                <a:rect l="l" t="t" r="r" b="b"/>
                <a:pathLst>
                  <a:path w="9419" h="7388" extrusionOk="0">
                    <a:moveTo>
                      <a:pt x="8378" y="0"/>
                    </a:moveTo>
                    <a:lnTo>
                      <a:pt x="3544" y="5535"/>
                    </a:lnTo>
                    <a:lnTo>
                      <a:pt x="802" y="3577"/>
                    </a:lnTo>
                    <a:lnTo>
                      <a:pt x="0" y="4703"/>
                    </a:lnTo>
                    <a:lnTo>
                      <a:pt x="3761" y="7387"/>
                    </a:lnTo>
                    <a:lnTo>
                      <a:pt x="9418" y="908"/>
                    </a:lnTo>
                    <a:lnTo>
                      <a:pt x="837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45"/>
              <p:cNvSpPr/>
              <p:nvPr/>
            </p:nvSpPr>
            <p:spPr>
              <a:xfrm>
                <a:off x="6360950" y="3678950"/>
                <a:ext cx="193650" cy="176475"/>
              </a:xfrm>
              <a:custGeom>
                <a:avLst/>
                <a:gdLst/>
                <a:ahLst/>
                <a:cxnLst/>
                <a:rect l="l" t="t" r="r" b="b"/>
                <a:pathLst>
                  <a:path w="7746" h="7059" extrusionOk="0">
                    <a:moveTo>
                      <a:pt x="3873" y="800"/>
                    </a:moveTo>
                    <a:cubicBezTo>
                      <a:pt x="4572" y="800"/>
                      <a:pt x="5270" y="1066"/>
                      <a:pt x="5803" y="1598"/>
                    </a:cubicBezTo>
                    <a:cubicBezTo>
                      <a:pt x="6868" y="2665"/>
                      <a:pt x="6868" y="4394"/>
                      <a:pt x="5803" y="5458"/>
                    </a:cubicBezTo>
                    <a:cubicBezTo>
                      <a:pt x="5270" y="5991"/>
                      <a:pt x="4572" y="6257"/>
                      <a:pt x="3873" y="6257"/>
                    </a:cubicBezTo>
                    <a:cubicBezTo>
                      <a:pt x="3175" y="6257"/>
                      <a:pt x="2477" y="5991"/>
                      <a:pt x="1944" y="5458"/>
                    </a:cubicBezTo>
                    <a:cubicBezTo>
                      <a:pt x="879" y="4394"/>
                      <a:pt x="879" y="2665"/>
                      <a:pt x="1944" y="1598"/>
                    </a:cubicBezTo>
                    <a:cubicBezTo>
                      <a:pt x="2477" y="1066"/>
                      <a:pt x="3175" y="800"/>
                      <a:pt x="3873" y="800"/>
                    </a:cubicBezTo>
                    <a:close/>
                    <a:moveTo>
                      <a:pt x="3873" y="0"/>
                    </a:moveTo>
                    <a:cubicBezTo>
                      <a:pt x="2970" y="0"/>
                      <a:pt x="2066" y="344"/>
                      <a:pt x="1378" y="1033"/>
                    </a:cubicBezTo>
                    <a:cubicBezTo>
                      <a:pt x="0" y="2413"/>
                      <a:pt x="0" y="4646"/>
                      <a:pt x="1378" y="6023"/>
                    </a:cubicBezTo>
                    <a:cubicBezTo>
                      <a:pt x="2066" y="6713"/>
                      <a:pt x="2970" y="7058"/>
                      <a:pt x="3873" y="7058"/>
                    </a:cubicBezTo>
                    <a:cubicBezTo>
                      <a:pt x="4776" y="7058"/>
                      <a:pt x="5679" y="6713"/>
                      <a:pt x="6368" y="6023"/>
                    </a:cubicBezTo>
                    <a:cubicBezTo>
                      <a:pt x="7745" y="4646"/>
                      <a:pt x="7745" y="2413"/>
                      <a:pt x="6368" y="1033"/>
                    </a:cubicBezTo>
                    <a:cubicBezTo>
                      <a:pt x="5679" y="344"/>
                      <a:pt x="4776" y="0"/>
                      <a:pt x="387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45"/>
              <p:cNvSpPr/>
              <p:nvPr/>
            </p:nvSpPr>
            <p:spPr>
              <a:xfrm>
                <a:off x="6382925" y="3698925"/>
                <a:ext cx="149725" cy="136450"/>
              </a:xfrm>
              <a:custGeom>
                <a:avLst/>
                <a:gdLst/>
                <a:ahLst/>
                <a:cxnLst/>
                <a:rect l="l" t="t" r="r" b="b"/>
                <a:pathLst>
                  <a:path w="5989" h="5458" extrusionOk="0">
                    <a:moveTo>
                      <a:pt x="2994" y="1"/>
                    </a:moveTo>
                    <a:cubicBezTo>
                      <a:pt x="2296" y="1"/>
                      <a:pt x="1598" y="267"/>
                      <a:pt x="1065" y="799"/>
                    </a:cubicBezTo>
                    <a:cubicBezTo>
                      <a:pt x="0" y="1866"/>
                      <a:pt x="0" y="3595"/>
                      <a:pt x="1065" y="4659"/>
                    </a:cubicBezTo>
                    <a:cubicBezTo>
                      <a:pt x="1598" y="5192"/>
                      <a:pt x="2296" y="5458"/>
                      <a:pt x="2994" y="5458"/>
                    </a:cubicBezTo>
                    <a:cubicBezTo>
                      <a:pt x="3693" y="5458"/>
                      <a:pt x="4391" y="5192"/>
                      <a:pt x="4924" y="4659"/>
                    </a:cubicBezTo>
                    <a:cubicBezTo>
                      <a:pt x="5989" y="3595"/>
                      <a:pt x="5989" y="1866"/>
                      <a:pt x="4924" y="799"/>
                    </a:cubicBezTo>
                    <a:cubicBezTo>
                      <a:pt x="4391" y="267"/>
                      <a:pt x="3693" y="1"/>
                      <a:pt x="299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45"/>
              <p:cNvSpPr/>
              <p:nvPr/>
            </p:nvSpPr>
            <p:spPr>
              <a:xfrm>
                <a:off x="6498325" y="3807700"/>
                <a:ext cx="119900" cy="119950"/>
              </a:xfrm>
              <a:custGeom>
                <a:avLst/>
                <a:gdLst/>
                <a:ahLst/>
                <a:cxnLst/>
                <a:rect l="l" t="t" r="r" b="b"/>
                <a:pathLst>
                  <a:path w="4796" h="4798" extrusionOk="0">
                    <a:moveTo>
                      <a:pt x="615" y="1"/>
                    </a:moveTo>
                    <a:lnTo>
                      <a:pt x="0" y="616"/>
                    </a:lnTo>
                    <a:lnTo>
                      <a:pt x="4181" y="4798"/>
                    </a:lnTo>
                    <a:lnTo>
                      <a:pt x="4796" y="4183"/>
                    </a:lnTo>
                    <a:lnTo>
                      <a:pt x="61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45"/>
              <p:cNvSpPr/>
              <p:nvPr/>
            </p:nvSpPr>
            <p:spPr>
              <a:xfrm>
                <a:off x="6587450" y="3896925"/>
                <a:ext cx="30775" cy="30725"/>
              </a:xfrm>
              <a:custGeom>
                <a:avLst/>
                <a:gdLst/>
                <a:ahLst/>
                <a:cxnLst/>
                <a:rect l="l" t="t" r="r" b="b"/>
                <a:pathLst>
                  <a:path w="1231" h="1229" extrusionOk="0">
                    <a:moveTo>
                      <a:pt x="616" y="0"/>
                    </a:moveTo>
                    <a:lnTo>
                      <a:pt x="1" y="615"/>
                    </a:lnTo>
                    <a:lnTo>
                      <a:pt x="616" y="1229"/>
                    </a:lnTo>
                    <a:lnTo>
                      <a:pt x="1231" y="614"/>
                    </a:lnTo>
                    <a:lnTo>
                      <a:pt x="61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45"/>
              <p:cNvSpPr/>
              <p:nvPr/>
            </p:nvSpPr>
            <p:spPr>
              <a:xfrm>
                <a:off x="6007625" y="4051950"/>
                <a:ext cx="134125" cy="129275"/>
              </a:xfrm>
              <a:custGeom>
                <a:avLst/>
                <a:gdLst/>
                <a:ahLst/>
                <a:cxnLst/>
                <a:rect l="l" t="t" r="r" b="b"/>
                <a:pathLst>
                  <a:path w="5365" h="5171" extrusionOk="0">
                    <a:moveTo>
                      <a:pt x="809" y="0"/>
                    </a:moveTo>
                    <a:cubicBezTo>
                      <a:pt x="363" y="0"/>
                      <a:pt x="0" y="364"/>
                      <a:pt x="0" y="808"/>
                    </a:cubicBezTo>
                    <a:lnTo>
                      <a:pt x="0" y="3288"/>
                    </a:lnTo>
                    <a:cubicBezTo>
                      <a:pt x="0" y="3733"/>
                      <a:pt x="363" y="4097"/>
                      <a:pt x="809" y="4097"/>
                    </a:cubicBezTo>
                    <a:lnTo>
                      <a:pt x="2499" y="4097"/>
                    </a:lnTo>
                    <a:lnTo>
                      <a:pt x="3487" y="5171"/>
                    </a:lnTo>
                    <a:lnTo>
                      <a:pt x="3487" y="4097"/>
                    </a:lnTo>
                    <a:lnTo>
                      <a:pt x="4556" y="4097"/>
                    </a:lnTo>
                    <a:cubicBezTo>
                      <a:pt x="5001" y="4097"/>
                      <a:pt x="5365" y="3733"/>
                      <a:pt x="5365" y="3288"/>
                    </a:cubicBezTo>
                    <a:lnTo>
                      <a:pt x="5365" y="808"/>
                    </a:lnTo>
                    <a:cubicBezTo>
                      <a:pt x="5365" y="364"/>
                      <a:pt x="5001" y="0"/>
                      <a:pt x="455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45"/>
              <p:cNvSpPr/>
              <p:nvPr/>
            </p:nvSpPr>
            <p:spPr>
              <a:xfrm>
                <a:off x="6037325" y="4096300"/>
                <a:ext cx="16350" cy="16350"/>
              </a:xfrm>
              <a:custGeom>
                <a:avLst/>
                <a:gdLst/>
                <a:ahLst/>
                <a:cxnLst/>
                <a:rect l="l" t="t" r="r" b="b"/>
                <a:pathLst>
                  <a:path w="654" h="654" extrusionOk="0">
                    <a:moveTo>
                      <a:pt x="327" y="1"/>
                    </a:moveTo>
                    <a:cubicBezTo>
                      <a:pt x="146" y="1"/>
                      <a:pt x="0" y="147"/>
                      <a:pt x="0" y="327"/>
                    </a:cubicBezTo>
                    <a:cubicBezTo>
                      <a:pt x="0" y="508"/>
                      <a:pt x="146" y="654"/>
                      <a:pt x="327" y="654"/>
                    </a:cubicBezTo>
                    <a:cubicBezTo>
                      <a:pt x="507" y="654"/>
                      <a:pt x="653" y="507"/>
                      <a:pt x="653" y="327"/>
                    </a:cubicBezTo>
                    <a:cubicBezTo>
                      <a:pt x="653" y="147"/>
                      <a:pt x="507" y="1"/>
                      <a:pt x="32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45"/>
              <p:cNvSpPr/>
              <p:nvPr/>
            </p:nvSpPr>
            <p:spPr>
              <a:xfrm>
                <a:off x="6066500" y="4096300"/>
                <a:ext cx="16350" cy="16350"/>
              </a:xfrm>
              <a:custGeom>
                <a:avLst/>
                <a:gdLst/>
                <a:ahLst/>
                <a:cxnLst/>
                <a:rect l="l" t="t" r="r" b="b"/>
                <a:pathLst>
                  <a:path w="654" h="654" extrusionOk="0">
                    <a:moveTo>
                      <a:pt x="327" y="1"/>
                    </a:moveTo>
                    <a:cubicBezTo>
                      <a:pt x="146" y="1"/>
                      <a:pt x="0" y="147"/>
                      <a:pt x="0" y="327"/>
                    </a:cubicBezTo>
                    <a:cubicBezTo>
                      <a:pt x="0" y="508"/>
                      <a:pt x="146" y="654"/>
                      <a:pt x="327" y="654"/>
                    </a:cubicBezTo>
                    <a:cubicBezTo>
                      <a:pt x="509" y="654"/>
                      <a:pt x="654" y="507"/>
                      <a:pt x="654" y="327"/>
                    </a:cubicBezTo>
                    <a:cubicBezTo>
                      <a:pt x="654" y="147"/>
                      <a:pt x="509" y="1"/>
                      <a:pt x="32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45"/>
              <p:cNvSpPr/>
              <p:nvPr/>
            </p:nvSpPr>
            <p:spPr>
              <a:xfrm>
                <a:off x="6095700" y="4096300"/>
                <a:ext cx="16375" cy="16350"/>
              </a:xfrm>
              <a:custGeom>
                <a:avLst/>
                <a:gdLst/>
                <a:ahLst/>
                <a:cxnLst/>
                <a:rect l="l" t="t" r="r" b="b"/>
                <a:pathLst>
                  <a:path w="655" h="654" extrusionOk="0">
                    <a:moveTo>
                      <a:pt x="327" y="1"/>
                    </a:moveTo>
                    <a:cubicBezTo>
                      <a:pt x="145" y="1"/>
                      <a:pt x="1" y="147"/>
                      <a:pt x="1" y="327"/>
                    </a:cubicBezTo>
                    <a:cubicBezTo>
                      <a:pt x="1" y="508"/>
                      <a:pt x="145" y="654"/>
                      <a:pt x="327" y="654"/>
                    </a:cubicBezTo>
                    <a:cubicBezTo>
                      <a:pt x="508" y="654"/>
                      <a:pt x="654" y="507"/>
                      <a:pt x="654" y="327"/>
                    </a:cubicBezTo>
                    <a:cubicBezTo>
                      <a:pt x="654" y="147"/>
                      <a:pt x="508" y="1"/>
                      <a:pt x="32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45"/>
              <p:cNvSpPr/>
              <p:nvPr/>
            </p:nvSpPr>
            <p:spPr>
              <a:xfrm>
                <a:off x="6087125" y="4154300"/>
                <a:ext cx="7700" cy="26900"/>
              </a:xfrm>
              <a:custGeom>
                <a:avLst/>
                <a:gdLst/>
                <a:ahLst/>
                <a:cxnLst/>
                <a:rect l="l" t="t" r="r" b="b"/>
                <a:pathLst>
                  <a:path w="308" h="1076" extrusionOk="0">
                    <a:moveTo>
                      <a:pt x="0" y="1"/>
                    </a:moveTo>
                    <a:lnTo>
                      <a:pt x="0" y="743"/>
                    </a:lnTo>
                    <a:lnTo>
                      <a:pt x="308" y="1076"/>
                    </a:lnTo>
                    <a:lnTo>
                      <a:pt x="3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45"/>
              <p:cNvSpPr/>
              <p:nvPr/>
            </p:nvSpPr>
            <p:spPr>
              <a:xfrm>
                <a:off x="6113875" y="4051950"/>
                <a:ext cx="27925" cy="102450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4098" extrusionOk="0">
                    <a:moveTo>
                      <a:pt x="0" y="0"/>
                    </a:moveTo>
                    <a:cubicBezTo>
                      <a:pt x="445" y="0"/>
                      <a:pt x="809" y="364"/>
                      <a:pt x="809" y="808"/>
                    </a:cubicBezTo>
                    <a:lnTo>
                      <a:pt x="809" y="3288"/>
                    </a:lnTo>
                    <a:cubicBezTo>
                      <a:pt x="809" y="3733"/>
                      <a:pt x="445" y="4097"/>
                      <a:pt x="0" y="4097"/>
                    </a:cubicBezTo>
                    <a:lnTo>
                      <a:pt x="308" y="4097"/>
                    </a:lnTo>
                    <a:cubicBezTo>
                      <a:pt x="753" y="4097"/>
                      <a:pt x="1116" y="3733"/>
                      <a:pt x="1116" y="3288"/>
                    </a:cubicBezTo>
                    <a:lnTo>
                      <a:pt x="1116" y="808"/>
                    </a:lnTo>
                    <a:cubicBezTo>
                      <a:pt x="1115" y="364"/>
                      <a:pt x="751" y="0"/>
                      <a:pt x="30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45"/>
              <p:cNvSpPr/>
              <p:nvPr/>
            </p:nvSpPr>
            <p:spPr>
              <a:xfrm>
                <a:off x="6389525" y="4008225"/>
                <a:ext cx="174975" cy="174900"/>
              </a:xfrm>
              <a:custGeom>
                <a:avLst/>
                <a:gdLst/>
                <a:ahLst/>
                <a:cxnLst/>
                <a:rect l="l" t="t" r="r" b="b"/>
                <a:pathLst>
                  <a:path w="6999" h="6996" extrusionOk="0">
                    <a:moveTo>
                      <a:pt x="3498" y="0"/>
                    </a:moveTo>
                    <a:cubicBezTo>
                      <a:pt x="1567" y="0"/>
                      <a:pt x="0" y="1566"/>
                      <a:pt x="0" y="3498"/>
                    </a:cubicBezTo>
                    <a:cubicBezTo>
                      <a:pt x="0" y="5430"/>
                      <a:pt x="1566" y="6996"/>
                      <a:pt x="3498" y="6996"/>
                    </a:cubicBezTo>
                    <a:cubicBezTo>
                      <a:pt x="5431" y="6996"/>
                      <a:pt x="6998" y="5430"/>
                      <a:pt x="6998" y="3498"/>
                    </a:cubicBezTo>
                    <a:cubicBezTo>
                      <a:pt x="6998" y="1567"/>
                      <a:pt x="5430" y="0"/>
                      <a:pt x="349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45"/>
              <p:cNvSpPr/>
              <p:nvPr/>
            </p:nvSpPr>
            <p:spPr>
              <a:xfrm>
                <a:off x="6415225" y="4033900"/>
                <a:ext cx="123500" cy="123550"/>
              </a:xfrm>
              <a:custGeom>
                <a:avLst/>
                <a:gdLst/>
                <a:ahLst/>
                <a:cxnLst/>
                <a:rect l="l" t="t" r="r" b="b"/>
                <a:pathLst>
                  <a:path w="4940" h="4942" extrusionOk="0">
                    <a:moveTo>
                      <a:pt x="2470" y="1"/>
                    </a:moveTo>
                    <a:cubicBezTo>
                      <a:pt x="1105" y="1"/>
                      <a:pt x="1" y="1106"/>
                      <a:pt x="1" y="2471"/>
                    </a:cubicBezTo>
                    <a:cubicBezTo>
                      <a:pt x="1" y="3835"/>
                      <a:pt x="1107" y="4941"/>
                      <a:pt x="2470" y="4941"/>
                    </a:cubicBezTo>
                    <a:cubicBezTo>
                      <a:pt x="3834" y="4941"/>
                      <a:pt x="4940" y="3834"/>
                      <a:pt x="4940" y="2471"/>
                    </a:cubicBezTo>
                    <a:cubicBezTo>
                      <a:pt x="4940" y="1108"/>
                      <a:pt x="3834" y="3"/>
                      <a:pt x="24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45"/>
              <p:cNvSpPr/>
              <p:nvPr/>
            </p:nvSpPr>
            <p:spPr>
              <a:xfrm>
                <a:off x="6473175" y="4033975"/>
                <a:ext cx="65600" cy="123500"/>
              </a:xfrm>
              <a:custGeom>
                <a:avLst/>
                <a:gdLst/>
                <a:ahLst/>
                <a:cxnLst/>
                <a:rect l="l" t="t" r="r" b="b"/>
                <a:pathLst>
                  <a:path w="2624" h="4940" extrusionOk="0">
                    <a:moveTo>
                      <a:pt x="154" y="0"/>
                    </a:moveTo>
                    <a:cubicBezTo>
                      <a:pt x="103" y="0"/>
                      <a:pt x="52" y="5"/>
                      <a:pt x="1" y="8"/>
                    </a:cubicBezTo>
                    <a:cubicBezTo>
                      <a:pt x="1292" y="89"/>
                      <a:pt x="2316" y="1159"/>
                      <a:pt x="2316" y="2469"/>
                    </a:cubicBezTo>
                    <a:cubicBezTo>
                      <a:pt x="2316" y="3781"/>
                      <a:pt x="1292" y="4851"/>
                      <a:pt x="1" y="4932"/>
                    </a:cubicBezTo>
                    <a:cubicBezTo>
                      <a:pt x="52" y="4934"/>
                      <a:pt x="103" y="4939"/>
                      <a:pt x="154" y="4939"/>
                    </a:cubicBezTo>
                    <a:cubicBezTo>
                      <a:pt x="1519" y="4939"/>
                      <a:pt x="2623" y="3834"/>
                      <a:pt x="2623" y="2469"/>
                    </a:cubicBezTo>
                    <a:cubicBezTo>
                      <a:pt x="2623" y="1105"/>
                      <a:pt x="1516" y="0"/>
                      <a:pt x="1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45"/>
              <p:cNvSpPr/>
              <p:nvPr/>
            </p:nvSpPr>
            <p:spPr>
              <a:xfrm>
                <a:off x="6441500" y="4072600"/>
                <a:ext cx="72550" cy="48575"/>
              </a:xfrm>
              <a:custGeom>
                <a:avLst/>
                <a:gdLst/>
                <a:ahLst/>
                <a:cxnLst/>
                <a:rect l="l" t="t" r="r" b="b"/>
                <a:pathLst>
                  <a:path w="2902" h="1943" extrusionOk="0">
                    <a:moveTo>
                      <a:pt x="2674" y="0"/>
                    </a:moveTo>
                    <a:lnTo>
                      <a:pt x="970" y="1490"/>
                    </a:lnTo>
                    <a:lnTo>
                      <a:pt x="223" y="858"/>
                    </a:lnTo>
                    <a:lnTo>
                      <a:pt x="1" y="1119"/>
                    </a:lnTo>
                    <a:lnTo>
                      <a:pt x="976" y="1943"/>
                    </a:lnTo>
                    <a:lnTo>
                      <a:pt x="2901" y="261"/>
                    </a:lnTo>
                    <a:lnTo>
                      <a:pt x="267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45"/>
              <p:cNvSpPr/>
              <p:nvPr/>
            </p:nvSpPr>
            <p:spPr>
              <a:xfrm>
                <a:off x="5974575" y="3656175"/>
                <a:ext cx="110200" cy="108350"/>
              </a:xfrm>
              <a:custGeom>
                <a:avLst/>
                <a:gdLst/>
                <a:ahLst/>
                <a:cxnLst/>
                <a:rect l="l" t="t" r="r" b="b"/>
                <a:pathLst>
                  <a:path w="4408" h="4334" extrusionOk="0">
                    <a:moveTo>
                      <a:pt x="2514" y="569"/>
                    </a:moveTo>
                    <a:cubicBezTo>
                      <a:pt x="3243" y="569"/>
                      <a:pt x="3839" y="1163"/>
                      <a:pt x="3839" y="1895"/>
                    </a:cubicBezTo>
                    <a:lnTo>
                      <a:pt x="3839" y="2437"/>
                    </a:lnTo>
                    <a:cubicBezTo>
                      <a:pt x="3839" y="3169"/>
                      <a:pt x="3245" y="3765"/>
                      <a:pt x="2514" y="3765"/>
                    </a:cubicBezTo>
                    <a:lnTo>
                      <a:pt x="1899" y="3765"/>
                    </a:lnTo>
                    <a:cubicBezTo>
                      <a:pt x="1166" y="3765"/>
                      <a:pt x="570" y="3170"/>
                      <a:pt x="570" y="2437"/>
                    </a:cubicBezTo>
                    <a:lnTo>
                      <a:pt x="570" y="1895"/>
                    </a:lnTo>
                    <a:cubicBezTo>
                      <a:pt x="570" y="1165"/>
                      <a:pt x="1166" y="569"/>
                      <a:pt x="1899" y="569"/>
                    </a:cubicBezTo>
                    <a:close/>
                    <a:moveTo>
                      <a:pt x="1896" y="0"/>
                    </a:moveTo>
                    <a:cubicBezTo>
                      <a:pt x="851" y="0"/>
                      <a:pt x="0" y="849"/>
                      <a:pt x="0" y="1895"/>
                    </a:cubicBezTo>
                    <a:lnTo>
                      <a:pt x="0" y="2437"/>
                    </a:lnTo>
                    <a:cubicBezTo>
                      <a:pt x="0" y="3484"/>
                      <a:pt x="851" y="4334"/>
                      <a:pt x="1896" y="4334"/>
                    </a:cubicBezTo>
                    <a:lnTo>
                      <a:pt x="2511" y="4334"/>
                    </a:lnTo>
                    <a:cubicBezTo>
                      <a:pt x="3558" y="4334"/>
                      <a:pt x="4408" y="3484"/>
                      <a:pt x="4408" y="2437"/>
                    </a:cubicBezTo>
                    <a:lnTo>
                      <a:pt x="4408" y="1895"/>
                    </a:lnTo>
                    <a:cubicBezTo>
                      <a:pt x="4408" y="851"/>
                      <a:pt x="3558" y="0"/>
                      <a:pt x="25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45"/>
              <p:cNvSpPr/>
              <p:nvPr/>
            </p:nvSpPr>
            <p:spPr>
              <a:xfrm>
                <a:off x="5949750" y="3718325"/>
                <a:ext cx="159900" cy="159875"/>
              </a:xfrm>
              <a:custGeom>
                <a:avLst/>
                <a:gdLst/>
                <a:ahLst/>
                <a:cxnLst/>
                <a:rect l="l" t="t" r="r" b="b"/>
                <a:pathLst>
                  <a:path w="6396" h="6395" extrusionOk="0">
                    <a:moveTo>
                      <a:pt x="1861" y="0"/>
                    </a:moveTo>
                    <a:cubicBezTo>
                      <a:pt x="837" y="0"/>
                      <a:pt x="0" y="838"/>
                      <a:pt x="0" y="1859"/>
                    </a:cubicBezTo>
                    <a:lnTo>
                      <a:pt x="0" y="4535"/>
                    </a:lnTo>
                    <a:cubicBezTo>
                      <a:pt x="0" y="5559"/>
                      <a:pt x="838" y="6395"/>
                      <a:pt x="1861" y="6395"/>
                    </a:cubicBezTo>
                    <a:lnTo>
                      <a:pt x="4536" y="6395"/>
                    </a:lnTo>
                    <a:cubicBezTo>
                      <a:pt x="5559" y="6395"/>
                      <a:pt x="6396" y="5559"/>
                      <a:pt x="6396" y="4535"/>
                    </a:cubicBezTo>
                    <a:lnTo>
                      <a:pt x="6396" y="1859"/>
                    </a:lnTo>
                    <a:cubicBezTo>
                      <a:pt x="6396" y="835"/>
                      <a:pt x="5559" y="0"/>
                      <a:pt x="453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45"/>
              <p:cNvSpPr/>
              <p:nvPr/>
            </p:nvSpPr>
            <p:spPr>
              <a:xfrm>
                <a:off x="5959800" y="3728400"/>
                <a:ext cx="149850" cy="149825"/>
              </a:xfrm>
              <a:custGeom>
                <a:avLst/>
                <a:gdLst/>
                <a:ahLst/>
                <a:cxnLst/>
                <a:rect l="l" t="t" r="r" b="b"/>
                <a:pathLst>
                  <a:path w="5994" h="5993" extrusionOk="0">
                    <a:moveTo>
                      <a:pt x="5284" y="1"/>
                    </a:moveTo>
                    <a:lnTo>
                      <a:pt x="5284" y="1"/>
                    </a:lnTo>
                    <a:cubicBezTo>
                      <a:pt x="5535" y="317"/>
                      <a:pt x="5687" y="717"/>
                      <a:pt x="5687" y="1150"/>
                    </a:cubicBezTo>
                    <a:lnTo>
                      <a:pt x="5687" y="3826"/>
                    </a:lnTo>
                    <a:cubicBezTo>
                      <a:pt x="5687" y="4850"/>
                      <a:pt x="4850" y="5685"/>
                      <a:pt x="3826" y="5685"/>
                    </a:cubicBezTo>
                    <a:lnTo>
                      <a:pt x="1151" y="5685"/>
                    </a:lnTo>
                    <a:cubicBezTo>
                      <a:pt x="717" y="5685"/>
                      <a:pt x="318" y="5535"/>
                      <a:pt x="1" y="5284"/>
                    </a:cubicBezTo>
                    <a:lnTo>
                      <a:pt x="1" y="5284"/>
                    </a:lnTo>
                    <a:cubicBezTo>
                      <a:pt x="341" y="5715"/>
                      <a:pt x="867" y="5993"/>
                      <a:pt x="1456" y="5993"/>
                    </a:cubicBezTo>
                    <a:lnTo>
                      <a:pt x="4132" y="5993"/>
                    </a:lnTo>
                    <a:cubicBezTo>
                      <a:pt x="5156" y="5993"/>
                      <a:pt x="5991" y="5157"/>
                      <a:pt x="5991" y="4134"/>
                    </a:cubicBezTo>
                    <a:lnTo>
                      <a:pt x="5991" y="1457"/>
                    </a:lnTo>
                    <a:cubicBezTo>
                      <a:pt x="5994" y="867"/>
                      <a:pt x="5715" y="341"/>
                      <a:pt x="528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45"/>
              <p:cNvSpPr/>
              <p:nvPr/>
            </p:nvSpPr>
            <p:spPr>
              <a:xfrm>
                <a:off x="6005700" y="3755950"/>
                <a:ext cx="47975" cy="94550"/>
              </a:xfrm>
              <a:custGeom>
                <a:avLst/>
                <a:gdLst/>
                <a:ahLst/>
                <a:cxnLst/>
                <a:rect l="l" t="t" r="r" b="b"/>
                <a:pathLst>
                  <a:path w="1919" h="3782" extrusionOk="0">
                    <a:moveTo>
                      <a:pt x="959" y="0"/>
                    </a:moveTo>
                    <a:cubicBezTo>
                      <a:pt x="430" y="0"/>
                      <a:pt x="1" y="430"/>
                      <a:pt x="1" y="960"/>
                    </a:cubicBezTo>
                    <a:cubicBezTo>
                      <a:pt x="1" y="1339"/>
                      <a:pt x="222" y="1665"/>
                      <a:pt x="542" y="1820"/>
                    </a:cubicBezTo>
                    <a:lnTo>
                      <a:pt x="66" y="3619"/>
                    </a:lnTo>
                    <a:cubicBezTo>
                      <a:pt x="48" y="3708"/>
                      <a:pt x="107" y="3781"/>
                      <a:pt x="199" y="3781"/>
                    </a:cubicBezTo>
                    <a:lnTo>
                      <a:pt x="1719" y="3781"/>
                    </a:lnTo>
                    <a:cubicBezTo>
                      <a:pt x="1810" y="3781"/>
                      <a:pt x="1871" y="3708"/>
                      <a:pt x="1851" y="3619"/>
                    </a:cubicBezTo>
                    <a:lnTo>
                      <a:pt x="1374" y="1820"/>
                    </a:lnTo>
                    <a:cubicBezTo>
                      <a:pt x="1696" y="1666"/>
                      <a:pt x="1918" y="1341"/>
                      <a:pt x="1918" y="960"/>
                    </a:cubicBezTo>
                    <a:cubicBezTo>
                      <a:pt x="1918" y="430"/>
                      <a:pt x="1489" y="0"/>
                      <a:pt x="95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84" name="Google Shape;884;p45"/>
            <p:cNvSpPr/>
            <p:nvPr/>
          </p:nvSpPr>
          <p:spPr>
            <a:xfrm flipH="1">
              <a:off x="1573565" y="4878637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5" name="Google Shape;885;p45"/>
          <p:cNvGrpSpPr/>
          <p:nvPr/>
        </p:nvGrpSpPr>
        <p:grpSpPr>
          <a:xfrm>
            <a:off x="7133528" y="76211"/>
            <a:ext cx="1934291" cy="1739805"/>
            <a:chOff x="7133528" y="76211"/>
            <a:chExt cx="1934291" cy="1739805"/>
          </a:xfrm>
        </p:grpSpPr>
        <p:sp>
          <p:nvSpPr>
            <p:cNvPr id="886" name="Google Shape;886;p45"/>
            <p:cNvSpPr/>
            <p:nvPr/>
          </p:nvSpPr>
          <p:spPr>
            <a:xfrm flipH="1">
              <a:off x="8374848" y="76211"/>
              <a:ext cx="692971" cy="693467"/>
            </a:xfrm>
            <a:custGeom>
              <a:avLst/>
              <a:gdLst/>
              <a:ahLst/>
              <a:cxnLst/>
              <a:rect l="l" t="t" r="r" b="b"/>
              <a:pathLst>
                <a:path w="9786" h="9793" extrusionOk="0">
                  <a:moveTo>
                    <a:pt x="4894" y="1765"/>
                  </a:moveTo>
                  <a:cubicBezTo>
                    <a:pt x="6621" y="1765"/>
                    <a:pt x="8022" y="3165"/>
                    <a:pt x="8022" y="4895"/>
                  </a:cubicBezTo>
                  <a:cubicBezTo>
                    <a:pt x="8022" y="6624"/>
                    <a:pt x="6621" y="8022"/>
                    <a:pt x="4894" y="8022"/>
                  </a:cubicBezTo>
                  <a:cubicBezTo>
                    <a:pt x="3166" y="8022"/>
                    <a:pt x="1765" y="6622"/>
                    <a:pt x="1765" y="4895"/>
                  </a:cubicBezTo>
                  <a:cubicBezTo>
                    <a:pt x="1765" y="3166"/>
                    <a:pt x="3166" y="1765"/>
                    <a:pt x="4894" y="1765"/>
                  </a:cubicBezTo>
                  <a:close/>
                  <a:moveTo>
                    <a:pt x="4892" y="1"/>
                  </a:moveTo>
                  <a:cubicBezTo>
                    <a:pt x="4529" y="1"/>
                    <a:pt x="4234" y="297"/>
                    <a:pt x="4234" y="660"/>
                  </a:cubicBezTo>
                  <a:cubicBezTo>
                    <a:pt x="4234" y="691"/>
                    <a:pt x="4247" y="714"/>
                    <a:pt x="4250" y="746"/>
                  </a:cubicBezTo>
                  <a:cubicBezTo>
                    <a:pt x="3571" y="850"/>
                    <a:pt x="2943" y="1117"/>
                    <a:pt x="2413" y="1506"/>
                  </a:cubicBezTo>
                  <a:cubicBezTo>
                    <a:pt x="2395" y="1483"/>
                    <a:pt x="2387" y="1454"/>
                    <a:pt x="2365" y="1434"/>
                  </a:cubicBezTo>
                  <a:cubicBezTo>
                    <a:pt x="2236" y="1305"/>
                    <a:pt x="2067" y="1241"/>
                    <a:pt x="1898" y="1241"/>
                  </a:cubicBezTo>
                  <a:cubicBezTo>
                    <a:pt x="1729" y="1241"/>
                    <a:pt x="1560" y="1305"/>
                    <a:pt x="1432" y="1434"/>
                  </a:cubicBezTo>
                  <a:cubicBezTo>
                    <a:pt x="1175" y="1691"/>
                    <a:pt x="1175" y="2110"/>
                    <a:pt x="1432" y="2366"/>
                  </a:cubicBezTo>
                  <a:cubicBezTo>
                    <a:pt x="1453" y="2390"/>
                    <a:pt x="1480" y="2398"/>
                    <a:pt x="1503" y="2416"/>
                  </a:cubicBezTo>
                  <a:cubicBezTo>
                    <a:pt x="1113" y="2947"/>
                    <a:pt x="847" y="3570"/>
                    <a:pt x="743" y="4253"/>
                  </a:cubicBezTo>
                  <a:cubicBezTo>
                    <a:pt x="714" y="4249"/>
                    <a:pt x="688" y="4235"/>
                    <a:pt x="660" y="4235"/>
                  </a:cubicBezTo>
                  <a:cubicBezTo>
                    <a:pt x="297" y="4235"/>
                    <a:pt x="1" y="4532"/>
                    <a:pt x="1" y="4896"/>
                  </a:cubicBezTo>
                  <a:cubicBezTo>
                    <a:pt x="1" y="5260"/>
                    <a:pt x="298" y="5555"/>
                    <a:pt x="660" y="5555"/>
                  </a:cubicBezTo>
                  <a:cubicBezTo>
                    <a:pt x="690" y="5555"/>
                    <a:pt x="716" y="5543"/>
                    <a:pt x="743" y="5539"/>
                  </a:cubicBezTo>
                  <a:cubicBezTo>
                    <a:pt x="847" y="6218"/>
                    <a:pt x="1114" y="6843"/>
                    <a:pt x="1503" y="7376"/>
                  </a:cubicBezTo>
                  <a:cubicBezTo>
                    <a:pt x="1482" y="7392"/>
                    <a:pt x="1454" y="7402"/>
                    <a:pt x="1432" y="7424"/>
                  </a:cubicBezTo>
                  <a:cubicBezTo>
                    <a:pt x="1175" y="7680"/>
                    <a:pt x="1175" y="8101"/>
                    <a:pt x="1432" y="8357"/>
                  </a:cubicBezTo>
                  <a:cubicBezTo>
                    <a:pt x="1560" y="8485"/>
                    <a:pt x="1729" y="8550"/>
                    <a:pt x="1898" y="8550"/>
                  </a:cubicBezTo>
                  <a:cubicBezTo>
                    <a:pt x="2067" y="8550"/>
                    <a:pt x="2236" y="8485"/>
                    <a:pt x="2365" y="8357"/>
                  </a:cubicBezTo>
                  <a:cubicBezTo>
                    <a:pt x="2386" y="8336"/>
                    <a:pt x="2395" y="8307"/>
                    <a:pt x="2413" y="8285"/>
                  </a:cubicBezTo>
                  <a:cubicBezTo>
                    <a:pt x="2943" y="8676"/>
                    <a:pt x="3571" y="8940"/>
                    <a:pt x="4250" y="9046"/>
                  </a:cubicBezTo>
                  <a:cubicBezTo>
                    <a:pt x="4247" y="9075"/>
                    <a:pt x="4234" y="9101"/>
                    <a:pt x="4234" y="9131"/>
                  </a:cubicBezTo>
                  <a:cubicBezTo>
                    <a:pt x="4234" y="9494"/>
                    <a:pt x="4529" y="9792"/>
                    <a:pt x="4892" y="9792"/>
                  </a:cubicBezTo>
                  <a:cubicBezTo>
                    <a:pt x="5255" y="9792"/>
                    <a:pt x="5551" y="9494"/>
                    <a:pt x="5551" y="9131"/>
                  </a:cubicBezTo>
                  <a:cubicBezTo>
                    <a:pt x="5551" y="9101"/>
                    <a:pt x="5538" y="9075"/>
                    <a:pt x="5535" y="9046"/>
                  </a:cubicBezTo>
                  <a:cubicBezTo>
                    <a:pt x="6214" y="8940"/>
                    <a:pt x="6839" y="8676"/>
                    <a:pt x="7372" y="8285"/>
                  </a:cubicBezTo>
                  <a:cubicBezTo>
                    <a:pt x="7391" y="8309"/>
                    <a:pt x="7399" y="8336"/>
                    <a:pt x="7420" y="8357"/>
                  </a:cubicBezTo>
                  <a:cubicBezTo>
                    <a:pt x="7548" y="8485"/>
                    <a:pt x="7717" y="8550"/>
                    <a:pt x="7886" y="8550"/>
                  </a:cubicBezTo>
                  <a:cubicBezTo>
                    <a:pt x="8055" y="8550"/>
                    <a:pt x="8225" y="8485"/>
                    <a:pt x="8353" y="8357"/>
                  </a:cubicBezTo>
                  <a:cubicBezTo>
                    <a:pt x="8610" y="8101"/>
                    <a:pt x="8610" y="7680"/>
                    <a:pt x="8353" y="7424"/>
                  </a:cubicBezTo>
                  <a:cubicBezTo>
                    <a:pt x="8331" y="7403"/>
                    <a:pt x="8303" y="7392"/>
                    <a:pt x="8281" y="7376"/>
                  </a:cubicBezTo>
                  <a:cubicBezTo>
                    <a:pt x="8670" y="6843"/>
                    <a:pt x="8936" y="6220"/>
                    <a:pt x="9040" y="5539"/>
                  </a:cubicBezTo>
                  <a:cubicBezTo>
                    <a:pt x="9070" y="5542"/>
                    <a:pt x="9096" y="5555"/>
                    <a:pt x="9127" y="5555"/>
                  </a:cubicBezTo>
                  <a:cubicBezTo>
                    <a:pt x="9490" y="5555"/>
                    <a:pt x="9785" y="5260"/>
                    <a:pt x="9785" y="4896"/>
                  </a:cubicBezTo>
                  <a:cubicBezTo>
                    <a:pt x="9785" y="4532"/>
                    <a:pt x="9490" y="4235"/>
                    <a:pt x="9127" y="4235"/>
                  </a:cubicBezTo>
                  <a:cubicBezTo>
                    <a:pt x="9096" y="4235"/>
                    <a:pt x="9070" y="4249"/>
                    <a:pt x="9040" y="4253"/>
                  </a:cubicBezTo>
                  <a:cubicBezTo>
                    <a:pt x="8936" y="3573"/>
                    <a:pt x="8670" y="2947"/>
                    <a:pt x="8281" y="2416"/>
                  </a:cubicBezTo>
                  <a:cubicBezTo>
                    <a:pt x="8303" y="2398"/>
                    <a:pt x="8331" y="2390"/>
                    <a:pt x="8353" y="2366"/>
                  </a:cubicBezTo>
                  <a:cubicBezTo>
                    <a:pt x="8610" y="2110"/>
                    <a:pt x="8610" y="1691"/>
                    <a:pt x="8353" y="1434"/>
                  </a:cubicBezTo>
                  <a:cubicBezTo>
                    <a:pt x="8225" y="1305"/>
                    <a:pt x="8055" y="1241"/>
                    <a:pt x="7886" y="1241"/>
                  </a:cubicBezTo>
                  <a:cubicBezTo>
                    <a:pt x="7717" y="1241"/>
                    <a:pt x="7548" y="1305"/>
                    <a:pt x="7420" y="1434"/>
                  </a:cubicBezTo>
                  <a:cubicBezTo>
                    <a:pt x="7399" y="1454"/>
                    <a:pt x="7391" y="1484"/>
                    <a:pt x="7372" y="1506"/>
                  </a:cubicBezTo>
                  <a:cubicBezTo>
                    <a:pt x="6840" y="1117"/>
                    <a:pt x="6214" y="850"/>
                    <a:pt x="5535" y="746"/>
                  </a:cubicBezTo>
                  <a:cubicBezTo>
                    <a:pt x="5538" y="716"/>
                    <a:pt x="5551" y="691"/>
                    <a:pt x="5551" y="660"/>
                  </a:cubicBezTo>
                  <a:cubicBezTo>
                    <a:pt x="5551" y="297"/>
                    <a:pt x="5255" y="1"/>
                    <a:pt x="48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87" name="Google Shape;887;p45"/>
            <p:cNvGrpSpPr/>
            <p:nvPr/>
          </p:nvGrpSpPr>
          <p:grpSpPr>
            <a:xfrm>
              <a:off x="7370564" y="228600"/>
              <a:ext cx="1322552" cy="1020264"/>
              <a:chOff x="7370564" y="228600"/>
              <a:chExt cx="1322552" cy="1020264"/>
            </a:xfrm>
          </p:grpSpPr>
          <p:sp>
            <p:nvSpPr>
              <p:cNvPr id="888" name="Google Shape;888;p45"/>
              <p:cNvSpPr/>
              <p:nvPr/>
            </p:nvSpPr>
            <p:spPr>
              <a:xfrm>
                <a:off x="7667868" y="370056"/>
                <a:ext cx="1025248" cy="781312"/>
              </a:xfrm>
              <a:custGeom>
                <a:avLst/>
                <a:gdLst/>
                <a:ahLst/>
                <a:cxnLst/>
                <a:rect l="l" t="t" r="r" b="b"/>
                <a:pathLst>
                  <a:path w="18308" h="13952" extrusionOk="0">
                    <a:moveTo>
                      <a:pt x="1051" y="1"/>
                    </a:moveTo>
                    <a:cubicBezTo>
                      <a:pt x="443" y="1"/>
                      <a:pt x="1" y="495"/>
                      <a:pt x="70" y="1099"/>
                    </a:cubicBezTo>
                    <a:lnTo>
                      <a:pt x="1401" y="12852"/>
                    </a:lnTo>
                    <a:cubicBezTo>
                      <a:pt x="1470" y="13457"/>
                      <a:pt x="2024" y="13952"/>
                      <a:pt x="2632" y="13952"/>
                    </a:cubicBezTo>
                    <a:lnTo>
                      <a:pt x="15688" y="13952"/>
                    </a:lnTo>
                    <a:cubicBezTo>
                      <a:pt x="16296" y="13952"/>
                      <a:pt x="16860" y="13458"/>
                      <a:pt x="16942" y="12855"/>
                    </a:cubicBezTo>
                    <a:lnTo>
                      <a:pt x="18228" y="3289"/>
                    </a:lnTo>
                    <a:cubicBezTo>
                      <a:pt x="18308" y="2686"/>
                      <a:pt x="17877" y="2193"/>
                      <a:pt x="17268" y="2193"/>
                    </a:cubicBezTo>
                    <a:lnTo>
                      <a:pt x="10627" y="2193"/>
                    </a:lnTo>
                    <a:lnTo>
                      <a:pt x="10627" y="2194"/>
                    </a:lnTo>
                    <a:cubicBezTo>
                      <a:pt x="10019" y="2194"/>
                      <a:pt x="9520" y="1701"/>
                      <a:pt x="9520" y="1097"/>
                    </a:cubicBezTo>
                    <a:cubicBezTo>
                      <a:pt x="9520" y="494"/>
                      <a:pt x="9023" y="1"/>
                      <a:pt x="841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45"/>
              <p:cNvSpPr/>
              <p:nvPr/>
            </p:nvSpPr>
            <p:spPr>
              <a:xfrm>
                <a:off x="7769004" y="427904"/>
                <a:ext cx="822472" cy="782096"/>
              </a:xfrm>
              <a:custGeom>
                <a:avLst/>
                <a:gdLst/>
                <a:ahLst/>
                <a:cxnLst/>
                <a:rect l="l" t="t" r="r" b="b"/>
                <a:pathLst>
                  <a:path w="14687" h="13966" extrusionOk="0">
                    <a:moveTo>
                      <a:pt x="0" y="0"/>
                    </a:moveTo>
                    <a:lnTo>
                      <a:pt x="0" y="13965"/>
                    </a:lnTo>
                    <a:lnTo>
                      <a:pt x="14686" y="13965"/>
                    </a:lnTo>
                    <a:lnTo>
                      <a:pt x="1468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45"/>
              <p:cNvSpPr/>
              <p:nvPr/>
            </p:nvSpPr>
            <p:spPr>
              <a:xfrm>
                <a:off x="7667868" y="467440"/>
                <a:ext cx="1025248" cy="781368"/>
              </a:xfrm>
              <a:custGeom>
                <a:avLst/>
                <a:gdLst/>
                <a:ahLst/>
                <a:cxnLst/>
                <a:rect l="l" t="t" r="r" b="b"/>
                <a:pathLst>
                  <a:path w="18308" h="13953" extrusionOk="0">
                    <a:moveTo>
                      <a:pt x="1051" y="0"/>
                    </a:moveTo>
                    <a:cubicBezTo>
                      <a:pt x="443" y="0"/>
                      <a:pt x="1" y="495"/>
                      <a:pt x="70" y="1099"/>
                    </a:cubicBezTo>
                    <a:lnTo>
                      <a:pt x="1401" y="12852"/>
                    </a:lnTo>
                    <a:cubicBezTo>
                      <a:pt x="1470" y="13458"/>
                      <a:pt x="2024" y="13953"/>
                      <a:pt x="2632" y="13953"/>
                    </a:cubicBezTo>
                    <a:lnTo>
                      <a:pt x="15688" y="13953"/>
                    </a:lnTo>
                    <a:cubicBezTo>
                      <a:pt x="16296" y="13953"/>
                      <a:pt x="16860" y="13459"/>
                      <a:pt x="16942" y="12856"/>
                    </a:cubicBezTo>
                    <a:lnTo>
                      <a:pt x="18228" y="3289"/>
                    </a:lnTo>
                    <a:cubicBezTo>
                      <a:pt x="18308" y="2686"/>
                      <a:pt x="17877" y="2192"/>
                      <a:pt x="17268" y="2192"/>
                    </a:cubicBezTo>
                    <a:lnTo>
                      <a:pt x="10627" y="2192"/>
                    </a:lnTo>
                    <a:lnTo>
                      <a:pt x="10627" y="2195"/>
                    </a:lnTo>
                    <a:cubicBezTo>
                      <a:pt x="10019" y="2195"/>
                      <a:pt x="9520" y="1700"/>
                      <a:pt x="9520" y="1097"/>
                    </a:cubicBezTo>
                    <a:cubicBezTo>
                      <a:pt x="9520" y="493"/>
                      <a:pt x="9023" y="0"/>
                      <a:pt x="841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45"/>
              <p:cNvSpPr/>
              <p:nvPr/>
            </p:nvSpPr>
            <p:spPr>
              <a:xfrm>
                <a:off x="8513860" y="590304"/>
                <a:ext cx="179200" cy="658560"/>
              </a:xfrm>
              <a:custGeom>
                <a:avLst/>
                <a:gdLst/>
                <a:ahLst/>
                <a:cxnLst/>
                <a:rect l="l" t="t" r="r" b="b"/>
                <a:pathLst>
                  <a:path w="3200" h="11760" extrusionOk="0">
                    <a:moveTo>
                      <a:pt x="1580" y="1"/>
                    </a:moveTo>
                    <a:cubicBezTo>
                      <a:pt x="2189" y="1"/>
                      <a:pt x="2622" y="494"/>
                      <a:pt x="2540" y="1098"/>
                    </a:cubicBezTo>
                    <a:lnTo>
                      <a:pt x="1253" y="10663"/>
                    </a:lnTo>
                    <a:cubicBezTo>
                      <a:pt x="1173" y="11265"/>
                      <a:pt x="609" y="11760"/>
                      <a:pt x="0" y="11760"/>
                    </a:cubicBezTo>
                    <a:lnTo>
                      <a:pt x="580" y="11760"/>
                    </a:lnTo>
                    <a:cubicBezTo>
                      <a:pt x="1188" y="11760"/>
                      <a:pt x="1752" y="11267"/>
                      <a:pt x="1834" y="10663"/>
                    </a:cubicBezTo>
                    <a:lnTo>
                      <a:pt x="3120" y="1098"/>
                    </a:lnTo>
                    <a:cubicBezTo>
                      <a:pt x="3200" y="494"/>
                      <a:pt x="2769" y="1"/>
                      <a:pt x="216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45"/>
              <p:cNvSpPr/>
              <p:nvPr/>
            </p:nvSpPr>
            <p:spPr>
              <a:xfrm>
                <a:off x="8106684" y="467496"/>
                <a:ext cx="156464" cy="122976"/>
              </a:xfrm>
              <a:custGeom>
                <a:avLst/>
                <a:gdLst/>
                <a:ahLst/>
                <a:cxnLst/>
                <a:rect l="l" t="t" r="r" b="b"/>
                <a:pathLst>
                  <a:path w="2794" h="2196" extrusionOk="0">
                    <a:moveTo>
                      <a:pt x="3" y="0"/>
                    </a:moveTo>
                    <a:cubicBezTo>
                      <a:pt x="2" y="0"/>
                      <a:pt x="1" y="0"/>
                      <a:pt x="1" y="0"/>
                    </a:cubicBezTo>
                    <a:lnTo>
                      <a:pt x="5" y="0"/>
                    </a:lnTo>
                    <a:cubicBezTo>
                      <a:pt x="5" y="0"/>
                      <a:pt x="4" y="0"/>
                      <a:pt x="3" y="0"/>
                    </a:cubicBezTo>
                    <a:close/>
                    <a:moveTo>
                      <a:pt x="5" y="0"/>
                    </a:moveTo>
                    <a:lnTo>
                      <a:pt x="5" y="0"/>
                    </a:lnTo>
                    <a:cubicBezTo>
                      <a:pt x="609" y="2"/>
                      <a:pt x="1106" y="495"/>
                      <a:pt x="1106" y="1098"/>
                    </a:cubicBezTo>
                    <a:cubicBezTo>
                      <a:pt x="1106" y="1702"/>
                      <a:pt x="1605" y="2195"/>
                      <a:pt x="2213" y="2195"/>
                    </a:cubicBezTo>
                    <a:lnTo>
                      <a:pt x="2794" y="2195"/>
                    </a:lnTo>
                    <a:cubicBezTo>
                      <a:pt x="2185" y="2195"/>
                      <a:pt x="1687" y="1702"/>
                      <a:pt x="1687" y="1098"/>
                    </a:cubicBezTo>
                    <a:cubicBezTo>
                      <a:pt x="1687" y="494"/>
                      <a:pt x="1188" y="0"/>
                      <a:pt x="58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45"/>
              <p:cNvSpPr/>
              <p:nvPr/>
            </p:nvSpPr>
            <p:spPr>
              <a:xfrm>
                <a:off x="7370564" y="228600"/>
                <a:ext cx="667296" cy="579544"/>
              </a:xfrm>
              <a:custGeom>
                <a:avLst/>
                <a:gdLst/>
                <a:ahLst/>
                <a:cxnLst/>
                <a:rect l="l" t="t" r="r" b="b"/>
                <a:pathLst>
                  <a:path w="11916" h="10349" extrusionOk="0">
                    <a:moveTo>
                      <a:pt x="5958" y="0"/>
                    </a:moveTo>
                    <a:cubicBezTo>
                      <a:pt x="5535" y="337"/>
                      <a:pt x="3949" y="1480"/>
                      <a:pt x="1957" y="1514"/>
                    </a:cubicBezTo>
                    <a:cubicBezTo>
                      <a:pt x="1957" y="1514"/>
                      <a:pt x="0" y="8160"/>
                      <a:pt x="5958" y="10348"/>
                    </a:cubicBezTo>
                    <a:cubicBezTo>
                      <a:pt x="11916" y="8160"/>
                      <a:pt x="9958" y="1514"/>
                      <a:pt x="9958" y="1514"/>
                    </a:cubicBezTo>
                    <a:cubicBezTo>
                      <a:pt x="7966" y="1482"/>
                      <a:pt x="6381" y="337"/>
                      <a:pt x="595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45"/>
              <p:cNvSpPr/>
              <p:nvPr/>
            </p:nvSpPr>
            <p:spPr>
              <a:xfrm>
                <a:off x="7581740" y="405056"/>
                <a:ext cx="258888" cy="203112"/>
              </a:xfrm>
              <a:custGeom>
                <a:avLst/>
                <a:gdLst/>
                <a:ahLst/>
                <a:cxnLst/>
                <a:rect l="l" t="t" r="r" b="b"/>
                <a:pathLst>
                  <a:path w="4623" h="3627" extrusionOk="0">
                    <a:moveTo>
                      <a:pt x="4111" y="1"/>
                    </a:moveTo>
                    <a:lnTo>
                      <a:pt x="1740" y="2717"/>
                    </a:lnTo>
                    <a:lnTo>
                      <a:pt x="395" y="1759"/>
                    </a:lnTo>
                    <a:lnTo>
                      <a:pt x="0" y="2310"/>
                    </a:lnTo>
                    <a:lnTo>
                      <a:pt x="1845" y="3627"/>
                    </a:lnTo>
                    <a:lnTo>
                      <a:pt x="4623" y="448"/>
                    </a:lnTo>
                    <a:lnTo>
                      <a:pt x="411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45"/>
              <p:cNvSpPr/>
              <p:nvPr/>
            </p:nvSpPr>
            <p:spPr>
              <a:xfrm>
                <a:off x="7615844" y="308512"/>
                <a:ext cx="422016" cy="499632"/>
              </a:xfrm>
              <a:custGeom>
                <a:avLst/>
                <a:gdLst/>
                <a:ahLst/>
                <a:cxnLst/>
                <a:rect l="l" t="t" r="r" b="b"/>
                <a:pathLst>
                  <a:path w="7536" h="8922" extrusionOk="0">
                    <a:moveTo>
                      <a:pt x="4694" y="0"/>
                    </a:moveTo>
                    <a:cubicBezTo>
                      <a:pt x="4798" y="2523"/>
                      <a:pt x="4170" y="6286"/>
                      <a:pt x="1" y="8130"/>
                    </a:cubicBezTo>
                    <a:cubicBezTo>
                      <a:pt x="453" y="8431"/>
                      <a:pt x="973" y="8700"/>
                      <a:pt x="1577" y="8921"/>
                    </a:cubicBezTo>
                    <a:cubicBezTo>
                      <a:pt x="7536" y="6733"/>
                      <a:pt x="5578" y="87"/>
                      <a:pt x="5578" y="87"/>
                    </a:cubicBezTo>
                    <a:cubicBezTo>
                      <a:pt x="5274" y="82"/>
                      <a:pt x="4977" y="50"/>
                      <a:pt x="469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45"/>
              <p:cNvSpPr/>
              <p:nvPr/>
            </p:nvSpPr>
            <p:spPr>
              <a:xfrm>
                <a:off x="7456852" y="1020832"/>
                <a:ext cx="632912" cy="13580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2425" extrusionOk="0">
                    <a:moveTo>
                      <a:pt x="1632" y="0"/>
                    </a:moveTo>
                    <a:cubicBezTo>
                      <a:pt x="736" y="0"/>
                      <a:pt x="0" y="545"/>
                      <a:pt x="0" y="1212"/>
                    </a:cubicBezTo>
                    <a:cubicBezTo>
                      <a:pt x="0" y="1878"/>
                      <a:pt x="734" y="2424"/>
                      <a:pt x="1632" y="2424"/>
                    </a:cubicBezTo>
                    <a:lnTo>
                      <a:pt x="9671" y="2424"/>
                    </a:lnTo>
                    <a:cubicBezTo>
                      <a:pt x="10569" y="2424"/>
                      <a:pt x="11302" y="1878"/>
                      <a:pt x="11302" y="1212"/>
                    </a:cubicBezTo>
                    <a:cubicBezTo>
                      <a:pt x="11302" y="545"/>
                      <a:pt x="10569" y="0"/>
                      <a:pt x="967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45"/>
              <p:cNvSpPr/>
              <p:nvPr/>
            </p:nvSpPr>
            <p:spPr>
              <a:xfrm>
                <a:off x="7520357" y="1057176"/>
                <a:ext cx="68824" cy="70784"/>
              </a:xfrm>
              <a:custGeom>
                <a:avLst/>
                <a:gdLst/>
                <a:ahLst/>
                <a:cxnLst/>
                <a:rect l="l" t="t" r="r" b="b"/>
                <a:pathLst>
                  <a:path w="1229" h="1264" extrusionOk="0">
                    <a:moveTo>
                      <a:pt x="513" y="1"/>
                    </a:moveTo>
                    <a:lnTo>
                      <a:pt x="516" y="457"/>
                    </a:lnTo>
                    <a:lnTo>
                      <a:pt x="106" y="217"/>
                    </a:lnTo>
                    <a:lnTo>
                      <a:pt x="0" y="406"/>
                    </a:lnTo>
                    <a:lnTo>
                      <a:pt x="405" y="630"/>
                    </a:lnTo>
                    <a:lnTo>
                      <a:pt x="0" y="857"/>
                    </a:lnTo>
                    <a:lnTo>
                      <a:pt x="106" y="1044"/>
                    </a:lnTo>
                    <a:lnTo>
                      <a:pt x="516" y="803"/>
                    </a:lnTo>
                    <a:lnTo>
                      <a:pt x="513" y="1264"/>
                    </a:lnTo>
                    <a:lnTo>
                      <a:pt x="716" y="1264"/>
                    </a:lnTo>
                    <a:lnTo>
                      <a:pt x="712" y="803"/>
                    </a:lnTo>
                    <a:lnTo>
                      <a:pt x="1122" y="1044"/>
                    </a:lnTo>
                    <a:lnTo>
                      <a:pt x="1229" y="857"/>
                    </a:lnTo>
                    <a:lnTo>
                      <a:pt x="825" y="630"/>
                    </a:lnTo>
                    <a:lnTo>
                      <a:pt x="1229" y="406"/>
                    </a:lnTo>
                    <a:lnTo>
                      <a:pt x="1122" y="217"/>
                    </a:lnTo>
                    <a:lnTo>
                      <a:pt x="712" y="457"/>
                    </a:lnTo>
                    <a:lnTo>
                      <a:pt x="71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98;p45"/>
              <p:cNvSpPr/>
              <p:nvPr/>
            </p:nvSpPr>
            <p:spPr>
              <a:xfrm>
                <a:off x="7633421" y="1057176"/>
                <a:ext cx="68768" cy="70784"/>
              </a:xfrm>
              <a:custGeom>
                <a:avLst/>
                <a:gdLst/>
                <a:ahLst/>
                <a:cxnLst/>
                <a:rect l="l" t="t" r="r" b="b"/>
                <a:pathLst>
                  <a:path w="1228" h="1264" extrusionOk="0">
                    <a:moveTo>
                      <a:pt x="513" y="1"/>
                    </a:moveTo>
                    <a:lnTo>
                      <a:pt x="517" y="457"/>
                    </a:lnTo>
                    <a:lnTo>
                      <a:pt x="107" y="217"/>
                    </a:lnTo>
                    <a:lnTo>
                      <a:pt x="0" y="406"/>
                    </a:lnTo>
                    <a:lnTo>
                      <a:pt x="406" y="630"/>
                    </a:lnTo>
                    <a:lnTo>
                      <a:pt x="0" y="857"/>
                    </a:lnTo>
                    <a:lnTo>
                      <a:pt x="107" y="1044"/>
                    </a:lnTo>
                    <a:lnTo>
                      <a:pt x="517" y="803"/>
                    </a:lnTo>
                    <a:lnTo>
                      <a:pt x="513" y="1264"/>
                    </a:lnTo>
                    <a:lnTo>
                      <a:pt x="716" y="1264"/>
                    </a:lnTo>
                    <a:lnTo>
                      <a:pt x="714" y="803"/>
                    </a:lnTo>
                    <a:lnTo>
                      <a:pt x="714" y="803"/>
                    </a:lnTo>
                    <a:lnTo>
                      <a:pt x="1121" y="1044"/>
                    </a:lnTo>
                    <a:lnTo>
                      <a:pt x="1228" y="857"/>
                    </a:lnTo>
                    <a:lnTo>
                      <a:pt x="824" y="630"/>
                    </a:lnTo>
                    <a:lnTo>
                      <a:pt x="1228" y="406"/>
                    </a:lnTo>
                    <a:lnTo>
                      <a:pt x="1121" y="217"/>
                    </a:lnTo>
                    <a:lnTo>
                      <a:pt x="714" y="457"/>
                    </a:lnTo>
                    <a:lnTo>
                      <a:pt x="71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45"/>
              <p:cNvSpPr/>
              <p:nvPr/>
            </p:nvSpPr>
            <p:spPr>
              <a:xfrm>
                <a:off x="7746597" y="1057176"/>
                <a:ext cx="68656" cy="70784"/>
              </a:xfrm>
              <a:custGeom>
                <a:avLst/>
                <a:gdLst/>
                <a:ahLst/>
                <a:cxnLst/>
                <a:rect l="l" t="t" r="r" b="b"/>
                <a:pathLst>
                  <a:path w="1226" h="1264" extrusionOk="0">
                    <a:moveTo>
                      <a:pt x="513" y="1"/>
                    </a:moveTo>
                    <a:lnTo>
                      <a:pt x="516" y="457"/>
                    </a:lnTo>
                    <a:lnTo>
                      <a:pt x="106" y="217"/>
                    </a:lnTo>
                    <a:lnTo>
                      <a:pt x="1" y="406"/>
                    </a:lnTo>
                    <a:lnTo>
                      <a:pt x="407" y="630"/>
                    </a:lnTo>
                    <a:lnTo>
                      <a:pt x="1" y="857"/>
                    </a:lnTo>
                    <a:lnTo>
                      <a:pt x="106" y="1044"/>
                    </a:lnTo>
                    <a:lnTo>
                      <a:pt x="516" y="803"/>
                    </a:lnTo>
                    <a:lnTo>
                      <a:pt x="513" y="1264"/>
                    </a:lnTo>
                    <a:lnTo>
                      <a:pt x="715" y="1264"/>
                    </a:lnTo>
                    <a:lnTo>
                      <a:pt x="712" y="803"/>
                    </a:lnTo>
                    <a:lnTo>
                      <a:pt x="712" y="803"/>
                    </a:lnTo>
                    <a:lnTo>
                      <a:pt x="1121" y="1044"/>
                    </a:lnTo>
                    <a:lnTo>
                      <a:pt x="1226" y="857"/>
                    </a:lnTo>
                    <a:lnTo>
                      <a:pt x="822" y="630"/>
                    </a:lnTo>
                    <a:lnTo>
                      <a:pt x="1226" y="406"/>
                    </a:lnTo>
                    <a:lnTo>
                      <a:pt x="1121" y="217"/>
                    </a:lnTo>
                    <a:lnTo>
                      <a:pt x="712" y="457"/>
                    </a:lnTo>
                    <a:lnTo>
                      <a:pt x="71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45"/>
              <p:cNvSpPr/>
              <p:nvPr/>
            </p:nvSpPr>
            <p:spPr>
              <a:xfrm>
                <a:off x="7859436" y="1057176"/>
                <a:ext cx="68824" cy="70784"/>
              </a:xfrm>
              <a:custGeom>
                <a:avLst/>
                <a:gdLst/>
                <a:ahLst/>
                <a:cxnLst/>
                <a:rect l="l" t="t" r="r" b="b"/>
                <a:pathLst>
                  <a:path w="1229" h="1264" extrusionOk="0">
                    <a:moveTo>
                      <a:pt x="512" y="1"/>
                    </a:moveTo>
                    <a:lnTo>
                      <a:pt x="516" y="457"/>
                    </a:lnTo>
                    <a:lnTo>
                      <a:pt x="516" y="457"/>
                    </a:lnTo>
                    <a:lnTo>
                      <a:pt x="106" y="217"/>
                    </a:lnTo>
                    <a:lnTo>
                      <a:pt x="0" y="406"/>
                    </a:lnTo>
                    <a:lnTo>
                      <a:pt x="407" y="630"/>
                    </a:lnTo>
                    <a:lnTo>
                      <a:pt x="0" y="857"/>
                    </a:lnTo>
                    <a:lnTo>
                      <a:pt x="106" y="1044"/>
                    </a:lnTo>
                    <a:lnTo>
                      <a:pt x="516" y="803"/>
                    </a:lnTo>
                    <a:lnTo>
                      <a:pt x="512" y="1264"/>
                    </a:lnTo>
                    <a:lnTo>
                      <a:pt x="716" y="1264"/>
                    </a:lnTo>
                    <a:lnTo>
                      <a:pt x="714" y="803"/>
                    </a:lnTo>
                    <a:lnTo>
                      <a:pt x="1124" y="1044"/>
                    </a:lnTo>
                    <a:lnTo>
                      <a:pt x="1229" y="857"/>
                    </a:lnTo>
                    <a:lnTo>
                      <a:pt x="825" y="630"/>
                    </a:lnTo>
                    <a:lnTo>
                      <a:pt x="1229" y="406"/>
                    </a:lnTo>
                    <a:lnTo>
                      <a:pt x="1124" y="217"/>
                    </a:lnTo>
                    <a:lnTo>
                      <a:pt x="714" y="457"/>
                    </a:lnTo>
                    <a:lnTo>
                      <a:pt x="71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45"/>
              <p:cNvSpPr/>
              <p:nvPr/>
            </p:nvSpPr>
            <p:spPr>
              <a:xfrm>
                <a:off x="7972501" y="1057176"/>
                <a:ext cx="68824" cy="70784"/>
              </a:xfrm>
              <a:custGeom>
                <a:avLst/>
                <a:gdLst/>
                <a:ahLst/>
                <a:cxnLst/>
                <a:rect l="l" t="t" r="r" b="b"/>
                <a:pathLst>
                  <a:path w="1229" h="1264" extrusionOk="0">
                    <a:moveTo>
                      <a:pt x="513" y="1"/>
                    </a:moveTo>
                    <a:lnTo>
                      <a:pt x="517" y="457"/>
                    </a:lnTo>
                    <a:lnTo>
                      <a:pt x="517" y="457"/>
                    </a:lnTo>
                    <a:lnTo>
                      <a:pt x="107" y="217"/>
                    </a:lnTo>
                    <a:lnTo>
                      <a:pt x="0" y="406"/>
                    </a:lnTo>
                    <a:lnTo>
                      <a:pt x="406" y="630"/>
                    </a:lnTo>
                    <a:lnTo>
                      <a:pt x="0" y="857"/>
                    </a:lnTo>
                    <a:lnTo>
                      <a:pt x="107" y="1044"/>
                    </a:lnTo>
                    <a:lnTo>
                      <a:pt x="517" y="803"/>
                    </a:lnTo>
                    <a:lnTo>
                      <a:pt x="513" y="1264"/>
                    </a:lnTo>
                    <a:lnTo>
                      <a:pt x="716" y="1264"/>
                    </a:lnTo>
                    <a:lnTo>
                      <a:pt x="714" y="803"/>
                    </a:lnTo>
                    <a:lnTo>
                      <a:pt x="1124" y="1044"/>
                    </a:lnTo>
                    <a:lnTo>
                      <a:pt x="1229" y="857"/>
                    </a:lnTo>
                    <a:lnTo>
                      <a:pt x="825" y="630"/>
                    </a:lnTo>
                    <a:lnTo>
                      <a:pt x="1229" y="406"/>
                    </a:lnTo>
                    <a:lnTo>
                      <a:pt x="1124" y="217"/>
                    </a:lnTo>
                    <a:lnTo>
                      <a:pt x="714" y="457"/>
                    </a:lnTo>
                    <a:lnTo>
                      <a:pt x="71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02" name="Google Shape;902;p45"/>
            <p:cNvSpPr/>
            <p:nvPr/>
          </p:nvSpPr>
          <p:spPr>
            <a:xfrm flipH="1">
              <a:off x="7133528" y="228600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45"/>
            <p:cNvSpPr/>
            <p:nvPr/>
          </p:nvSpPr>
          <p:spPr>
            <a:xfrm flipH="1">
              <a:off x="8497777" y="1436248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45"/>
            <p:cNvSpPr/>
            <p:nvPr/>
          </p:nvSpPr>
          <p:spPr>
            <a:xfrm flipH="1">
              <a:off x="8879600" y="1248875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156831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44"/>
          <p:cNvSpPr/>
          <p:nvPr/>
        </p:nvSpPr>
        <p:spPr>
          <a:xfrm>
            <a:off x="1559744" y="3692363"/>
            <a:ext cx="504000" cy="503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753" name="Google Shape;753;p44"/>
          <p:cNvSpPr/>
          <p:nvPr/>
        </p:nvSpPr>
        <p:spPr>
          <a:xfrm>
            <a:off x="1544975" y="3022898"/>
            <a:ext cx="504000" cy="504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760" name="Google Shape;760;p44"/>
          <p:cNvSpPr txBox="1">
            <a:spLocks noGrp="1"/>
          </p:cNvSpPr>
          <p:nvPr>
            <p:ph type="title"/>
          </p:nvPr>
        </p:nvSpPr>
        <p:spPr>
          <a:xfrm>
            <a:off x="2055855" y="1657569"/>
            <a:ext cx="5286395" cy="554100"/>
          </a:xfrm>
          <a:prstGeom prst="rect">
            <a:avLst/>
          </a:prstGeom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PLANNING VS. REALITY</a:t>
            </a:r>
            <a:endParaRPr dirty="0"/>
          </a:p>
        </p:txBody>
      </p:sp>
      <p:sp>
        <p:nvSpPr>
          <p:cNvPr id="762" name="Google Shape;762;p44"/>
          <p:cNvSpPr txBox="1">
            <a:spLocks noGrp="1"/>
          </p:cNvSpPr>
          <p:nvPr>
            <p:ph type="title" idx="2"/>
          </p:nvPr>
        </p:nvSpPr>
        <p:spPr>
          <a:xfrm>
            <a:off x="2121474" y="3689770"/>
            <a:ext cx="3084348" cy="554100"/>
          </a:xfrm>
          <a:prstGeom prst="rect">
            <a:avLst/>
          </a:prstGeom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LEAD TIME</a:t>
            </a:r>
            <a:endParaRPr dirty="0"/>
          </a:p>
        </p:txBody>
      </p:sp>
      <p:sp>
        <p:nvSpPr>
          <p:cNvPr id="763" name="Google Shape;763;p44"/>
          <p:cNvSpPr txBox="1">
            <a:spLocks noGrp="1"/>
          </p:cNvSpPr>
          <p:nvPr>
            <p:ph type="title" idx="4"/>
          </p:nvPr>
        </p:nvSpPr>
        <p:spPr>
          <a:xfrm>
            <a:off x="2055856" y="2318675"/>
            <a:ext cx="4193576" cy="554100"/>
          </a:xfrm>
          <a:prstGeom prst="rect">
            <a:avLst/>
          </a:prstGeom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SCHEDULE VARIANCE</a:t>
            </a:r>
            <a:endParaRPr dirty="0"/>
          </a:p>
        </p:txBody>
      </p:sp>
      <p:sp>
        <p:nvSpPr>
          <p:cNvPr id="764" name="Google Shape;764;p44"/>
          <p:cNvSpPr txBox="1">
            <a:spLocks noGrp="1"/>
          </p:cNvSpPr>
          <p:nvPr>
            <p:ph type="title" idx="6"/>
          </p:nvPr>
        </p:nvSpPr>
        <p:spPr>
          <a:xfrm>
            <a:off x="2100118" y="2997847"/>
            <a:ext cx="4636922" cy="554100"/>
          </a:xfrm>
          <a:prstGeom prst="rect">
            <a:avLst/>
          </a:prstGeom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DEFECT INJECTION RATE</a:t>
            </a:r>
            <a:endParaRPr dirty="0"/>
          </a:p>
        </p:txBody>
      </p:sp>
      <p:sp>
        <p:nvSpPr>
          <p:cNvPr id="766" name="Google Shape;766;p44"/>
          <p:cNvSpPr txBox="1">
            <a:spLocks noGrp="1"/>
          </p:cNvSpPr>
          <p:nvPr>
            <p:ph type="title" idx="15"/>
          </p:nvPr>
        </p:nvSpPr>
        <p:spPr>
          <a:xfrm>
            <a:off x="901543" y="317446"/>
            <a:ext cx="7704000" cy="6768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PROCESS METRICS</a:t>
            </a:r>
            <a:endParaRPr dirty="0"/>
          </a:p>
        </p:txBody>
      </p:sp>
      <p:sp>
        <p:nvSpPr>
          <p:cNvPr id="767" name="Google Shape;767;p44"/>
          <p:cNvSpPr/>
          <p:nvPr/>
        </p:nvSpPr>
        <p:spPr>
          <a:xfrm>
            <a:off x="1521580" y="2318675"/>
            <a:ext cx="504000" cy="503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770" name="Google Shape;770;p44"/>
          <p:cNvSpPr/>
          <p:nvPr/>
        </p:nvSpPr>
        <p:spPr>
          <a:xfrm>
            <a:off x="1475656" y="1682919"/>
            <a:ext cx="504000" cy="503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771" name="Google Shape;771;p44"/>
          <p:cNvGrpSpPr/>
          <p:nvPr/>
        </p:nvGrpSpPr>
        <p:grpSpPr>
          <a:xfrm>
            <a:off x="76190" y="76211"/>
            <a:ext cx="1399466" cy="1919431"/>
            <a:chOff x="76190" y="76211"/>
            <a:chExt cx="1399466" cy="1919431"/>
          </a:xfrm>
        </p:grpSpPr>
        <p:sp>
          <p:nvSpPr>
            <p:cNvPr id="772" name="Google Shape;772;p44"/>
            <p:cNvSpPr/>
            <p:nvPr/>
          </p:nvSpPr>
          <p:spPr>
            <a:xfrm>
              <a:off x="76190" y="76211"/>
              <a:ext cx="692971" cy="693467"/>
            </a:xfrm>
            <a:custGeom>
              <a:avLst/>
              <a:gdLst/>
              <a:ahLst/>
              <a:cxnLst/>
              <a:rect l="l" t="t" r="r" b="b"/>
              <a:pathLst>
                <a:path w="9786" h="9793" extrusionOk="0">
                  <a:moveTo>
                    <a:pt x="4894" y="1765"/>
                  </a:moveTo>
                  <a:cubicBezTo>
                    <a:pt x="6621" y="1765"/>
                    <a:pt x="8022" y="3165"/>
                    <a:pt x="8022" y="4895"/>
                  </a:cubicBezTo>
                  <a:cubicBezTo>
                    <a:pt x="8022" y="6624"/>
                    <a:pt x="6621" y="8022"/>
                    <a:pt x="4894" y="8022"/>
                  </a:cubicBezTo>
                  <a:cubicBezTo>
                    <a:pt x="3166" y="8022"/>
                    <a:pt x="1765" y="6622"/>
                    <a:pt x="1765" y="4895"/>
                  </a:cubicBezTo>
                  <a:cubicBezTo>
                    <a:pt x="1765" y="3166"/>
                    <a:pt x="3166" y="1765"/>
                    <a:pt x="4894" y="1765"/>
                  </a:cubicBezTo>
                  <a:close/>
                  <a:moveTo>
                    <a:pt x="4892" y="1"/>
                  </a:moveTo>
                  <a:cubicBezTo>
                    <a:pt x="4529" y="1"/>
                    <a:pt x="4234" y="297"/>
                    <a:pt x="4234" y="660"/>
                  </a:cubicBezTo>
                  <a:cubicBezTo>
                    <a:pt x="4234" y="691"/>
                    <a:pt x="4247" y="714"/>
                    <a:pt x="4250" y="746"/>
                  </a:cubicBezTo>
                  <a:cubicBezTo>
                    <a:pt x="3571" y="850"/>
                    <a:pt x="2943" y="1117"/>
                    <a:pt x="2413" y="1506"/>
                  </a:cubicBezTo>
                  <a:cubicBezTo>
                    <a:pt x="2395" y="1483"/>
                    <a:pt x="2387" y="1454"/>
                    <a:pt x="2365" y="1434"/>
                  </a:cubicBezTo>
                  <a:cubicBezTo>
                    <a:pt x="2236" y="1305"/>
                    <a:pt x="2067" y="1241"/>
                    <a:pt x="1898" y="1241"/>
                  </a:cubicBezTo>
                  <a:cubicBezTo>
                    <a:pt x="1729" y="1241"/>
                    <a:pt x="1560" y="1305"/>
                    <a:pt x="1432" y="1434"/>
                  </a:cubicBezTo>
                  <a:cubicBezTo>
                    <a:pt x="1175" y="1691"/>
                    <a:pt x="1175" y="2110"/>
                    <a:pt x="1432" y="2366"/>
                  </a:cubicBezTo>
                  <a:cubicBezTo>
                    <a:pt x="1453" y="2390"/>
                    <a:pt x="1480" y="2398"/>
                    <a:pt x="1503" y="2416"/>
                  </a:cubicBezTo>
                  <a:cubicBezTo>
                    <a:pt x="1113" y="2947"/>
                    <a:pt x="847" y="3570"/>
                    <a:pt x="743" y="4253"/>
                  </a:cubicBezTo>
                  <a:cubicBezTo>
                    <a:pt x="714" y="4249"/>
                    <a:pt x="688" y="4235"/>
                    <a:pt x="660" y="4235"/>
                  </a:cubicBezTo>
                  <a:cubicBezTo>
                    <a:pt x="297" y="4235"/>
                    <a:pt x="1" y="4532"/>
                    <a:pt x="1" y="4896"/>
                  </a:cubicBezTo>
                  <a:cubicBezTo>
                    <a:pt x="1" y="5260"/>
                    <a:pt x="298" y="5555"/>
                    <a:pt x="660" y="5555"/>
                  </a:cubicBezTo>
                  <a:cubicBezTo>
                    <a:pt x="690" y="5555"/>
                    <a:pt x="716" y="5543"/>
                    <a:pt x="743" y="5539"/>
                  </a:cubicBezTo>
                  <a:cubicBezTo>
                    <a:pt x="847" y="6218"/>
                    <a:pt x="1114" y="6843"/>
                    <a:pt x="1503" y="7376"/>
                  </a:cubicBezTo>
                  <a:cubicBezTo>
                    <a:pt x="1482" y="7392"/>
                    <a:pt x="1454" y="7402"/>
                    <a:pt x="1432" y="7424"/>
                  </a:cubicBezTo>
                  <a:cubicBezTo>
                    <a:pt x="1175" y="7680"/>
                    <a:pt x="1175" y="8101"/>
                    <a:pt x="1432" y="8357"/>
                  </a:cubicBezTo>
                  <a:cubicBezTo>
                    <a:pt x="1560" y="8485"/>
                    <a:pt x="1729" y="8550"/>
                    <a:pt x="1898" y="8550"/>
                  </a:cubicBezTo>
                  <a:cubicBezTo>
                    <a:pt x="2067" y="8550"/>
                    <a:pt x="2236" y="8485"/>
                    <a:pt x="2365" y="8357"/>
                  </a:cubicBezTo>
                  <a:cubicBezTo>
                    <a:pt x="2386" y="8336"/>
                    <a:pt x="2395" y="8307"/>
                    <a:pt x="2413" y="8285"/>
                  </a:cubicBezTo>
                  <a:cubicBezTo>
                    <a:pt x="2943" y="8676"/>
                    <a:pt x="3571" y="8940"/>
                    <a:pt x="4250" y="9046"/>
                  </a:cubicBezTo>
                  <a:cubicBezTo>
                    <a:pt x="4247" y="9075"/>
                    <a:pt x="4234" y="9101"/>
                    <a:pt x="4234" y="9131"/>
                  </a:cubicBezTo>
                  <a:cubicBezTo>
                    <a:pt x="4234" y="9494"/>
                    <a:pt x="4529" y="9792"/>
                    <a:pt x="4892" y="9792"/>
                  </a:cubicBezTo>
                  <a:cubicBezTo>
                    <a:pt x="5255" y="9792"/>
                    <a:pt x="5551" y="9494"/>
                    <a:pt x="5551" y="9131"/>
                  </a:cubicBezTo>
                  <a:cubicBezTo>
                    <a:pt x="5551" y="9101"/>
                    <a:pt x="5538" y="9075"/>
                    <a:pt x="5535" y="9046"/>
                  </a:cubicBezTo>
                  <a:cubicBezTo>
                    <a:pt x="6214" y="8940"/>
                    <a:pt x="6839" y="8676"/>
                    <a:pt x="7372" y="8285"/>
                  </a:cubicBezTo>
                  <a:cubicBezTo>
                    <a:pt x="7391" y="8309"/>
                    <a:pt x="7399" y="8336"/>
                    <a:pt x="7420" y="8357"/>
                  </a:cubicBezTo>
                  <a:cubicBezTo>
                    <a:pt x="7548" y="8485"/>
                    <a:pt x="7717" y="8550"/>
                    <a:pt x="7886" y="8550"/>
                  </a:cubicBezTo>
                  <a:cubicBezTo>
                    <a:pt x="8055" y="8550"/>
                    <a:pt x="8225" y="8485"/>
                    <a:pt x="8353" y="8357"/>
                  </a:cubicBezTo>
                  <a:cubicBezTo>
                    <a:pt x="8610" y="8101"/>
                    <a:pt x="8610" y="7680"/>
                    <a:pt x="8353" y="7424"/>
                  </a:cubicBezTo>
                  <a:cubicBezTo>
                    <a:pt x="8331" y="7403"/>
                    <a:pt x="8303" y="7392"/>
                    <a:pt x="8281" y="7376"/>
                  </a:cubicBezTo>
                  <a:cubicBezTo>
                    <a:pt x="8670" y="6843"/>
                    <a:pt x="8936" y="6220"/>
                    <a:pt x="9040" y="5539"/>
                  </a:cubicBezTo>
                  <a:cubicBezTo>
                    <a:pt x="9070" y="5542"/>
                    <a:pt x="9096" y="5555"/>
                    <a:pt x="9127" y="5555"/>
                  </a:cubicBezTo>
                  <a:cubicBezTo>
                    <a:pt x="9490" y="5555"/>
                    <a:pt x="9785" y="5260"/>
                    <a:pt x="9785" y="4896"/>
                  </a:cubicBezTo>
                  <a:cubicBezTo>
                    <a:pt x="9785" y="4532"/>
                    <a:pt x="9490" y="4235"/>
                    <a:pt x="9127" y="4235"/>
                  </a:cubicBezTo>
                  <a:cubicBezTo>
                    <a:pt x="9096" y="4235"/>
                    <a:pt x="9070" y="4249"/>
                    <a:pt x="9040" y="4253"/>
                  </a:cubicBezTo>
                  <a:cubicBezTo>
                    <a:pt x="8936" y="3573"/>
                    <a:pt x="8670" y="2947"/>
                    <a:pt x="8281" y="2416"/>
                  </a:cubicBezTo>
                  <a:cubicBezTo>
                    <a:pt x="8303" y="2398"/>
                    <a:pt x="8331" y="2390"/>
                    <a:pt x="8353" y="2366"/>
                  </a:cubicBezTo>
                  <a:cubicBezTo>
                    <a:pt x="8610" y="2110"/>
                    <a:pt x="8610" y="1691"/>
                    <a:pt x="8353" y="1434"/>
                  </a:cubicBezTo>
                  <a:cubicBezTo>
                    <a:pt x="8225" y="1305"/>
                    <a:pt x="8055" y="1241"/>
                    <a:pt x="7886" y="1241"/>
                  </a:cubicBezTo>
                  <a:cubicBezTo>
                    <a:pt x="7717" y="1241"/>
                    <a:pt x="7548" y="1305"/>
                    <a:pt x="7420" y="1434"/>
                  </a:cubicBezTo>
                  <a:cubicBezTo>
                    <a:pt x="7399" y="1454"/>
                    <a:pt x="7391" y="1484"/>
                    <a:pt x="7372" y="1506"/>
                  </a:cubicBezTo>
                  <a:cubicBezTo>
                    <a:pt x="6840" y="1117"/>
                    <a:pt x="6214" y="850"/>
                    <a:pt x="5535" y="746"/>
                  </a:cubicBezTo>
                  <a:cubicBezTo>
                    <a:pt x="5538" y="716"/>
                    <a:pt x="5551" y="691"/>
                    <a:pt x="5551" y="660"/>
                  </a:cubicBezTo>
                  <a:cubicBezTo>
                    <a:pt x="5551" y="297"/>
                    <a:pt x="5255" y="1"/>
                    <a:pt x="48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73" name="Google Shape;773;p44"/>
            <p:cNvGrpSpPr/>
            <p:nvPr/>
          </p:nvGrpSpPr>
          <p:grpSpPr>
            <a:xfrm>
              <a:off x="228600" y="228600"/>
              <a:ext cx="1023557" cy="1199891"/>
              <a:chOff x="112075" y="-185574"/>
              <a:chExt cx="1023557" cy="1199891"/>
            </a:xfrm>
          </p:grpSpPr>
          <p:sp>
            <p:nvSpPr>
              <p:cNvPr id="774" name="Google Shape;774;p44"/>
              <p:cNvSpPr/>
              <p:nvPr/>
            </p:nvSpPr>
            <p:spPr>
              <a:xfrm>
                <a:off x="112075" y="-185574"/>
                <a:ext cx="1023557" cy="437592"/>
              </a:xfrm>
              <a:custGeom>
                <a:avLst/>
                <a:gdLst/>
                <a:ahLst/>
                <a:cxnLst/>
                <a:rect l="l" t="t" r="r" b="b"/>
                <a:pathLst>
                  <a:path w="28277" h="12089" extrusionOk="0">
                    <a:moveTo>
                      <a:pt x="14140" y="1"/>
                    </a:moveTo>
                    <a:lnTo>
                      <a:pt x="0" y="12088"/>
                    </a:lnTo>
                    <a:lnTo>
                      <a:pt x="28277" y="12088"/>
                    </a:lnTo>
                    <a:lnTo>
                      <a:pt x="1414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44"/>
              <p:cNvSpPr/>
              <p:nvPr/>
            </p:nvSpPr>
            <p:spPr>
              <a:xfrm>
                <a:off x="112075" y="251967"/>
                <a:ext cx="1023557" cy="651881"/>
              </a:xfrm>
              <a:custGeom>
                <a:avLst/>
                <a:gdLst/>
                <a:ahLst/>
                <a:cxnLst/>
                <a:rect l="l" t="t" r="r" b="b"/>
                <a:pathLst>
                  <a:path w="28277" h="18009" extrusionOk="0">
                    <a:moveTo>
                      <a:pt x="0" y="0"/>
                    </a:moveTo>
                    <a:lnTo>
                      <a:pt x="0" y="18008"/>
                    </a:lnTo>
                    <a:lnTo>
                      <a:pt x="28277" y="18008"/>
                    </a:lnTo>
                    <a:lnTo>
                      <a:pt x="282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44"/>
              <p:cNvSpPr/>
              <p:nvPr/>
            </p:nvSpPr>
            <p:spPr>
              <a:xfrm>
                <a:off x="112075" y="251967"/>
                <a:ext cx="1023557" cy="437628"/>
              </a:xfrm>
              <a:custGeom>
                <a:avLst/>
                <a:gdLst/>
                <a:ahLst/>
                <a:cxnLst/>
                <a:rect l="l" t="t" r="r" b="b"/>
                <a:pathLst>
                  <a:path w="28277" h="12090" extrusionOk="0">
                    <a:moveTo>
                      <a:pt x="0" y="0"/>
                    </a:moveTo>
                    <a:lnTo>
                      <a:pt x="14140" y="12089"/>
                    </a:lnTo>
                    <a:lnTo>
                      <a:pt x="2827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777;p44"/>
              <p:cNvSpPr/>
              <p:nvPr/>
            </p:nvSpPr>
            <p:spPr>
              <a:xfrm>
                <a:off x="245386" y="33233"/>
                <a:ext cx="756926" cy="656369"/>
              </a:xfrm>
              <a:custGeom>
                <a:avLst/>
                <a:gdLst/>
                <a:ahLst/>
                <a:cxnLst/>
                <a:rect l="l" t="t" r="r" b="b"/>
                <a:pathLst>
                  <a:path w="20911" h="18133" extrusionOk="0">
                    <a:moveTo>
                      <a:pt x="1" y="1"/>
                    </a:moveTo>
                    <a:lnTo>
                      <a:pt x="1" y="9194"/>
                    </a:lnTo>
                    <a:lnTo>
                      <a:pt x="10457" y="18132"/>
                    </a:lnTo>
                    <a:lnTo>
                      <a:pt x="20910" y="9194"/>
                    </a:lnTo>
                    <a:lnTo>
                      <a:pt x="2091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778;p44"/>
              <p:cNvSpPr/>
              <p:nvPr/>
            </p:nvSpPr>
            <p:spPr>
              <a:xfrm>
                <a:off x="636561" y="450251"/>
                <a:ext cx="499055" cy="453591"/>
              </a:xfrm>
              <a:custGeom>
                <a:avLst/>
                <a:gdLst/>
                <a:ahLst/>
                <a:cxnLst/>
                <a:rect l="l" t="t" r="r" b="b"/>
                <a:pathLst>
                  <a:path w="13787" h="12531" extrusionOk="0">
                    <a:moveTo>
                      <a:pt x="861" y="1"/>
                    </a:moveTo>
                    <a:cubicBezTo>
                      <a:pt x="403" y="1"/>
                      <a:pt x="0" y="582"/>
                      <a:pt x="428" y="976"/>
                    </a:cubicBezTo>
                    <a:cubicBezTo>
                      <a:pt x="4626" y="4829"/>
                      <a:pt x="8828" y="8680"/>
                      <a:pt x="13028" y="12530"/>
                    </a:cubicBezTo>
                    <a:lnTo>
                      <a:pt x="13787" y="12530"/>
                    </a:lnTo>
                    <a:lnTo>
                      <a:pt x="13787" y="11659"/>
                    </a:lnTo>
                    <a:cubicBezTo>
                      <a:pt x="9606" y="7825"/>
                      <a:pt x="5426" y="3993"/>
                      <a:pt x="1247" y="159"/>
                    </a:cubicBezTo>
                    <a:cubicBezTo>
                      <a:pt x="1126" y="48"/>
                      <a:pt x="991" y="1"/>
                      <a:pt x="86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44"/>
              <p:cNvSpPr/>
              <p:nvPr/>
            </p:nvSpPr>
            <p:spPr>
              <a:xfrm>
                <a:off x="112075" y="450251"/>
                <a:ext cx="502566" cy="453627"/>
              </a:xfrm>
              <a:custGeom>
                <a:avLst/>
                <a:gdLst/>
                <a:ahLst/>
                <a:cxnLst/>
                <a:rect l="l" t="t" r="r" b="b"/>
                <a:pathLst>
                  <a:path w="13884" h="12532" extrusionOk="0">
                    <a:moveTo>
                      <a:pt x="13023" y="1"/>
                    </a:moveTo>
                    <a:cubicBezTo>
                      <a:pt x="12893" y="1"/>
                      <a:pt x="12758" y="48"/>
                      <a:pt x="12637" y="159"/>
                    </a:cubicBezTo>
                    <a:lnTo>
                      <a:pt x="0" y="11748"/>
                    </a:lnTo>
                    <a:lnTo>
                      <a:pt x="0" y="12531"/>
                    </a:lnTo>
                    <a:lnTo>
                      <a:pt x="856" y="12531"/>
                    </a:lnTo>
                    <a:cubicBezTo>
                      <a:pt x="5055" y="8680"/>
                      <a:pt x="9256" y="4829"/>
                      <a:pt x="13455" y="977"/>
                    </a:cubicBezTo>
                    <a:cubicBezTo>
                      <a:pt x="13884" y="582"/>
                      <a:pt x="13481" y="1"/>
                      <a:pt x="130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780;p44"/>
              <p:cNvSpPr/>
              <p:nvPr/>
            </p:nvSpPr>
            <p:spPr>
              <a:xfrm>
                <a:off x="415763" y="175195"/>
                <a:ext cx="416199" cy="409502"/>
              </a:xfrm>
              <a:custGeom>
                <a:avLst/>
                <a:gdLst/>
                <a:ahLst/>
                <a:cxnLst/>
                <a:rect l="l" t="t" r="r" b="b"/>
                <a:pathLst>
                  <a:path w="11498" h="11313" extrusionOk="0">
                    <a:moveTo>
                      <a:pt x="6551" y="1486"/>
                    </a:moveTo>
                    <a:cubicBezTo>
                      <a:pt x="8461" y="1486"/>
                      <a:pt x="10014" y="3039"/>
                      <a:pt x="10014" y="4949"/>
                    </a:cubicBezTo>
                    <a:lnTo>
                      <a:pt x="10014" y="6366"/>
                    </a:lnTo>
                    <a:cubicBezTo>
                      <a:pt x="10014" y="8275"/>
                      <a:pt x="8462" y="9828"/>
                      <a:pt x="6551" y="9828"/>
                    </a:cubicBezTo>
                    <a:lnTo>
                      <a:pt x="4946" y="9828"/>
                    </a:lnTo>
                    <a:cubicBezTo>
                      <a:pt x="3038" y="9828"/>
                      <a:pt x="1484" y="8275"/>
                      <a:pt x="1484" y="6366"/>
                    </a:cubicBezTo>
                    <a:lnTo>
                      <a:pt x="1484" y="4949"/>
                    </a:lnTo>
                    <a:cubicBezTo>
                      <a:pt x="1484" y="3039"/>
                      <a:pt x="3038" y="1486"/>
                      <a:pt x="4946" y="1486"/>
                    </a:cubicBezTo>
                    <a:close/>
                    <a:moveTo>
                      <a:pt x="4946" y="1"/>
                    </a:moveTo>
                    <a:cubicBezTo>
                      <a:pt x="2220" y="1"/>
                      <a:pt x="1" y="2220"/>
                      <a:pt x="1" y="4949"/>
                    </a:cubicBezTo>
                    <a:lnTo>
                      <a:pt x="1" y="6366"/>
                    </a:lnTo>
                    <a:cubicBezTo>
                      <a:pt x="1" y="9094"/>
                      <a:pt x="2220" y="11313"/>
                      <a:pt x="4946" y="11313"/>
                    </a:cubicBezTo>
                    <a:lnTo>
                      <a:pt x="6551" y="11313"/>
                    </a:lnTo>
                    <a:cubicBezTo>
                      <a:pt x="9278" y="11313"/>
                      <a:pt x="11498" y="9094"/>
                      <a:pt x="11498" y="6366"/>
                    </a:cubicBezTo>
                    <a:lnTo>
                      <a:pt x="11498" y="4949"/>
                    </a:lnTo>
                    <a:cubicBezTo>
                      <a:pt x="11498" y="2220"/>
                      <a:pt x="9278" y="1"/>
                      <a:pt x="65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44"/>
              <p:cNvSpPr/>
              <p:nvPr/>
            </p:nvSpPr>
            <p:spPr>
              <a:xfrm>
                <a:off x="321797" y="410182"/>
                <a:ext cx="604100" cy="604028"/>
              </a:xfrm>
              <a:custGeom>
                <a:avLst/>
                <a:gdLst/>
                <a:ahLst/>
                <a:cxnLst/>
                <a:rect l="l" t="t" r="r" b="b"/>
                <a:pathLst>
                  <a:path w="16689" h="16687" extrusionOk="0">
                    <a:moveTo>
                      <a:pt x="4853" y="0"/>
                    </a:moveTo>
                    <a:cubicBezTo>
                      <a:pt x="2184" y="0"/>
                      <a:pt x="1" y="2183"/>
                      <a:pt x="1" y="4851"/>
                    </a:cubicBezTo>
                    <a:lnTo>
                      <a:pt x="1" y="11836"/>
                    </a:lnTo>
                    <a:cubicBezTo>
                      <a:pt x="1" y="14504"/>
                      <a:pt x="2183" y="16686"/>
                      <a:pt x="4853" y="16686"/>
                    </a:cubicBezTo>
                    <a:lnTo>
                      <a:pt x="11836" y="16686"/>
                    </a:lnTo>
                    <a:cubicBezTo>
                      <a:pt x="14505" y="16686"/>
                      <a:pt x="16688" y="14504"/>
                      <a:pt x="16688" y="11836"/>
                    </a:cubicBezTo>
                    <a:lnTo>
                      <a:pt x="16688" y="4851"/>
                    </a:lnTo>
                    <a:cubicBezTo>
                      <a:pt x="16688" y="2184"/>
                      <a:pt x="14506" y="0"/>
                      <a:pt x="1183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44"/>
              <p:cNvSpPr/>
              <p:nvPr/>
            </p:nvSpPr>
            <p:spPr>
              <a:xfrm>
                <a:off x="359875" y="448152"/>
                <a:ext cx="566057" cy="566165"/>
              </a:xfrm>
              <a:custGeom>
                <a:avLst/>
                <a:gdLst/>
                <a:ahLst/>
                <a:cxnLst/>
                <a:rect l="l" t="t" r="r" b="b"/>
                <a:pathLst>
                  <a:path w="15638" h="15641" extrusionOk="0">
                    <a:moveTo>
                      <a:pt x="13784" y="1"/>
                    </a:moveTo>
                    <a:lnTo>
                      <a:pt x="13784" y="1"/>
                    </a:lnTo>
                    <a:cubicBezTo>
                      <a:pt x="14440" y="829"/>
                      <a:pt x="14833" y="1869"/>
                      <a:pt x="14833" y="3001"/>
                    </a:cubicBezTo>
                    <a:lnTo>
                      <a:pt x="14833" y="9987"/>
                    </a:lnTo>
                    <a:cubicBezTo>
                      <a:pt x="14833" y="12655"/>
                      <a:pt x="12653" y="14839"/>
                      <a:pt x="9983" y="14839"/>
                    </a:cubicBezTo>
                    <a:lnTo>
                      <a:pt x="3001" y="14839"/>
                    </a:lnTo>
                    <a:cubicBezTo>
                      <a:pt x="1869" y="14839"/>
                      <a:pt x="828" y="14444"/>
                      <a:pt x="1" y="13788"/>
                    </a:cubicBezTo>
                    <a:lnTo>
                      <a:pt x="1" y="13788"/>
                    </a:lnTo>
                    <a:cubicBezTo>
                      <a:pt x="891" y="14913"/>
                      <a:pt x="2264" y="15640"/>
                      <a:pt x="3802" y="15640"/>
                    </a:cubicBezTo>
                    <a:lnTo>
                      <a:pt x="10787" y="15640"/>
                    </a:lnTo>
                    <a:cubicBezTo>
                      <a:pt x="13455" y="15640"/>
                      <a:pt x="15637" y="13457"/>
                      <a:pt x="15637" y="10788"/>
                    </a:cubicBezTo>
                    <a:lnTo>
                      <a:pt x="15637" y="3805"/>
                    </a:lnTo>
                    <a:cubicBezTo>
                      <a:pt x="15636" y="2265"/>
                      <a:pt x="14910" y="891"/>
                      <a:pt x="1378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" name="Google Shape;783;p44"/>
              <p:cNvSpPr/>
              <p:nvPr/>
            </p:nvSpPr>
            <p:spPr>
              <a:xfrm>
                <a:off x="533184" y="552397"/>
                <a:ext cx="181313" cy="357125"/>
              </a:xfrm>
              <a:custGeom>
                <a:avLst/>
                <a:gdLst/>
                <a:ahLst/>
                <a:cxnLst/>
                <a:rect l="l" t="t" r="r" b="b"/>
                <a:pathLst>
                  <a:path w="5009" h="9866" extrusionOk="0">
                    <a:moveTo>
                      <a:pt x="2506" y="0"/>
                    </a:moveTo>
                    <a:cubicBezTo>
                      <a:pt x="1122" y="0"/>
                      <a:pt x="0" y="1121"/>
                      <a:pt x="0" y="2503"/>
                    </a:cubicBezTo>
                    <a:cubicBezTo>
                      <a:pt x="0" y="3495"/>
                      <a:pt x="583" y="4344"/>
                      <a:pt x="1418" y="4751"/>
                    </a:cubicBezTo>
                    <a:lnTo>
                      <a:pt x="173" y="9441"/>
                    </a:lnTo>
                    <a:cubicBezTo>
                      <a:pt x="125" y="9674"/>
                      <a:pt x="281" y="9866"/>
                      <a:pt x="522" y="9866"/>
                    </a:cubicBezTo>
                    <a:lnTo>
                      <a:pt x="4488" y="9866"/>
                    </a:lnTo>
                    <a:cubicBezTo>
                      <a:pt x="4726" y="9866"/>
                      <a:pt x="4884" y="9674"/>
                      <a:pt x="4836" y="9441"/>
                    </a:cubicBezTo>
                    <a:lnTo>
                      <a:pt x="3591" y="4749"/>
                    </a:lnTo>
                    <a:cubicBezTo>
                      <a:pt x="4426" y="4344"/>
                      <a:pt x="5008" y="3495"/>
                      <a:pt x="5008" y="2503"/>
                    </a:cubicBezTo>
                    <a:cubicBezTo>
                      <a:pt x="5008" y="1121"/>
                      <a:pt x="3889" y="0"/>
                      <a:pt x="250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84" name="Google Shape;784;p44"/>
            <p:cNvSpPr/>
            <p:nvPr/>
          </p:nvSpPr>
          <p:spPr>
            <a:xfrm>
              <a:off x="264421" y="1615874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44"/>
            <p:cNvSpPr/>
            <p:nvPr/>
          </p:nvSpPr>
          <p:spPr>
            <a:xfrm>
              <a:off x="1254225" y="202375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44"/>
            <p:cNvSpPr/>
            <p:nvPr/>
          </p:nvSpPr>
          <p:spPr>
            <a:xfrm>
              <a:off x="76200" y="1428501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7" name="Google Shape;787;p44"/>
          <p:cNvGrpSpPr/>
          <p:nvPr/>
        </p:nvGrpSpPr>
        <p:grpSpPr>
          <a:xfrm>
            <a:off x="7719950" y="3194036"/>
            <a:ext cx="1728859" cy="2254270"/>
            <a:chOff x="7719950" y="3194036"/>
            <a:chExt cx="1728859" cy="2254270"/>
          </a:xfrm>
        </p:grpSpPr>
        <p:sp>
          <p:nvSpPr>
            <p:cNvPr id="788" name="Google Shape;788;p44"/>
            <p:cNvSpPr/>
            <p:nvPr/>
          </p:nvSpPr>
          <p:spPr>
            <a:xfrm>
              <a:off x="8425286" y="4424570"/>
              <a:ext cx="1023524" cy="1023736"/>
            </a:xfrm>
            <a:custGeom>
              <a:avLst/>
              <a:gdLst/>
              <a:ahLst/>
              <a:cxnLst/>
              <a:rect l="l" t="t" r="r" b="b"/>
              <a:pathLst>
                <a:path w="14454" h="14457" extrusionOk="0">
                  <a:moveTo>
                    <a:pt x="7227" y="2340"/>
                  </a:moveTo>
                  <a:cubicBezTo>
                    <a:pt x="9925" y="2340"/>
                    <a:pt x="12114" y="4530"/>
                    <a:pt x="12114" y="7229"/>
                  </a:cubicBezTo>
                  <a:cubicBezTo>
                    <a:pt x="12115" y="9927"/>
                    <a:pt x="9926" y="12115"/>
                    <a:pt x="7227" y="12115"/>
                  </a:cubicBezTo>
                  <a:cubicBezTo>
                    <a:pt x="4528" y="12115"/>
                    <a:pt x="2338" y="9929"/>
                    <a:pt x="2338" y="7229"/>
                  </a:cubicBezTo>
                  <a:cubicBezTo>
                    <a:pt x="2338" y="4529"/>
                    <a:pt x="4527" y="2340"/>
                    <a:pt x="7227" y="2340"/>
                  </a:cubicBezTo>
                  <a:close/>
                  <a:moveTo>
                    <a:pt x="7228" y="0"/>
                  </a:moveTo>
                  <a:cubicBezTo>
                    <a:pt x="6692" y="0"/>
                    <a:pt x="6254" y="437"/>
                    <a:pt x="6254" y="974"/>
                  </a:cubicBezTo>
                  <a:cubicBezTo>
                    <a:pt x="6254" y="1018"/>
                    <a:pt x="6273" y="1056"/>
                    <a:pt x="6280" y="1099"/>
                  </a:cubicBezTo>
                  <a:cubicBezTo>
                    <a:pt x="5275" y="1255"/>
                    <a:pt x="4351" y="1647"/>
                    <a:pt x="3566" y="2223"/>
                  </a:cubicBezTo>
                  <a:cubicBezTo>
                    <a:pt x="3540" y="2189"/>
                    <a:pt x="3527" y="2148"/>
                    <a:pt x="3495" y="2118"/>
                  </a:cubicBezTo>
                  <a:cubicBezTo>
                    <a:pt x="3306" y="1929"/>
                    <a:pt x="3057" y="1834"/>
                    <a:pt x="2807" y="1834"/>
                  </a:cubicBezTo>
                  <a:cubicBezTo>
                    <a:pt x="2557" y="1834"/>
                    <a:pt x="2307" y="1929"/>
                    <a:pt x="2117" y="2118"/>
                  </a:cubicBezTo>
                  <a:cubicBezTo>
                    <a:pt x="1738" y="2496"/>
                    <a:pt x="1739" y="3118"/>
                    <a:pt x="2117" y="3496"/>
                  </a:cubicBezTo>
                  <a:cubicBezTo>
                    <a:pt x="2150" y="3528"/>
                    <a:pt x="2190" y="3538"/>
                    <a:pt x="2224" y="3566"/>
                  </a:cubicBezTo>
                  <a:cubicBezTo>
                    <a:pt x="1649" y="4351"/>
                    <a:pt x="1254" y="5275"/>
                    <a:pt x="1101" y="6278"/>
                  </a:cubicBezTo>
                  <a:cubicBezTo>
                    <a:pt x="1057" y="6271"/>
                    <a:pt x="1020" y="6255"/>
                    <a:pt x="975" y="6255"/>
                  </a:cubicBezTo>
                  <a:cubicBezTo>
                    <a:pt x="439" y="6255"/>
                    <a:pt x="1" y="6693"/>
                    <a:pt x="1" y="7229"/>
                  </a:cubicBezTo>
                  <a:cubicBezTo>
                    <a:pt x="1" y="7764"/>
                    <a:pt x="440" y="8203"/>
                    <a:pt x="975" y="8203"/>
                  </a:cubicBezTo>
                  <a:cubicBezTo>
                    <a:pt x="1020" y="8203"/>
                    <a:pt x="1057" y="8184"/>
                    <a:pt x="1101" y="8179"/>
                  </a:cubicBezTo>
                  <a:cubicBezTo>
                    <a:pt x="1254" y="9185"/>
                    <a:pt x="1649" y="10107"/>
                    <a:pt x="2224" y="10892"/>
                  </a:cubicBezTo>
                  <a:cubicBezTo>
                    <a:pt x="2190" y="10916"/>
                    <a:pt x="2149" y="10931"/>
                    <a:pt x="2117" y="10962"/>
                  </a:cubicBezTo>
                  <a:cubicBezTo>
                    <a:pt x="1739" y="11340"/>
                    <a:pt x="1738" y="11960"/>
                    <a:pt x="2117" y="12340"/>
                  </a:cubicBezTo>
                  <a:cubicBezTo>
                    <a:pt x="2306" y="12529"/>
                    <a:pt x="2556" y="12624"/>
                    <a:pt x="2806" y="12624"/>
                  </a:cubicBezTo>
                  <a:cubicBezTo>
                    <a:pt x="3056" y="12624"/>
                    <a:pt x="3306" y="12529"/>
                    <a:pt x="3495" y="12340"/>
                  </a:cubicBezTo>
                  <a:cubicBezTo>
                    <a:pt x="3527" y="12310"/>
                    <a:pt x="3540" y="12268"/>
                    <a:pt x="3566" y="12234"/>
                  </a:cubicBezTo>
                  <a:cubicBezTo>
                    <a:pt x="4351" y="12810"/>
                    <a:pt x="5275" y="13203"/>
                    <a:pt x="6280" y="13357"/>
                  </a:cubicBezTo>
                  <a:cubicBezTo>
                    <a:pt x="6275" y="13400"/>
                    <a:pt x="6254" y="13438"/>
                    <a:pt x="6254" y="13482"/>
                  </a:cubicBezTo>
                  <a:cubicBezTo>
                    <a:pt x="6254" y="14016"/>
                    <a:pt x="6692" y="14456"/>
                    <a:pt x="7228" y="14456"/>
                  </a:cubicBezTo>
                  <a:cubicBezTo>
                    <a:pt x="7765" y="14456"/>
                    <a:pt x="8203" y="14018"/>
                    <a:pt x="8203" y="13482"/>
                  </a:cubicBezTo>
                  <a:cubicBezTo>
                    <a:pt x="8203" y="13438"/>
                    <a:pt x="8184" y="13400"/>
                    <a:pt x="8177" y="13357"/>
                  </a:cubicBezTo>
                  <a:cubicBezTo>
                    <a:pt x="9183" y="13203"/>
                    <a:pt x="10105" y="12810"/>
                    <a:pt x="10891" y="12234"/>
                  </a:cubicBezTo>
                  <a:cubicBezTo>
                    <a:pt x="10917" y="12270"/>
                    <a:pt x="10931" y="12310"/>
                    <a:pt x="10961" y="12340"/>
                  </a:cubicBezTo>
                  <a:cubicBezTo>
                    <a:pt x="11150" y="12529"/>
                    <a:pt x="11400" y="12624"/>
                    <a:pt x="11650" y="12624"/>
                  </a:cubicBezTo>
                  <a:cubicBezTo>
                    <a:pt x="11899" y="12624"/>
                    <a:pt x="12148" y="12529"/>
                    <a:pt x="12337" y="12340"/>
                  </a:cubicBezTo>
                  <a:cubicBezTo>
                    <a:pt x="12717" y="11962"/>
                    <a:pt x="12717" y="11340"/>
                    <a:pt x="12337" y="10962"/>
                  </a:cubicBezTo>
                  <a:cubicBezTo>
                    <a:pt x="12307" y="10931"/>
                    <a:pt x="12266" y="10916"/>
                    <a:pt x="12232" y="10892"/>
                  </a:cubicBezTo>
                  <a:cubicBezTo>
                    <a:pt x="12807" y="10107"/>
                    <a:pt x="13200" y="9182"/>
                    <a:pt x="13355" y="8179"/>
                  </a:cubicBezTo>
                  <a:cubicBezTo>
                    <a:pt x="13398" y="8186"/>
                    <a:pt x="13436" y="8203"/>
                    <a:pt x="13480" y="8203"/>
                  </a:cubicBezTo>
                  <a:cubicBezTo>
                    <a:pt x="14015" y="8203"/>
                    <a:pt x="14454" y="7764"/>
                    <a:pt x="14454" y="7229"/>
                  </a:cubicBezTo>
                  <a:cubicBezTo>
                    <a:pt x="14454" y="6693"/>
                    <a:pt x="14015" y="6255"/>
                    <a:pt x="13480" y="6255"/>
                  </a:cubicBezTo>
                  <a:cubicBezTo>
                    <a:pt x="13436" y="6255"/>
                    <a:pt x="13398" y="6274"/>
                    <a:pt x="13355" y="6278"/>
                  </a:cubicBezTo>
                  <a:cubicBezTo>
                    <a:pt x="13199" y="5274"/>
                    <a:pt x="12807" y="4351"/>
                    <a:pt x="12232" y="3566"/>
                  </a:cubicBezTo>
                  <a:cubicBezTo>
                    <a:pt x="12266" y="3541"/>
                    <a:pt x="12307" y="3528"/>
                    <a:pt x="12337" y="3496"/>
                  </a:cubicBezTo>
                  <a:cubicBezTo>
                    <a:pt x="12717" y="3117"/>
                    <a:pt x="12717" y="2496"/>
                    <a:pt x="12337" y="2118"/>
                  </a:cubicBezTo>
                  <a:cubicBezTo>
                    <a:pt x="12148" y="1929"/>
                    <a:pt x="11899" y="1834"/>
                    <a:pt x="11650" y="1834"/>
                  </a:cubicBezTo>
                  <a:cubicBezTo>
                    <a:pt x="11400" y="1834"/>
                    <a:pt x="11150" y="1929"/>
                    <a:pt x="10961" y="2118"/>
                  </a:cubicBezTo>
                  <a:cubicBezTo>
                    <a:pt x="10929" y="2151"/>
                    <a:pt x="10917" y="2189"/>
                    <a:pt x="10891" y="2223"/>
                  </a:cubicBezTo>
                  <a:cubicBezTo>
                    <a:pt x="10105" y="1647"/>
                    <a:pt x="9183" y="1255"/>
                    <a:pt x="8177" y="1099"/>
                  </a:cubicBezTo>
                  <a:cubicBezTo>
                    <a:pt x="8184" y="1056"/>
                    <a:pt x="8203" y="1018"/>
                    <a:pt x="8203" y="974"/>
                  </a:cubicBezTo>
                  <a:cubicBezTo>
                    <a:pt x="8203" y="437"/>
                    <a:pt x="7765" y="0"/>
                    <a:pt x="72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89" name="Google Shape;789;p44"/>
            <p:cNvGrpSpPr/>
            <p:nvPr/>
          </p:nvGrpSpPr>
          <p:grpSpPr>
            <a:xfrm>
              <a:off x="7908170" y="3794092"/>
              <a:ext cx="1083430" cy="1196998"/>
              <a:chOff x="3659795" y="-1688508"/>
              <a:chExt cx="1083430" cy="1196998"/>
            </a:xfrm>
          </p:grpSpPr>
          <p:sp>
            <p:nvSpPr>
              <p:cNvPr id="790" name="Google Shape;790;p44"/>
              <p:cNvSpPr/>
              <p:nvPr/>
            </p:nvSpPr>
            <p:spPr>
              <a:xfrm>
                <a:off x="3823238" y="-1688508"/>
                <a:ext cx="756333" cy="856201"/>
              </a:xfrm>
              <a:custGeom>
                <a:avLst/>
                <a:gdLst/>
                <a:ahLst/>
                <a:cxnLst/>
                <a:rect l="l" t="t" r="r" b="b"/>
                <a:pathLst>
                  <a:path w="14991" h="16978" extrusionOk="0">
                    <a:moveTo>
                      <a:pt x="0" y="0"/>
                    </a:moveTo>
                    <a:lnTo>
                      <a:pt x="0" y="16978"/>
                    </a:lnTo>
                    <a:lnTo>
                      <a:pt x="14991" y="16978"/>
                    </a:lnTo>
                    <a:lnTo>
                      <a:pt x="14991" y="3647"/>
                    </a:lnTo>
                    <a:lnTo>
                      <a:pt x="1161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44"/>
              <p:cNvSpPr/>
              <p:nvPr/>
            </p:nvSpPr>
            <p:spPr>
              <a:xfrm>
                <a:off x="4409885" y="-1688508"/>
                <a:ext cx="170328" cy="183969"/>
              </a:xfrm>
              <a:custGeom>
                <a:avLst/>
                <a:gdLst/>
                <a:ahLst/>
                <a:cxnLst/>
                <a:rect l="l" t="t" r="r" b="b"/>
                <a:pathLst>
                  <a:path w="3376" h="3648" extrusionOk="0">
                    <a:moveTo>
                      <a:pt x="0" y="0"/>
                    </a:moveTo>
                    <a:lnTo>
                      <a:pt x="0" y="3647"/>
                    </a:lnTo>
                    <a:lnTo>
                      <a:pt x="3376" y="36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44"/>
              <p:cNvSpPr/>
              <p:nvPr/>
            </p:nvSpPr>
            <p:spPr>
              <a:xfrm>
                <a:off x="3905565" y="-1562481"/>
                <a:ext cx="424608" cy="24156"/>
              </a:xfrm>
              <a:custGeom>
                <a:avLst/>
                <a:gdLst/>
                <a:ahLst/>
                <a:cxnLst/>
                <a:rect l="l" t="t" r="r" b="b"/>
                <a:pathLst>
                  <a:path w="8416" h="479" extrusionOk="0">
                    <a:moveTo>
                      <a:pt x="0" y="0"/>
                    </a:moveTo>
                    <a:lnTo>
                      <a:pt x="0" y="478"/>
                    </a:lnTo>
                    <a:lnTo>
                      <a:pt x="8415" y="478"/>
                    </a:lnTo>
                    <a:lnTo>
                      <a:pt x="841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44"/>
              <p:cNvSpPr/>
              <p:nvPr/>
            </p:nvSpPr>
            <p:spPr>
              <a:xfrm>
                <a:off x="3905565" y="-1477503"/>
                <a:ext cx="424608" cy="24106"/>
              </a:xfrm>
              <a:custGeom>
                <a:avLst/>
                <a:gdLst/>
                <a:ahLst/>
                <a:cxnLst/>
                <a:rect l="l" t="t" r="r" b="b"/>
                <a:pathLst>
                  <a:path w="8416" h="478" extrusionOk="0">
                    <a:moveTo>
                      <a:pt x="0" y="0"/>
                    </a:moveTo>
                    <a:lnTo>
                      <a:pt x="0" y="477"/>
                    </a:lnTo>
                    <a:lnTo>
                      <a:pt x="8415" y="477"/>
                    </a:lnTo>
                    <a:lnTo>
                      <a:pt x="841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44"/>
              <p:cNvSpPr/>
              <p:nvPr/>
            </p:nvSpPr>
            <p:spPr>
              <a:xfrm>
                <a:off x="3905565" y="-1392475"/>
                <a:ext cx="605733" cy="24106"/>
              </a:xfrm>
              <a:custGeom>
                <a:avLst/>
                <a:gdLst/>
                <a:ahLst/>
                <a:cxnLst/>
                <a:rect l="l" t="t" r="r" b="b"/>
                <a:pathLst>
                  <a:path w="12006" h="478" extrusionOk="0">
                    <a:moveTo>
                      <a:pt x="0" y="0"/>
                    </a:moveTo>
                    <a:lnTo>
                      <a:pt x="0" y="477"/>
                    </a:lnTo>
                    <a:lnTo>
                      <a:pt x="12006" y="477"/>
                    </a:lnTo>
                    <a:lnTo>
                      <a:pt x="1200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44"/>
              <p:cNvSpPr/>
              <p:nvPr/>
            </p:nvSpPr>
            <p:spPr>
              <a:xfrm>
                <a:off x="3905565" y="-1307548"/>
                <a:ext cx="605733" cy="24106"/>
              </a:xfrm>
              <a:custGeom>
                <a:avLst/>
                <a:gdLst/>
                <a:ahLst/>
                <a:cxnLst/>
                <a:rect l="l" t="t" r="r" b="b"/>
                <a:pathLst>
                  <a:path w="12006" h="478" extrusionOk="0">
                    <a:moveTo>
                      <a:pt x="0" y="0"/>
                    </a:moveTo>
                    <a:lnTo>
                      <a:pt x="0" y="477"/>
                    </a:lnTo>
                    <a:lnTo>
                      <a:pt x="12006" y="477"/>
                    </a:lnTo>
                    <a:lnTo>
                      <a:pt x="1200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44"/>
              <p:cNvSpPr/>
              <p:nvPr/>
            </p:nvSpPr>
            <p:spPr>
              <a:xfrm>
                <a:off x="3905565" y="-1222519"/>
                <a:ext cx="605733" cy="24106"/>
              </a:xfrm>
              <a:custGeom>
                <a:avLst/>
                <a:gdLst/>
                <a:ahLst/>
                <a:cxnLst/>
                <a:rect l="l" t="t" r="r" b="b"/>
                <a:pathLst>
                  <a:path w="12006" h="478" extrusionOk="0">
                    <a:moveTo>
                      <a:pt x="0" y="0"/>
                    </a:moveTo>
                    <a:lnTo>
                      <a:pt x="0" y="477"/>
                    </a:lnTo>
                    <a:lnTo>
                      <a:pt x="12006" y="477"/>
                    </a:lnTo>
                    <a:lnTo>
                      <a:pt x="1200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44"/>
              <p:cNvSpPr/>
              <p:nvPr/>
            </p:nvSpPr>
            <p:spPr>
              <a:xfrm>
                <a:off x="3905565" y="-1137592"/>
                <a:ext cx="605733" cy="24055"/>
              </a:xfrm>
              <a:custGeom>
                <a:avLst/>
                <a:gdLst/>
                <a:ahLst/>
                <a:cxnLst/>
                <a:rect l="l" t="t" r="r" b="b"/>
                <a:pathLst>
                  <a:path w="12006" h="477" extrusionOk="0">
                    <a:moveTo>
                      <a:pt x="0" y="0"/>
                    </a:moveTo>
                    <a:lnTo>
                      <a:pt x="0" y="476"/>
                    </a:lnTo>
                    <a:lnTo>
                      <a:pt x="12006" y="476"/>
                    </a:lnTo>
                    <a:lnTo>
                      <a:pt x="1200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44"/>
              <p:cNvSpPr/>
              <p:nvPr/>
            </p:nvSpPr>
            <p:spPr>
              <a:xfrm>
                <a:off x="3905565" y="-1052564"/>
                <a:ext cx="605733" cy="24156"/>
              </a:xfrm>
              <a:custGeom>
                <a:avLst/>
                <a:gdLst/>
                <a:ahLst/>
                <a:cxnLst/>
                <a:rect l="l" t="t" r="r" b="b"/>
                <a:pathLst>
                  <a:path w="12006" h="479" extrusionOk="0">
                    <a:moveTo>
                      <a:pt x="0" y="0"/>
                    </a:moveTo>
                    <a:lnTo>
                      <a:pt x="0" y="478"/>
                    </a:lnTo>
                    <a:lnTo>
                      <a:pt x="12006" y="478"/>
                    </a:lnTo>
                    <a:lnTo>
                      <a:pt x="1200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44"/>
              <p:cNvSpPr/>
              <p:nvPr/>
            </p:nvSpPr>
            <p:spPr>
              <a:xfrm>
                <a:off x="3905565" y="-967586"/>
                <a:ext cx="605733" cy="24106"/>
              </a:xfrm>
              <a:custGeom>
                <a:avLst/>
                <a:gdLst/>
                <a:ahLst/>
                <a:cxnLst/>
                <a:rect l="l" t="t" r="r" b="b"/>
                <a:pathLst>
                  <a:path w="12006" h="478" extrusionOk="0">
                    <a:moveTo>
                      <a:pt x="0" y="0"/>
                    </a:moveTo>
                    <a:lnTo>
                      <a:pt x="0" y="477"/>
                    </a:lnTo>
                    <a:lnTo>
                      <a:pt x="12006" y="477"/>
                    </a:lnTo>
                    <a:lnTo>
                      <a:pt x="1200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44"/>
              <p:cNvSpPr/>
              <p:nvPr/>
            </p:nvSpPr>
            <p:spPr>
              <a:xfrm>
                <a:off x="3717525" y="-1425092"/>
                <a:ext cx="1025699" cy="781514"/>
              </a:xfrm>
              <a:custGeom>
                <a:avLst/>
                <a:gdLst/>
                <a:ahLst/>
                <a:cxnLst/>
                <a:rect l="l" t="t" r="r" b="b"/>
                <a:pathLst>
                  <a:path w="20330" h="15497" extrusionOk="0">
                    <a:moveTo>
                      <a:pt x="1167" y="0"/>
                    </a:moveTo>
                    <a:cubicBezTo>
                      <a:pt x="491" y="0"/>
                      <a:pt x="0" y="549"/>
                      <a:pt x="76" y="1221"/>
                    </a:cubicBezTo>
                    <a:lnTo>
                      <a:pt x="1554" y="14275"/>
                    </a:lnTo>
                    <a:cubicBezTo>
                      <a:pt x="1629" y="14947"/>
                      <a:pt x="2245" y="15496"/>
                      <a:pt x="2921" y="15496"/>
                    </a:cubicBezTo>
                    <a:lnTo>
                      <a:pt x="17421" y="15496"/>
                    </a:lnTo>
                    <a:cubicBezTo>
                      <a:pt x="18097" y="15496"/>
                      <a:pt x="18724" y="14948"/>
                      <a:pt x="18813" y="14278"/>
                    </a:cubicBezTo>
                    <a:lnTo>
                      <a:pt x="20241" y="3653"/>
                    </a:lnTo>
                    <a:cubicBezTo>
                      <a:pt x="20330" y="2985"/>
                      <a:pt x="19851" y="2437"/>
                      <a:pt x="19176" y="2437"/>
                    </a:cubicBezTo>
                    <a:lnTo>
                      <a:pt x="11801" y="2437"/>
                    </a:lnTo>
                    <a:lnTo>
                      <a:pt x="11801" y="2438"/>
                    </a:lnTo>
                    <a:cubicBezTo>
                      <a:pt x="11126" y="2438"/>
                      <a:pt x="10573" y="1890"/>
                      <a:pt x="10573" y="1220"/>
                    </a:cubicBezTo>
                    <a:cubicBezTo>
                      <a:pt x="10573" y="549"/>
                      <a:pt x="10020" y="0"/>
                      <a:pt x="934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44"/>
              <p:cNvSpPr/>
              <p:nvPr/>
            </p:nvSpPr>
            <p:spPr>
              <a:xfrm>
                <a:off x="3659795" y="-1425092"/>
                <a:ext cx="1025699" cy="781564"/>
              </a:xfrm>
              <a:custGeom>
                <a:avLst/>
                <a:gdLst/>
                <a:ahLst/>
                <a:cxnLst/>
                <a:rect l="l" t="t" r="r" b="b"/>
                <a:pathLst>
                  <a:path w="20330" h="15498" extrusionOk="0">
                    <a:moveTo>
                      <a:pt x="1167" y="0"/>
                    </a:moveTo>
                    <a:cubicBezTo>
                      <a:pt x="491" y="0"/>
                      <a:pt x="1" y="549"/>
                      <a:pt x="77" y="1221"/>
                    </a:cubicBezTo>
                    <a:lnTo>
                      <a:pt x="1553" y="14276"/>
                    </a:lnTo>
                    <a:cubicBezTo>
                      <a:pt x="1628" y="14948"/>
                      <a:pt x="2244" y="15497"/>
                      <a:pt x="2920" y="15497"/>
                    </a:cubicBezTo>
                    <a:lnTo>
                      <a:pt x="17420" y="15497"/>
                    </a:lnTo>
                    <a:cubicBezTo>
                      <a:pt x="18096" y="15497"/>
                      <a:pt x="18724" y="14949"/>
                      <a:pt x="18812" y="14279"/>
                    </a:cubicBezTo>
                    <a:lnTo>
                      <a:pt x="20241" y="3654"/>
                    </a:lnTo>
                    <a:cubicBezTo>
                      <a:pt x="20329" y="2986"/>
                      <a:pt x="19850" y="2438"/>
                      <a:pt x="19174" y="2438"/>
                    </a:cubicBezTo>
                    <a:lnTo>
                      <a:pt x="11802" y="2438"/>
                    </a:lnTo>
                    <a:cubicBezTo>
                      <a:pt x="11127" y="2438"/>
                      <a:pt x="10574" y="1890"/>
                      <a:pt x="10574" y="1220"/>
                    </a:cubicBezTo>
                    <a:cubicBezTo>
                      <a:pt x="10574" y="549"/>
                      <a:pt x="10020" y="0"/>
                      <a:pt x="934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44"/>
              <p:cNvSpPr/>
              <p:nvPr/>
            </p:nvSpPr>
            <p:spPr>
              <a:xfrm>
                <a:off x="3792478" y="-1201262"/>
                <a:ext cx="817734" cy="709752"/>
              </a:xfrm>
              <a:custGeom>
                <a:avLst/>
                <a:gdLst/>
                <a:ahLst/>
                <a:cxnLst/>
                <a:rect l="l" t="t" r="r" b="b"/>
                <a:pathLst>
                  <a:path w="16208" h="14074" extrusionOk="0">
                    <a:moveTo>
                      <a:pt x="8104" y="1"/>
                    </a:moveTo>
                    <a:cubicBezTo>
                      <a:pt x="7529" y="457"/>
                      <a:pt x="5372" y="2015"/>
                      <a:pt x="2663" y="2058"/>
                    </a:cubicBezTo>
                    <a:cubicBezTo>
                      <a:pt x="2663" y="2058"/>
                      <a:pt x="1" y="11097"/>
                      <a:pt x="8104" y="14073"/>
                    </a:cubicBezTo>
                    <a:cubicBezTo>
                      <a:pt x="16207" y="11095"/>
                      <a:pt x="13545" y="2058"/>
                      <a:pt x="13545" y="2058"/>
                    </a:cubicBezTo>
                    <a:cubicBezTo>
                      <a:pt x="10835" y="2015"/>
                      <a:pt x="8680" y="457"/>
                      <a:pt x="810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44"/>
              <p:cNvSpPr/>
              <p:nvPr/>
            </p:nvSpPr>
            <p:spPr>
              <a:xfrm>
                <a:off x="4111485" y="-1029085"/>
                <a:ext cx="180469" cy="177514"/>
              </a:xfrm>
              <a:custGeom>
                <a:avLst/>
                <a:gdLst/>
                <a:ahLst/>
                <a:cxnLst/>
                <a:rect l="l" t="t" r="r" b="b"/>
                <a:pathLst>
                  <a:path w="3577" h="3520" extrusionOk="0">
                    <a:moveTo>
                      <a:pt x="2037" y="465"/>
                    </a:moveTo>
                    <a:cubicBezTo>
                      <a:pt x="2630" y="465"/>
                      <a:pt x="3114" y="947"/>
                      <a:pt x="3114" y="1542"/>
                    </a:cubicBezTo>
                    <a:lnTo>
                      <a:pt x="3114" y="1981"/>
                    </a:lnTo>
                    <a:cubicBezTo>
                      <a:pt x="3114" y="2575"/>
                      <a:pt x="2630" y="3058"/>
                      <a:pt x="2037" y="3058"/>
                    </a:cubicBezTo>
                    <a:lnTo>
                      <a:pt x="1539" y="3058"/>
                    </a:lnTo>
                    <a:cubicBezTo>
                      <a:pt x="945" y="3058"/>
                      <a:pt x="463" y="2576"/>
                      <a:pt x="463" y="1981"/>
                    </a:cubicBezTo>
                    <a:lnTo>
                      <a:pt x="463" y="1542"/>
                    </a:lnTo>
                    <a:cubicBezTo>
                      <a:pt x="463" y="947"/>
                      <a:pt x="945" y="465"/>
                      <a:pt x="1539" y="465"/>
                    </a:cubicBezTo>
                    <a:close/>
                    <a:moveTo>
                      <a:pt x="1539" y="1"/>
                    </a:moveTo>
                    <a:cubicBezTo>
                      <a:pt x="691" y="1"/>
                      <a:pt x="1" y="692"/>
                      <a:pt x="1" y="1540"/>
                    </a:cubicBezTo>
                    <a:lnTo>
                      <a:pt x="1" y="1980"/>
                    </a:lnTo>
                    <a:cubicBezTo>
                      <a:pt x="1" y="2828"/>
                      <a:pt x="691" y="3519"/>
                      <a:pt x="1539" y="3519"/>
                    </a:cubicBezTo>
                    <a:lnTo>
                      <a:pt x="2037" y="3519"/>
                    </a:lnTo>
                    <a:cubicBezTo>
                      <a:pt x="2885" y="3519"/>
                      <a:pt x="3576" y="2828"/>
                      <a:pt x="3576" y="1980"/>
                    </a:cubicBezTo>
                    <a:lnTo>
                      <a:pt x="3576" y="1540"/>
                    </a:lnTo>
                    <a:cubicBezTo>
                      <a:pt x="3576" y="690"/>
                      <a:pt x="2885" y="1"/>
                      <a:pt x="203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44"/>
              <p:cNvSpPr/>
              <p:nvPr/>
            </p:nvSpPr>
            <p:spPr>
              <a:xfrm>
                <a:off x="4070776" y="-927193"/>
                <a:ext cx="261748" cy="261782"/>
              </a:xfrm>
              <a:custGeom>
                <a:avLst/>
                <a:gdLst/>
                <a:ahLst/>
                <a:cxnLst/>
                <a:rect l="l" t="t" r="r" b="b"/>
                <a:pathLst>
                  <a:path w="5188" h="5191" extrusionOk="0">
                    <a:moveTo>
                      <a:pt x="1508" y="1"/>
                    </a:moveTo>
                    <a:cubicBezTo>
                      <a:pt x="678" y="1"/>
                      <a:pt x="0" y="680"/>
                      <a:pt x="0" y="1509"/>
                    </a:cubicBezTo>
                    <a:lnTo>
                      <a:pt x="0" y="3683"/>
                    </a:lnTo>
                    <a:cubicBezTo>
                      <a:pt x="0" y="4511"/>
                      <a:pt x="678" y="5191"/>
                      <a:pt x="1508" y="5191"/>
                    </a:cubicBezTo>
                    <a:lnTo>
                      <a:pt x="3679" y="5191"/>
                    </a:lnTo>
                    <a:cubicBezTo>
                      <a:pt x="4509" y="5191"/>
                      <a:pt x="5188" y="4511"/>
                      <a:pt x="5188" y="3683"/>
                    </a:cubicBezTo>
                    <a:lnTo>
                      <a:pt x="5188" y="1509"/>
                    </a:lnTo>
                    <a:cubicBezTo>
                      <a:pt x="5188" y="680"/>
                      <a:pt x="4509" y="1"/>
                      <a:pt x="367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44"/>
              <p:cNvSpPr/>
              <p:nvPr/>
            </p:nvSpPr>
            <p:spPr>
              <a:xfrm>
                <a:off x="4087191" y="-910581"/>
                <a:ext cx="245351" cy="245241"/>
              </a:xfrm>
              <a:custGeom>
                <a:avLst/>
                <a:gdLst/>
                <a:ahLst/>
                <a:cxnLst/>
                <a:rect l="l" t="t" r="r" b="b"/>
                <a:pathLst>
                  <a:path w="4863" h="4863" extrusionOk="0">
                    <a:moveTo>
                      <a:pt x="4288" y="0"/>
                    </a:moveTo>
                    <a:lnTo>
                      <a:pt x="4288" y="0"/>
                    </a:lnTo>
                    <a:cubicBezTo>
                      <a:pt x="4492" y="258"/>
                      <a:pt x="4616" y="580"/>
                      <a:pt x="4616" y="933"/>
                    </a:cubicBezTo>
                    <a:lnTo>
                      <a:pt x="4616" y="3104"/>
                    </a:lnTo>
                    <a:cubicBezTo>
                      <a:pt x="4616" y="3935"/>
                      <a:pt x="3937" y="4613"/>
                      <a:pt x="3108" y="4613"/>
                    </a:cubicBezTo>
                    <a:lnTo>
                      <a:pt x="935" y="4613"/>
                    </a:lnTo>
                    <a:cubicBezTo>
                      <a:pt x="583" y="4613"/>
                      <a:pt x="261" y="4491"/>
                      <a:pt x="1" y="4287"/>
                    </a:cubicBezTo>
                    <a:lnTo>
                      <a:pt x="1" y="4287"/>
                    </a:lnTo>
                    <a:cubicBezTo>
                      <a:pt x="278" y="4635"/>
                      <a:pt x="704" y="4863"/>
                      <a:pt x="1183" y="4863"/>
                    </a:cubicBezTo>
                    <a:lnTo>
                      <a:pt x="3354" y="4863"/>
                    </a:lnTo>
                    <a:cubicBezTo>
                      <a:pt x="4184" y="4863"/>
                      <a:pt x="4863" y="4183"/>
                      <a:pt x="4863" y="3355"/>
                    </a:cubicBezTo>
                    <a:lnTo>
                      <a:pt x="4863" y="1182"/>
                    </a:lnTo>
                    <a:cubicBezTo>
                      <a:pt x="4863" y="704"/>
                      <a:pt x="4639" y="277"/>
                      <a:pt x="428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44"/>
              <p:cNvSpPr/>
              <p:nvPr/>
            </p:nvSpPr>
            <p:spPr>
              <a:xfrm>
                <a:off x="4162447" y="-865492"/>
                <a:ext cx="78605" cy="154770"/>
              </a:xfrm>
              <a:custGeom>
                <a:avLst/>
                <a:gdLst/>
                <a:ahLst/>
                <a:cxnLst/>
                <a:rect l="l" t="t" r="r" b="b"/>
                <a:pathLst>
                  <a:path w="1558" h="3069" extrusionOk="0">
                    <a:moveTo>
                      <a:pt x="779" y="0"/>
                    </a:moveTo>
                    <a:cubicBezTo>
                      <a:pt x="348" y="0"/>
                      <a:pt x="1" y="349"/>
                      <a:pt x="1" y="780"/>
                    </a:cubicBezTo>
                    <a:cubicBezTo>
                      <a:pt x="1" y="1089"/>
                      <a:pt x="181" y="1354"/>
                      <a:pt x="441" y="1479"/>
                    </a:cubicBezTo>
                    <a:lnTo>
                      <a:pt x="54" y="2937"/>
                    </a:lnTo>
                    <a:cubicBezTo>
                      <a:pt x="38" y="3010"/>
                      <a:pt x="87" y="3068"/>
                      <a:pt x="162" y="3068"/>
                    </a:cubicBezTo>
                    <a:lnTo>
                      <a:pt x="1395" y="3068"/>
                    </a:lnTo>
                    <a:cubicBezTo>
                      <a:pt x="1469" y="3068"/>
                      <a:pt x="1517" y="3010"/>
                      <a:pt x="1504" y="2937"/>
                    </a:cubicBezTo>
                    <a:lnTo>
                      <a:pt x="1117" y="1479"/>
                    </a:lnTo>
                    <a:cubicBezTo>
                      <a:pt x="1376" y="1352"/>
                      <a:pt x="1557" y="1089"/>
                      <a:pt x="1557" y="780"/>
                    </a:cubicBezTo>
                    <a:cubicBezTo>
                      <a:pt x="1557" y="349"/>
                      <a:pt x="1208" y="0"/>
                      <a:pt x="7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07" name="Google Shape;807;p44"/>
            <p:cNvSpPr/>
            <p:nvPr/>
          </p:nvSpPr>
          <p:spPr>
            <a:xfrm>
              <a:off x="8388346" y="3194036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44"/>
            <p:cNvSpPr/>
            <p:nvPr/>
          </p:nvSpPr>
          <p:spPr>
            <a:xfrm>
              <a:off x="8770175" y="3573812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44"/>
            <p:cNvSpPr/>
            <p:nvPr/>
          </p:nvSpPr>
          <p:spPr>
            <a:xfrm>
              <a:off x="7719950" y="4803737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0" name="Google Shape;810;p44"/>
          <p:cNvSpPr/>
          <p:nvPr/>
        </p:nvSpPr>
        <p:spPr>
          <a:xfrm>
            <a:off x="1687815" y="3799763"/>
            <a:ext cx="247859" cy="288000"/>
          </a:xfrm>
          <a:custGeom>
            <a:avLst/>
            <a:gdLst/>
            <a:ahLst/>
            <a:cxnLst/>
            <a:rect l="l" t="t" r="r" b="b"/>
            <a:pathLst>
              <a:path w="10807" h="12697" extrusionOk="0">
                <a:moveTo>
                  <a:pt x="6617" y="9924"/>
                </a:moveTo>
                <a:lnTo>
                  <a:pt x="6617" y="10775"/>
                </a:lnTo>
                <a:lnTo>
                  <a:pt x="4159" y="10775"/>
                </a:lnTo>
                <a:lnTo>
                  <a:pt x="4159" y="9924"/>
                </a:lnTo>
                <a:close/>
                <a:moveTo>
                  <a:pt x="4159" y="0"/>
                </a:moveTo>
                <a:cubicBezTo>
                  <a:pt x="3561" y="0"/>
                  <a:pt x="2994" y="315"/>
                  <a:pt x="2742" y="851"/>
                </a:cubicBezTo>
                <a:lnTo>
                  <a:pt x="2490" y="851"/>
                </a:lnTo>
                <a:cubicBezTo>
                  <a:pt x="1797" y="851"/>
                  <a:pt x="1166" y="1324"/>
                  <a:pt x="914" y="1954"/>
                </a:cubicBezTo>
                <a:cubicBezTo>
                  <a:pt x="1324" y="1985"/>
                  <a:pt x="1702" y="2143"/>
                  <a:pt x="1986" y="2426"/>
                </a:cubicBezTo>
                <a:cubicBezTo>
                  <a:pt x="2143" y="2584"/>
                  <a:pt x="2143" y="2836"/>
                  <a:pt x="1986" y="2993"/>
                </a:cubicBezTo>
                <a:cubicBezTo>
                  <a:pt x="1907" y="3072"/>
                  <a:pt x="1797" y="3111"/>
                  <a:pt x="1686" y="3111"/>
                </a:cubicBezTo>
                <a:cubicBezTo>
                  <a:pt x="1576" y="3111"/>
                  <a:pt x="1466" y="3072"/>
                  <a:pt x="1387" y="2993"/>
                </a:cubicBezTo>
                <a:cubicBezTo>
                  <a:pt x="1198" y="2804"/>
                  <a:pt x="946" y="2773"/>
                  <a:pt x="725" y="2773"/>
                </a:cubicBezTo>
                <a:cubicBezTo>
                  <a:pt x="284" y="3088"/>
                  <a:pt x="1" y="3560"/>
                  <a:pt x="1" y="4159"/>
                </a:cubicBezTo>
                <a:cubicBezTo>
                  <a:pt x="1" y="4411"/>
                  <a:pt x="95" y="4726"/>
                  <a:pt x="253" y="4978"/>
                </a:cubicBezTo>
                <a:cubicBezTo>
                  <a:pt x="95" y="5199"/>
                  <a:pt x="1" y="5514"/>
                  <a:pt x="1" y="5797"/>
                </a:cubicBezTo>
                <a:cubicBezTo>
                  <a:pt x="1" y="6144"/>
                  <a:pt x="127" y="6459"/>
                  <a:pt x="316" y="6742"/>
                </a:cubicBezTo>
                <a:cubicBezTo>
                  <a:pt x="599" y="6522"/>
                  <a:pt x="1009" y="6364"/>
                  <a:pt x="1387" y="6364"/>
                </a:cubicBezTo>
                <a:cubicBezTo>
                  <a:pt x="1639" y="6364"/>
                  <a:pt x="1797" y="6553"/>
                  <a:pt x="1797" y="6742"/>
                </a:cubicBezTo>
                <a:cubicBezTo>
                  <a:pt x="1797" y="6994"/>
                  <a:pt x="1576" y="7152"/>
                  <a:pt x="1387" y="7152"/>
                </a:cubicBezTo>
                <a:cubicBezTo>
                  <a:pt x="1198" y="7152"/>
                  <a:pt x="1009" y="7215"/>
                  <a:pt x="851" y="7341"/>
                </a:cubicBezTo>
                <a:lnTo>
                  <a:pt x="851" y="7404"/>
                </a:lnTo>
                <a:cubicBezTo>
                  <a:pt x="851" y="8318"/>
                  <a:pt x="1576" y="9074"/>
                  <a:pt x="2490" y="9074"/>
                </a:cubicBezTo>
                <a:lnTo>
                  <a:pt x="2742" y="9074"/>
                </a:lnTo>
                <a:cubicBezTo>
                  <a:pt x="2899" y="9357"/>
                  <a:pt x="3088" y="9546"/>
                  <a:pt x="3309" y="9704"/>
                </a:cubicBezTo>
                <a:lnTo>
                  <a:pt x="3309" y="10617"/>
                </a:lnTo>
                <a:cubicBezTo>
                  <a:pt x="3309" y="11752"/>
                  <a:pt x="4254" y="12697"/>
                  <a:pt x="5420" y="12697"/>
                </a:cubicBezTo>
                <a:cubicBezTo>
                  <a:pt x="6554" y="12697"/>
                  <a:pt x="7499" y="11752"/>
                  <a:pt x="7499" y="10617"/>
                </a:cubicBezTo>
                <a:lnTo>
                  <a:pt x="7499" y="9704"/>
                </a:lnTo>
                <a:cubicBezTo>
                  <a:pt x="7719" y="9546"/>
                  <a:pt x="7971" y="9357"/>
                  <a:pt x="8097" y="9074"/>
                </a:cubicBezTo>
                <a:lnTo>
                  <a:pt x="8318" y="9074"/>
                </a:lnTo>
                <a:cubicBezTo>
                  <a:pt x="9232" y="9074"/>
                  <a:pt x="9988" y="8318"/>
                  <a:pt x="9988" y="7404"/>
                </a:cubicBezTo>
                <a:lnTo>
                  <a:pt x="9988" y="7341"/>
                </a:lnTo>
                <a:cubicBezTo>
                  <a:pt x="9830" y="7215"/>
                  <a:pt x="9610" y="7152"/>
                  <a:pt x="9421" y="7152"/>
                </a:cubicBezTo>
                <a:cubicBezTo>
                  <a:pt x="9200" y="7152"/>
                  <a:pt x="9043" y="6931"/>
                  <a:pt x="9043" y="6742"/>
                </a:cubicBezTo>
                <a:cubicBezTo>
                  <a:pt x="9043" y="6522"/>
                  <a:pt x="9232" y="6364"/>
                  <a:pt x="9421" y="6364"/>
                </a:cubicBezTo>
                <a:cubicBezTo>
                  <a:pt x="9830" y="6364"/>
                  <a:pt x="10208" y="6522"/>
                  <a:pt x="10492" y="6742"/>
                </a:cubicBezTo>
                <a:cubicBezTo>
                  <a:pt x="10681" y="6459"/>
                  <a:pt x="10807" y="6144"/>
                  <a:pt x="10807" y="5797"/>
                </a:cubicBezTo>
                <a:cubicBezTo>
                  <a:pt x="10807" y="5514"/>
                  <a:pt x="10712" y="5199"/>
                  <a:pt x="10555" y="4978"/>
                </a:cubicBezTo>
                <a:cubicBezTo>
                  <a:pt x="10681" y="4726"/>
                  <a:pt x="10775" y="4411"/>
                  <a:pt x="10775" y="4159"/>
                </a:cubicBezTo>
                <a:cubicBezTo>
                  <a:pt x="10775" y="3592"/>
                  <a:pt x="10492" y="3088"/>
                  <a:pt x="10051" y="2773"/>
                </a:cubicBezTo>
                <a:cubicBezTo>
                  <a:pt x="10015" y="2768"/>
                  <a:pt x="9978" y="2765"/>
                  <a:pt x="9939" y="2765"/>
                </a:cubicBezTo>
                <a:cubicBezTo>
                  <a:pt x="9742" y="2765"/>
                  <a:pt x="9521" y="2835"/>
                  <a:pt x="9389" y="2993"/>
                </a:cubicBezTo>
                <a:cubicBezTo>
                  <a:pt x="9310" y="3072"/>
                  <a:pt x="9200" y="3111"/>
                  <a:pt x="9090" y="3111"/>
                </a:cubicBezTo>
                <a:cubicBezTo>
                  <a:pt x="8980" y="3111"/>
                  <a:pt x="8869" y="3072"/>
                  <a:pt x="8791" y="2993"/>
                </a:cubicBezTo>
                <a:cubicBezTo>
                  <a:pt x="8633" y="2836"/>
                  <a:pt x="8633" y="2584"/>
                  <a:pt x="8791" y="2426"/>
                </a:cubicBezTo>
                <a:cubicBezTo>
                  <a:pt x="9074" y="2143"/>
                  <a:pt x="9452" y="1954"/>
                  <a:pt x="9862" y="1954"/>
                </a:cubicBezTo>
                <a:cubicBezTo>
                  <a:pt x="9610" y="1324"/>
                  <a:pt x="9043" y="851"/>
                  <a:pt x="8287" y="851"/>
                </a:cubicBezTo>
                <a:lnTo>
                  <a:pt x="8034" y="851"/>
                </a:lnTo>
                <a:cubicBezTo>
                  <a:pt x="7782" y="315"/>
                  <a:pt x="7215" y="0"/>
                  <a:pt x="6617" y="0"/>
                </a:cubicBezTo>
                <a:cubicBezTo>
                  <a:pt x="6302" y="0"/>
                  <a:pt x="6050" y="95"/>
                  <a:pt x="5798" y="252"/>
                </a:cubicBezTo>
                <a:lnTo>
                  <a:pt x="5798" y="4190"/>
                </a:lnTo>
                <a:cubicBezTo>
                  <a:pt x="6743" y="4379"/>
                  <a:pt x="7467" y="5199"/>
                  <a:pt x="7467" y="6207"/>
                </a:cubicBezTo>
                <a:cubicBezTo>
                  <a:pt x="7467" y="6427"/>
                  <a:pt x="7247" y="6585"/>
                  <a:pt x="7058" y="6585"/>
                </a:cubicBezTo>
                <a:cubicBezTo>
                  <a:pt x="6869" y="6585"/>
                  <a:pt x="6617" y="6396"/>
                  <a:pt x="6617" y="6207"/>
                </a:cubicBezTo>
                <a:cubicBezTo>
                  <a:pt x="6617" y="5640"/>
                  <a:pt x="6270" y="5199"/>
                  <a:pt x="5798" y="5010"/>
                </a:cubicBezTo>
                <a:lnTo>
                  <a:pt x="5798" y="9074"/>
                </a:lnTo>
                <a:lnTo>
                  <a:pt x="4979" y="9074"/>
                </a:lnTo>
                <a:lnTo>
                  <a:pt x="4979" y="5010"/>
                </a:lnTo>
                <a:cubicBezTo>
                  <a:pt x="4506" y="5167"/>
                  <a:pt x="4159" y="5640"/>
                  <a:pt x="4159" y="6207"/>
                </a:cubicBezTo>
                <a:cubicBezTo>
                  <a:pt x="4159" y="6427"/>
                  <a:pt x="3939" y="6585"/>
                  <a:pt x="3718" y="6585"/>
                </a:cubicBezTo>
                <a:cubicBezTo>
                  <a:pt x="3466" y="6585"/>
                  <a:pt x="3309" y="6396"/>
                  <a:pt x="3309" y="6207"/>
                </a:cubicBezTo>
                <a:cubicBezTo>
                  <a:pt x="3309" y="5199"/>
                  <a:pt x="4033" y="4348"/>
                  <a:pt x="4979" y="4190"/>
                </a:cubicBezTo>
                <a:lnTo>
                  <a:pt x="4979" y="252"/>
                </a:lnTo>
                <a:cubicBezTo>
                  <a:pt x="4726" y="95"/>
                  <a:pt x="4474" y="0"/>
                  <a:pt x="415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6" name="Google Shape;826;p44"/>
          <p:cNvGrpSpPr/>
          <p:nvPr/>
        </p:nvGrpSpPr>
        <p:grpSpPr>
          <a:xfrm>
            <a:off x="1652978" y="3130899"/>
            <a:ext cx="287993" cy="287997"/>
            <a:chOff x="-60255350" y="3733825"/>
            <a:chExt cx="316650" cy="316550"/>
          </a:xfrm>
        </p:grpSpPr>
        <p:sp>
          <p:nvSpPr>
            <p:cNvPr id="827" name="Google Shape;827;p44"/>
            <p:cNvSpPr/>
            <p:nvPr/>
          </p:nvSpPr>
          <p:spPr>
            <a:xfrm>
              <a:off x="-60218325" y="3733825"/>
              <a:ext cx="235525" cy="316550"/>
            </a:xfrm>
            <a:custGeom>
              <a:avLst/>
              <a:gdLst/>
              <a:ahLst/>
              <a:cxnLst/>
              <a:rect l="l" t="t" r="r" b="b"/>
              <a:pathLst>
                <a:path w="9421" h="12662" extrusionOk="0">
                  <a:moveTo>
                    <a:pt x="4821" y="1666"/>
                  </a:moveTo>
                  <a:cubicBezTo>
                    <a:pt x="5073" y="1666"/>
                    <a:pt x="5262" y="1886"/>
                    <a:pt x="5262" y="2075"/>
                  </a:cubicBezTo>
                  <a:lnTo>
                    <a:pt x="5262" y="2359"/>
                  </a:lnTo>
                  <a:cubicBezTo>
                    <a:pt x="5734" y="2485"/>
                    <a:pt x="6081" y="2989"/>
                    <a:pt x="6081" y="3525"/>
                  </a:cubicBezTo>
                  <a:cubicBezTo>
                    <a:pt x="6081" y="3777"/>
                    <a:pt x="5892" y="3934"/>
                    <a:pt x="5640" y="3934"/>
                  </a:cubicBezTo>
                  <a:cubicBezTo>
                    <a:pt x="5419" y="3934"/>
                    <a:pt x="5262" y="3714"/>
                    <a:pt x="5262" y="3525"/>
                  </a:cubicBezTo>
                  <a:cubicBezTo>
                    <a:pt x="5262" y="3273"/>
                    <a:pt x="5073" y="3084"/>
                    <a:pt x="4821" y="3084"/>
                  </a:cubicBezTo>
                  <a:cubicBezTo>
                    <a:pt x="4569" y="3084"/>
                    <a:pt x="4411" y="3273"/>
                    <a:pt x="4411" y="3525"/>
                  </a:cubicBezTo>
                  <a:cubicBezTo>
                    <a:pt x="4411" y="3777"/>
                    <a:pt x="4789" y="3997"/>
                    <a:pt x="5104" y="4249"/>
                  </a:cubicBezTo>
                  <a:cubicBezTo>
                    <a:pt x="5514" y="4564"/>
                    <a:pt x="6081" y="4942"/>
                    <a:pt x="6081" y="5604"/>
                  </a:cubicBezTo>
                  <a:cubicBezTo>
                    <a:pt x="6081" y="6171"/>
                    <a:pt x="5734" y="6612"/>
                    <a:pt x="5262" y="6801"/>
                  </a:cubicBezTo>
                  <a:lnTo>
                    <a:pt x="5262" y="7085"/>
                  </a:lnTo>
                  <a:cubicBezTo>
                    <a:pt x="5262" y="7305"/>
                    <a:pt x="5041" y="7463"/>
                    <a:pt x="4821" y="7463"/>
                  </a:cubicBezTo>
                  <a:cubicBezTo>
                    <a:pt x="4569" y="7463"/>
                    <a:pt x="4411" y="7274"/>
                    <a:pt x="4411" y="7085"/>
                  </a:cubicBezTo>
                  <a:lnTo>
                    <a:pt x="4411" y="6801"/>
                  </a:lnTo>
                  <a:cubicBezTo>
                    <a:pt x="3938" y="6644"/>
                    <a:pt x="3592" y="6171"/>
                    <a:pt x="3592" y="5604"/>
                  </a:cubicBezTo>
                  <a:cubicBezTo>
                    <a:pt x="3592" y="5383"/>
                    <a:pt x="3781" y="5194"/>
                    <a:pt x="4033" y="5194"/>
                  </a:cubicBezTo>
                  <a:cubicBezTo>
                    <a:pt x="4253" y="5194"/>
                    <a:pt x="4411" y="5383"/>
                    <a:pt x="4411" y="5604"/>
                  </a:cubicBezTo>
                  <a:cubicBezTo>
                    <a:pt x="4411" y="5856"/>
                    <a:pt x="4632" y="6014"/>
                    <a:pt x="4821" y="6014"/>
                  </a:cubicBezTo>
                  <a:cubicBezTo>
                    <a:pt x="5041" y="6014"/>
                    <a:pt x="5262" y="5824"/>
                    <a:pt x="5262" y="5604"/>
                  </a:cubicBezTo>
                  <a:cubicBezTo>
                    <a:pt x="5262" y="5383"/>
                    <a:pt x="4947" y="5131"/>
                    <a:pt x="4569" y="4911"/>
                  </a:cubicBezTo>
                  <a:cubicBezTo>
                    <a:pt x="4159" y="4596"/>
                    <a:pt x="3592" y="4186"/>
                    <a:pt x="3592" y="3525"/>
                  </a:cubicBezTo>
                  <a:cubicBezTo>
                    <a:pt x="3592" y="2989"/>
                    <a:pt x="3938" y="2548"/>
                    <a:pt x="4411" y="2359"/>
                  </a:cubicBezTo>
                  <a:lnTo>
                    <a:pt x="4411" y="2075"/>
                  </a:lnTo>
                  <a:cubicBezTo>
                    <a:pt x="4411" y="1823"/>
                    <a:pt x="4632" y="1666"/>
                    <a:pt x="4821" y="1666"/>
                  </a:cubicBezTo>
                  <a:close/>
                  <a:moveTo>
                    <a:pt x="6081" y="9385"/>
                  </a:moveTo>
                  <a:lnTo>
                    <a:pt x="6081" y="10235"/>
                  </a:lnTo>
                  <a:lnTo>
                    <a:pt x="3592" y="10235"/>
                  </a:lnTo>
                  <a:lnTo>
                    <a:pt x="3592" y="9385"/>
                  </a:lnTo>
                  <a:close/>
                  <a:moveTo>
                    <a:pt x="4801" y="0"/>
                  </a:moveTo>
                  <a:cubicBezTo>
                    <a:pt x="4498" y="0"/>
                    <a:pt x="4188" y="29"/>
                    <a:pt x="3875" y="91"/>
                  </a:cubicBezTo>
                  <a:cubicBezTo>
                    <a:pt x="2111" y="500"/>
                    <a:pt x="693" y="1949"/>
                    <a:pt x="378" y="3714"/>
                  </a:cubicBezTo>
                  <a:cubicBezTo>
                    <a:pt x="0" y="5698"/>
                    <a:pt x="1008" y="7652"/>
                    <a:pt x="2773" y="8565"/>
                  </a:cubicBezTo>
                  <a:lnTo>
                    <a:pt x="2773" y="10582"/>
                  </a:lnTo>
                  <a:cubicBezTo>
                    <a:pt x="2773" y="11716"/>
                    <a:pt x="3718" y="12661"/>
                    <a:pt x="4852" y="12661"/>
                  </a:cubicBezTo>
                  <a:cubicBezTo>
                    <a:pt x="5986" y="12661"/>
                    <a:pt x="6963" y="11716"/>
                    <a:pt x="6963" y="10582"/>
                  </a:cubicBezTo>
                  <a:lnTo>
                    <a:pt x="6963" y="8565"/>
                  </a:lnTo>
                  <a:cubicBezTo>
                    <a:pt x="8444" y="7778"/>
                    <a:pt x="9420" y="6234"/>
                    <a:pt x="9420" y="4501"/>
                  </a:cubicBezTo>
                  <a:cubicBezTo>
                    <a:pt x="9392" y="2000"/>
                    <a:pt x="7308" y="0"/>
                    <a:pt x="48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44"/>
            <p:cNvSpPr/>
            <p:nvPr/>
          </p:nvSpPr>
          <p:spPr>
            <a:xfrm>
              <a:off x="-60255350" y="3844775"/>
              <a:ext cx="34675" cy="20500"/>
            </a:xfrm>
            <a:custGeom>
              <a:avLst/>
              <a:gdLst/>
              <a:ahLst/>
              <a:cxnLst/>
              <a:rect l="l" t="t" r="r" b="b"/>
              <a:pathLst>
                <a:path w="1387" h="820" extrusionOk="0">
                  <a:moveTo>
                    <a:pt x="379" y="0"/>
                  </a:moveTo>
                  <a:cubicBezTo>
                    <a:pt x="158" y="0"/>
                    <a:pt x="1" y="189"/>
                    <a:pt x="1" y="378"/>
                  </a:cubicBezTo>
                  <a:cubicBezTo>
                    <a:pt x="1" y="630"/>
                    <a:pt x="190" y="819"/>
                    <a:pt x="379" y="819"/>
                  </a:cubicBezTo>
                  <a:lnTo>
                    <a:pt x="946" y="819"/>
                  </a:lnTo>
                  <a:cubicBezTo>
                    <a:pt x="1166" y="819"/>
                    <a:pt x="1387" y="630"/>
                    <a:pt x="1387" y="378"/>
                  </a:cubicBezTo>
                  <a:cubicBezTo>
                    <a:pt x="1387" y="158"/>
                    <a:pt x="1166" y="0"/>
                    <a:pt x="9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44"/>
            <p:cNvSpPr/>
            <p:nvPr/>
          </p:nvSpPr>
          <p:spPr>
            <a:xfrm>
              <a:off x="-59974175" y="3844775"/>
              <a:ext cx="35475" cy="20500"/>
            </a:xfrm>
            <a:custGeom>
              <a:avLst/>
              <a:gdLst/>
              <a:ahLst/>
              <a:cxnLst/>
              <a:rect l="l" t="t" r="r" b="b"/>
              <a:pathLst>
                <a:path w="1419" h="820" extrusionOk="0">
                  <a:moveTo>
                    <a:pt x="442" y="0"/>
                  </a:moveTo>
                  <a:cubicBezTo>
                    <a:pt x="221" y="0"/>
                    <a:pt x="1" y="189"/>
                    <a:pt x="1" y="378"/>
                  </a:cubicBezTo>
                  <a:cubicBezTo>
                    <a:pt x="1" y="630"/>
                    <a:pt x="221" y="819"/>
                    <a:pt x="442" y="819"/>
                  </a:cubicBezTo>
                  <a:lnTo>
                    <a:pt x="1009" y="819"/>
                  </a:lnTo>
                  <a:cubicBezTo>
                    <a:pt x="1230" y="819"/>
                    <a:pt x="1387" y="630"/>
                    <a:pt x="1387" y="378"/>
                  </a:cubicBezTo>
                  <a:cubicBezTo>
                    <a:pt x="1419" y="158"/>
                    <a:pt x="1230" y="0"/>
                    <a:pt x="10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44"/>
            <p:cNvSpPr/>
            <p:nvPr/>
          </p:nvSpPr>
          <p:spPr>
            <a:xfrm>
              <a:off x="-60212825" y="3939475"/>
              <a:ext cx="32325" cy="30350"/>
            </a:xfrm>
            <a:custGeom>
              <a:avLst/>
              <a:gdLst/>
              <a:ahLst/>
              <a:cxnLst/>
              <a:rect l="l" t="t" r="r" b="b"/>
              <a:pathLst>
                <a:path w="1293" h="1214" extrusionOk="0">
                  <a:moveTo>
                    <a:pt x="836" y="1"/>
                  </a:moveTo>
                  <a:cubicBezTo>
                    <a:pt x="725" y="1"/>
                    <a:pt x="615" y="40"/>
                    <a:pt x="536" y="119"/>
                  </a:cubicBezTo>
                  <a:lnTo>
                    <a:pt x="158" y="497"/>
                  </a:lnTo>
                  <a:cubicBezTo>
                    <a:pt x="1" y="654"/>
                    <a:pt x="1" y="938"/>
                    <a:pt x="158" y="1096"/>
                  </a:cubicBezTo>
                  <a:cubicBezTo>
                    <a:pt x="237" y="1174"/>
                    <a:pt x="340" y="1214"/>
                    <a:pt x="442" y="1214"/>
                  </a:cubicBezTo>
                  <a:cubicBezTo>
                    <a:pt x="544" y="1214"/>
                    <a:pt x="647" y="1174"/>
                    <a:pt x="725" y="1096"/>
                  </a:cubicBezTo>
                  <a:lnTo>
                    <a:pt x="1135" y="686"/>
                  </a:lnTo>
                  <a:cubicBezTo>
                    <a:pt x="1293" y="528"/>
                    <a:pt x="1293" y="245"/>
                    <a:pt x="1135" y="119"/>
                  </a:cubicBezTo>
                  <a:cubicBezTo>
                    <a:pt x="1056" y="40"/>
                    <a:pt x="946" y="1"/>
                    <a:pt x="8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44"/>
            <p:cNvSpPr/>
            <p:nvPr/>
          </p:nvSpPr>
          <p:spPr>
            <a:xfrm>
              <a:off x="-60012750" y="3739425"/>
              <a:ext cx="32300" cy="30350"/>
            </a:xfrm>
            <a:custGeom>
              <a:avLst/>
              <a:gdLst/>
              <a:ahLst/>
              <a:cxnLst/>
              <a:rect l="l" t="t" r="r" b="b"/>
              <a:pathLst>
                <a:path w="1292" h="1214" extrusionOk="0">
                  <a:moveTo>
                    <a:pt x="835" y="1"/>
                  </a:moveTo>
                  <a:cubicBezTo>
                    <a:pt x="725" y="1"/>
                    <a:pt x="614" y="40"/>
                    <a:pt x="536" y="119"/>
                  </a:cubicBezTo>
                  <a:lnTo>
                    <a:pt x="126" y="497"/>
                  </a:lnTo>
                  <a:cubicBezTo>
                    <a:pt x="0" y="654"/>
                    <a:pt x="0" y="938"/>
                    <a:pt x="126" y="1095"/>
                  </a:cubicBezTo>
                  <a:cubicBezTo>
                    <a:pt x="205" y="1174"/>
                    <a:pt x="315" y="1213"/>
                    <a:pt x="425" y="1213"/>
                  </a:cubicBezTo>
                  <a:cubicBezTo>
                    <a:pt x="536" y="1213"/>
                    <a:pt x="646" y="1174"/>
                    <a:pt x="725" y="1095"/>
                  </a:cubicBezTo>
                  <a:lnTo>
                    <a:pt x="1134" y="686"/>
                  </a:lnTo>
                  <a:cubicBezTo>
                    <a:pt x="1292" y="560"/>
                    <a:pt x="1292" y="276"/>
                    <a:pt x="1134" y="119"/>
                  </a:cubicBezTo>
                  <a:cubicBezTo>
                    <a:pt x="1056" y="40"/>
                    <a:pt x="945" y="1"/>
                    <a:pt x="8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44"/>
            <p:cNvSpPr/>
            <p:nvPr/>
          </p:nvSpPr>
          <p:spPr>
            <a:xfrm>
              <a:off x="-60012750" y="3939475"/>
              <a:ext cx="32300" cy="30350"/>
            </a:xfrm>
            <a:custGeom>
              <a:avLst/>
              <a:gdLst/>
              <a:ahLst/>
              <a:cxnLst/>
              <a:rect l="l" t="t" r="r" b="b"/>
              <a:pathLst>
                <a:path w="1292" h="1214" extrusionOk="0">
                  <a:moveTo>
                    <a:pt x="425" y="1"/>
                  </a:moveTo>
                  <a:cubicBezTo>
                    <a:pt x="315" y="1"/>
                    <a:pt x="205" y="40"/>
                    <a:pt x="126" y="119"/>
                  </a:cubicBezTo>
                  <a:cubicBezTo>
                    <a:pt x="0" y="245"/>
                    <a:pt x="0" y="528"/>
                    <a:pt x="126" y="686"/>
                  </a:cubicBezTo>
                  <a:lnTo>
                    <a:pt x="536" y="1096"/>
                  </a:lnTo>
                  <a:cubicBezTo>
                    <a:pt x="614" y="1174"/>
                    <a:pt x="725" y="1214"/>
                    <a:pt x="835" y="1214"/>
                  </a:cubicBezTo>
                  <a:cubicBezTo>
                    <a:pt x="945" y="1214"/>
                    <a:pt x="1056" y="1174"/>
                    <a:pt x="1134" y="1096"/>
                  </a:cubicBezTo>
                  <a:cubicBezTo>
                    <a:pt x="1292" y="938"/>
                    <a:pt x="1292" y="654"/>
                    <a:pt x="1134" y="497"/>
                  </a:cubicBezTo>
                  <a:lnTo>
                    <a:pt x="725" y="119"/>
                  </a:lnTo>
                  <a:cubicBezTo>
                    <a:pt x="646" y="40"/>
                    <a:pt x="536" y="1"/>
                    <a:pt x="4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44"/>
            <p:cNvSpPr/>
            <p:nvPr/>
          </p:nvSpPr>
          <p:spPr>
            <a:xfrm>
              <a:off x="-60212825" y="3739425"/>
              <a:ext cx="32325" cy="30350"/>
            </a:xfrm>
            <a:custGeom>
              <a:avLst/>
              <a:gdLst/>
              <a:ahLst/>
              <a:cxnLst/>
              <a:rect l="l" t="t" r="r" b="b"/>
              <a:pathLst>
                <a:path w="1293" h="1214" extrusionOk="0">
                  <a:moveTo>
                    <a:pt x="442" y="1"/>
                  </a:moveTo>
                  <a:cubicBezTo>
                    <a:pt x="340" y="1"/>
                    <a:pt x="237" y="40"/>
                    <a:pt x="158" y="119"/>
                  </a:cubicBezTo>
                  <a:cubicBezTo>
                    <a:pt x="1" y="276"/>
                    <a:pt x="1" y="560"/>
                    <a:pt x="158" y="686"/>
                  </a:cubicBezTo>
                  <a:lnTo>
                    <a:pt x="536" y="1095"/>
                  </a:lnTo>
                  <a:cubicBezTo>
                    <a:pt x="615" y="1174"/>
                    <a:pt x="725" y="1213"/>
                    <a:pt x="836" y="1213"/>
                  </a:cubicBezTo>
                  <a:cubicBezTo>
                    <a:pt x="946" y="1213"/>
                    <a:pt x="1056" y="1174"/>
                    <a:pt x="1135" y="1095"/>
                  </a:cubicBezTo>
                  <a:cubicBezTo>
                    <a:pt x="1293" y="938"/>
                    <a:pt x="1293" y="654"/>
                    <a:pt x="1135" y="497"/>
                  </a:cubicBezTo>
                  <a:lnTo>
                    <a:pt x="725" y="119"/>
                  </a:lnTo>
                  <a:cubicBezTo>
                    <a:pt x="647" y="40"/>
                    <a:pt x="544" y="1"/>
                    <a:pt x="4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4" name="Google Shape;834;p44"/>
          <p:cNvGrpSpPr/>
          <p:nvPr/>
        </p:nvGrpSpPr>
        <p:grpSpPr>
          <a:xfrm>
            <a:off x="1629583" y="2426380"/>
            <a:ext cx="287993" cy="287991"/>
            <a:chOff x="-61783350" y="3743950"/>
            <a:chExt cx="316650" cy="317450"/>
          </a:xfrm>
        </p:grpSpPr>
        <p:sp>
          <p:nvSpPr>
            <p:cNvPr id="835" name="Google Shape;835;p44"/>
            <p:cNvSpPr/>
            <p:nvPr/>
          </p:nvSpPr>
          <p:spPr>
            <a:xfrm>
              <a:off x="-61783350" y="3743950"/>
              <a:ext cx="316650" cy="317450"/>
            </a:xfrm>
            <a:custGeom>
              <a:avLst/>
              <a:gdLst/>
              <a:ahLst/>
              <a:cxnLst/>
              <a:rect l="l" t="t" r="r" b="b"/>
              <a:pathLst>
                <a:path w="12666" h="12698" extrusionOk="0">
                  <a:moveTo>
                    <a:pt x="379" y="1"/>
                  </a:moveTo>
                  <a:cubicBezTo>
                    <a:pt x="158" y="1"/>
                    <a:pt x="1" y="190"/>
                    <a:pt x="1" y="410"/>
                  </a:cubicBezTo>
                  <a:lnTo>
                    <a:pt x="1" y="12256"/>
                  </a:lnTo>
                  <a:cubicBezTo>
                    <a:pt x="1" y="12508"/>
                    <a:pt x="190" y="12697"/>
                    <a:pt x="379" y="12697"/>
                  </a:cubicBezTo>
                  <a:lnTo>
                    <a:pt x="12256" y="12697"/>
                  </a:lnTo>
                  <a:cubicBezTo>
                    <a:pt x="12477" y="12697"/>
                    <a:pt x="12666" y="12508"/>
                    <a:pt x="12666" y="12256"/>
                  </a:cubicBezTo>
                  <a:cubicBezTo>
                    <a:pt x="12634" y="12067"/>
                    <a:pt x="12477" y="11878"/>
                    <a:pt x="12256" y="11878"/>
                  </a:cubicBezTo>
                  <a:lnTo>
                    <a:pt x="820" y="11878"/>
                  </a:lnTo>
                  <a:lnTo>
                    <a:pt x="820" y="410"/>
                  </a:lnTo>
                  <a:cubicBezTo>
                    <a:pt x="820" y="158"/>
                    <a:pt x="631" y="1"/>
                    <a:pt x="3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44"/>
            <p:cNvSpPr/>
            <p:nvPr/>
          </p:nvSpPr>
          <p:spPr>
            <a:xfrm>
              <a:off x="-61739225" y="3833750"/>
              <a:ext cx="272525" cy="149675"/>
            </a:xfrm>
            <a:custGeom>
              <a:avLst/>
              <a:gdLst/>
              <a:ahLst/>
              <a:cxnLst/>
              <a:rect l="l" t="t" r="r" b="b"/>
              <a:pathLst>
                <a:path w="10901" h="5987" extrusionOk="0">
                  <a:moveTo>
                    <a:pt x="9641" y="0"/>
                  </a:moveTo>
                  <a:cubicBezTo>
                    <a:pt x="8979" y="0"/>
                    <a:pt x="8444" y="536"/>
                    <a:pt x="8444" y="1229"/>
                  </a:cubicBezTo>
                  <a:cubicBezTo>
                    <a:pt x="8444" y="1418"/>
                    <a:pt x="8475" y="1575"/>
                    <a:pt x="8538" y="1733"/>
                  </a:cubicBezTo>
                  <a:lnTo>
                    <a:pt x="6900" y="3403"/>
                  </a:lnTo>
                  <a:cubicBezTo>
                    <a:pt x="6742" y="3308"/>
                    <a:pt x="6553" y="3277"/>
                    <a:pt x="6396" y="3277"/>
                  </a:cubicBezTo>
                  <a:cubicBezTo>
                    <a:pt x="6238" y="3277"/>
                    <a:pt x="6018" y="3308"/>
                    <a:pt x="5860" y="3403"/>
                  </a:cubicBezTo>
                  <a:lnTo>
                    <a:pt x="5041" y="2552"/>
                  </a:lnTo>
                  <a:cubicBezTo>
                    <a:pt x="5136" y="2395"/>
                    <a:pt x="5167" y="2206"/>
                    <a:pt x="5167" y="2048"/>
                  </a:cubicBezTo>
                  <a:cubicBezTo>
                    <a:pt x="5167" y="1386"/>
                    <a:pt x="4600" y="819"/>
                    <a:pt x="3938" y="819"/>
                  </a:cubicBezTo>
                  <a:cubicBezTo>
                    <a:pt x="3277" y="819"/>
                    <a:pt x="2710" y="1386"/>
                    <a:pt x="2710" y="2048"/>
                  </a:cubicBezTo>
                  <a:cubicBezTo>
                    <a:pt x="2710" y="2237"/>
                    <a:pt x="2773" y="2395"/>
                    <a:pt x="2836" y="2552"/>
                  </a:cubicBezTo>
                  <a:lnTo>
                    <a:pt x="1733" y="3655"/>
                  </a:lnTo>
                  <a:cubicBezTo>
                    <a:pt x="1575" y="3592"/>
                    <a:pt x="1386" y="3560"/>
                    <a:pt x="1229" y="3560"/>
                  </a:cubicBezTo>
                  <a:cubicBezTo>
                    <a:pt x="567" y="3560"/>
                    <a:pt x="0" y="4096"/>
                    <a:pt x="0" y="4757"/>
                  </a:cubicBezTo>
                  <a:cubicBezTo>
                    <a:pt x="0" y="5451"/>
                    <a:pt x="567" y="5986"/>
                    <a:pt x="1229" y="5986"/>
                  </a:cubicBezTo>
                  <a:cubicBezTo>
                    <a:pt x="1891" y="5986"/>
                    <a:pt x="2458" y="5451"/>
                    <a:pt x="2458" y="4757"/>
                  </a:cubicBezTo>
                  <a:cubicBezTo>
                    <a:pt x="2458" y="4568"/>
                    <a:pt x="2395" y="4411"/>
                    <a:pt x="2332" y="4253"/>
                  </a:cubicBezTo>
                  <a:lnTo>
                    <a:pt x="3434" y="3151"/>
                  </a:lnTo>
                  <a:cubicBezTo>
                    <a:pt x="3592" y="3214"/>
                    <a:pt x="3781" y="3277"/>
                    <a:pt x="3938" y="3277"/>
                  </a:cubicBezTo>
                  <a:cubicBezTo>
                    <a:pt x="4096" y="3277"/>
                    <a:pt x="4285" y="3214"/>
                    <a:pt x="4442" y="3151"/>
                  </a:cubicBezTo>
                  <a:lnTo>
                    <a:pt x="5293" y="3970"/>
                  </a:lnTo>
                  <a:cubicBezTo>
                    <a:pt x="5199" y="4127"/>
                    <a:pt x="5167" y="4348"/>
                    <a:pt x="5167" y="4505"/>
                  </a:cubicBezTo>
                  <a:cubicBezTo>
                    <a:pt x="5167" y="5167"/>
                    <a:pt x="5703" y="5703"/>
                    <a:pt x="6396" y="5703"/>
                  </a:cubicBezTo>
                  <a:cubicBezTo>
                    <a:pt x="7057" y="5703"/>
                    <a:pt x="7593" y="5167"/>
                    <a:pt x="7593" y="4505"/>
                  </a:cubicBezTo>
                  <a:cubicBezTo>
                    <a:pt x="7593" y="4285"/>
                    <a:pt x="7561" y="4127"/>
                    <a:pt x="7498" y="3970"/>
                  </a:cubicBezTo>
                  <a:lnTo>
                    <a:pt x="9137" y="2332"/>
                  </a:lnTo>
                  <a:cubicBezTo>
                    <a:pt x="9294" y="2395"/>
                    <a:pt x="9483" y="2458"/>
                    <a:pt x="9641" y="2458"/>
                  </a:cubicBezTo>
                  <a:cubicBezTo>
                    <a:pt x="10334" y="2458"/>
                    <a:pt x="10901" y="1890"/>
                    <a:pt x="10901" y="1229"/>
                  </a:cubicBezTo>
                  <a:cubicBezTo>
                    <a:pt x="10901" y="536"/>
                    <a:pt x="10334" y="0"/>
                    <a:pt x="964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7" name="Google Shape;837;p44"/>
          <p:cNvGrpSpPr/>
          <p:nvPr/>
        </p:nvGrpSpPr>
        <p:grpSpPr>
          <a:xfrm>
            <a:off x="1601254" y="1790615"/>
            <a:ext cx="252803" cy="288008"/>
            <a:chOff x="2423775" y="3226875"/>
            <a:chExt cx="259925" cy="295000"/>
          </a:xfrm>
        </p:grpSpPr>
        <p:sp>
          <p:nvSpPr>
            <p:cNvPr id="838" name="Google Shape;838;p44"/>
            <p:cNvSpPr/>
            <p:nvPr/>
          </p:nvSpPr>
          <p:spPr>
            <a:xfrm>
              <a:off x="2509625" y="3365900"/>
              <a:ext cx="86650" cy="52000"/>
            </a:xfrm>
            <a:custGeom>
              <a:avLst/>
              <a:gdLst/>
              <a:ahLst/>
              <a:cxnLst/>
              <a:rect l="l" t="t" r="r" b="b"/>
              <a:pathLst>
                <a:path w="3466" h="2080" extrusionOk="0">
                  <a:moveTo>
                    <a:pt x="1733" y="0"/>
                  </a:moveTo>
                  <a:cubicBezTo>
                    <a:pt x="788" y="0"/>
                    <a:pt x="0" y="788"/>
                    <a:pt x="0" y="1733"/>
                  </a:cubicBezTo>
                  <a:lnTo>
                    <a:pt x="0" y="2080"/>
                  </a:lnTo>
                  <a:lnTo>
                    <a:pt x="3466" y="2080"/>
                  </a:lnTo>
                  <a:lnTo>
                    <a:pt x="3466" y="1733"/>
                  </a:lnTo>
                  <a:cubicBezTo>
                    <a:pt x="3466" y="788"/>
                    <a:pt x="2678" y="0"/>
                    <a:pt x="17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44"/>
            <p:cNvSpPr/>
            <p:nvPr/>
          </p:nvSpPr>
          <p:spPr>
            <a:xfrm>
              <a:off x="2534825" y="3313925"/>
              <a:ext cx="35475" cy="35450"/>
            </a:xfrm>
            <a:custGeom>
              <a:avLst/>
              <a:gdLst/>
              <a:ahLst/>
              <a:cxnLst/>
              <a:rect l="l" t="t" r="r" b="b"/>
              <a:pathLst>
                <a:path w="1419" h="1418" extrusionOk="0">
                  <a:moveTo>
                    <a:pt x="725" y="0"/>
                  </a:moveTo>
                  <a:cubicBezTo>
                    <a:pt x="316" y="0"/>
                    <a:pt x="0" y="315"/>
                    <a:pt x="0" y="725"/>
                  </a:cubicBezTo>
                  <a:cubicBezTo>
                    <a:pt x="0" y="1103"/>
                    <a:pt x="316" y="1418"/>
                    <a:pt x="725" y="1418"/>
                  </a:cubicBezTo>
                  <a:cubicBezTo>
                    <a:pt x="1103" y="1418"/>
                    <a:pt x="1418" y="1103"/>
                    <a:pt x="1418" y="725"/>
                  </a:cubicBezTo>
                  <a:cubicBezTo>
                    <a:pt x="1418" y="315"/>
                    <a:pt x="1103" y="0"/>
                    <a:pt x="7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44"/>
            <p:cNvSpPr/>
            <p:nvPr/>
          </p:nvSpPr>
          <p:spPr>
            <a:xfrm>
              <a:off x="2423775" y="3226875"/>
              <a:ext cx="259925" cy="295000"/>
            </a:xfrm>
            <a:custGeom>
              <a:avLst/>
              <a:gdLst/>
              <a:ahLst/>
              <a:cxnLst/>
              <a:rect l="l" t="t" r="r" b="b"/>
              <a:pathLst>
                <a:path w="10397" h="11800" extrusionOk="0">
                  <a:moveTo>
                    <a:pt x="5167" y="2757"/>
                  </a:moveTo>
                  <a:cubicBezTo>
                    <a:pt x="5923" y="2757"/>
                    <a:pt x="6553" y="3388"/>
                    <a:pt x="6553" y="4144"/>
                  </a:cubicBezTo>
                  <a:cubicBezTo>
                    <a:pt x="6553" y="4490"/>
                    <a:pt x="6396" y="4805"/>
                    <a:pt x="6175" y="5089"/>
                  </a:cubicBezTo>
                  <a:cubicBezTo>
                    <a:pt x="7026" y="5498"/>
                    <a:pt x="7593" y="6317"/>
                    <a:pt x="7593" y="7294"/>
                  </a:cubicBezTo>
                  <a:lnTo>
                    <a:pt x="7593" y="8019"/>
                  </a:lnTo>
                  <a:cubicBezTo>
                    <a:pt x="7593" y="8208"/>
                    <a:pt x="7435" y="8365"/>
                    <a:pt x="7246" y="8365"/>
                  </a:cubicBezTo>
                  <a:lnTo>
                    <a:pt x="3088" y="8365"/>
                  </a:lnTo>
                  <a:cubicBezTo>
                    <a:pt x="2867" y="8365"/>
                    <a:pt x="2710" y="8208"/>
                    <a:pt x="2710" y="8019"/>
                  </a:cubicBezTo>
                  <a:lnTo>
                    <a:pt x="2710" y="7294"/>
                  </a:lnTo>
                  <a:cubicBezTo>
                    <a:pt x="2710" y="6317"/>
                    <a:pt x="3308" y="5498"/>
                    <a:pt x="4127" y="5089"/>
                  </a:cubicBezTo>
                  <a:cubicBezTo>
                    <a:pt x="3907" y="4868"/>
                    <a:pt x="3781" y="4553"/>
                    <a:pt x="3781" y="4144"/>
                  </a:cubicBezTo>
                  <a:cubicBezTo>
                    <a:pt x="3781" y="3388"/>
                    <a:pt x="4411" y="2757"/>
                    <a:pt x="5167" y="2757"/>
                  </a:cubicBezTo>
                  <a:close/>
                  <a:moveTo>
                    <a:pt x="5183" y="1"/>
                  </a:moveTo>
                  <a:cubicBezTo>
                    <a:pt x="5128" y="1"/>
                    <a:pt x="5073" y="17"/>
                    <a:pt x="5010" y="48"/>
                  </a:cubicBezTo>
                  <a:cubicBezTo>
                    <a:pt x="3964" y="646"/>
                    <a:pt x="2946" y="940"/>
                    <a:pt x="1919" y="940"/>
                  </a:cubicBezTo>
                  <a:cubicBezTo>
                    <a:pt x="1430" y="940"/>
                    <a:pt x="939" y="873"/>
                    <a:pt x="441" y="741"/>
                  </a:cubicBezTo>
                  <a:cubicBezTo>
                    <a:pt x="402" y="722"/>
                    <a:pt x="363" y="714"/>
                    <a:pt x="326" y="714"/>
                  </a:cubicBezTo>
                  <a:cubicBezTo>
                    <a:pt x="243" y="714"/>
                    <a:pt x="170" y="751"/>
                    <a:pt x="126" y="773"/>
                  </a:cubicBezTo>
                  <a:cubicBezTo>
                    <a:pt x="32" y="836"/>
                    <a:pt x="0" y="930"/>
                    <a:pt x="0" y="1056"/>
                  </a:cubicBezTo>
                  <a:lnTo>
                    <a:pt x="0" y="5026"/>
                  </a:lnTo>
                  <a:cubicBezTo>
                    <a:pt x="0" y="8145"/>
                    <a:pt x="2080" y="10949"/>
                    <a:pt x="5104" y="11799"/>
                  </a:cubicBezTo>
                  <a:lnTo>
                    <a:pt x="5262" y="11799"/>
                  </a:lnTo>
                  <a:cubicBezTo>
                    <a:pt x="8255" y="10917"/>
                    <a:pt x="10397" y="8145"/>
                    <a:pt x="10397" y="5026"/>
                  </a:cubicBezTo>
                  <a:lnTo>
                    <a:pt x="10397" y="1056"/>
                  </a:lnTo>
                  <a:cubicBezTo>
                    <a:pt x="10397" y="930"/>
                    <a:pt x="10365" y="836"/>
                    <a:pt x="10271" y="773"/>
                  </a:cubicBezTo>
                  <a:cubicBezTo>
                    <a:pt x="10162" y="751"/>
                    <a:pt x="10084" y="714"/>
                    <a:pt x="10014" y="714"/>
                  </a:cubicBezTo>
                  <a:cubicBezTo>
                    <a:pt x="9983" y="714"/>
                    <a:pt x="9954" y="722"/>
                    <a:pt x="9924" y="741"/>
                  </a:cubicBezTo>
                  <a:cubicBezTo>
                    <a:pt x="9414" y="877"/>
                    <a:pt x="8910" y="946"/>
                    <a:pt x="8409" y="946"/>
                  </a:cubicBezTo>
                  <a:cubicBezTo>
                    <a:pt x="7395" y="946"/>
                    <a:pt x="6389" y="660"/>
                    <a:pt x="5356" y="48"/>
                  </a:cubicBezTo>
                  <a:cubicBezTo>
                    <a:pt x="5293" y="17"/>
                    <a:pt x="5238" y="1"/>
                    <a:pt x="51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486899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" name="Google Shape;1272;p52"/>
          <p:cNvSpPr txBox="1">
            <a:spLocks noGrp="1"/>
          </p:cNvSpPr>
          <p:nvPr>
            <p:ph type="title"/>
          </p:nvPr>
        </p:nvSpPr>
        <p:spPr>
          <a:xfrm>
            <a:off x="1867700" y="2047124"/>
            <a:ext cx="3524898" cy="96642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Example</a:t>
            </a:r>
            <a:endParaRPr sz="4800" dirty="0"/>
          </a:p>
        </p:txBody>
      </p:sp>
      <p:grpSp>
        <p:nvGrpSpPr>
          <p:cNvPr id="1274" name="Google Shape;1274;p52"/>
          <p:cNvGrpSpPr/>
          <p:nvPr/>
        </p:nvGrpSpPr>
        <p:grpSpPr>
          <a:xfrm>
            <a:off x="5947200" y="310002"/>
            <a:ext cx="2535031" cy="4523496"/>
            <a:chOff x="719988" y="310002"/>
            <a:chExt cx="2535031" cy="4523496"/>
          </a:xfrm>
        </p:grpSpPr>
        <p:sp>
          <p:nvSpPr>
            <p:cNvPr id="1275" name="Google Shape;1275;p52"/>
            <p:cNvSpPr/>
            <p:nvPr/>
          </p:nvSpPr>
          <p:spPr>
            <a:xfrm>
              <a:off x="2184511" y="3409533"/>
              <a:ext cx="1023524" cy="1023736"/>
            </a:xfrm>
            <a:custGeom>
              <a:avLst/>
              <a:gdLst/>
              <a:ahLst/>
              <a:cxnLst/>
              <a:rect l="l" t="t" r="r" b="b"/>
              <a:pathLst>
                <a:path w="14454" h="14457" extrusionOk="0">
                  <a:moveTo>
                    <a:pt x="7227" y="2340"/>
                  </a:moveTo>
                  <a:cubicBezTo>
                    <a:pt x="9925" y="2340"/>
                    <a:pt x="12114" y="4530"/>
                    <a:pt x="12114" y="7229"/>
                  </a:cubicBezTo>
                  <a:cubicBezTo>
                    <a:pt x="12115" y="9927"/>
                    <a:pt x="9926" y="12115"/>
                    <a:pt x="7227" y="12115"/>
                  </a:cubicBezTo>
                  <a:cubicBezTo>
                    <a:pt x="4528" y="12115"/>
                    <a:pt x="2338" y="9929"/>
                    <a:pt x="2338" y="7229"/>
                  </a:cubicBezTo>
                  <a:cubicBezTo>
                    <a:pt x="2338" y="4529"/>
                    <a:pt x="4527" y="2340"/>
                    <a:pt x="7227" y="2340"/>
                  </a:cubicBezTo>
                  <a:close/>
                  <a:moveTo>
                    <a:pt x="7228" y="0"/>
                  </a:moveTo>
                  <a:cubicBezTo>
                    <a:pt x="6692" y="0"/>
                    <a:pt x="6254" y="437"/>
                    <a:pt x="6254" y="974"/>
                  </a:cubicBezTo>
                  <a:cubicBezTo>
                    <a:pt x="6254" y="1018"/>
                    <a:pt x="6273" y="1056"/>
                    <a:pt x="6280" y="1099"/>
                  </a:cubicBezTo>
                  <a:cubicBezTo>
                    <a:pt x="5275" y="1255"/>
                    <a:pt x="4351" y="1647"/>
                    <a:pt x="3566" y="2223"/>
                  </a:cubicBezTo>
                  <a:cubicBezTo>
                    <a:pt x="3540" y="2189"/>
                    <a:pt x="3527" y="2148"/>
                    <a:pt x="3495" y="2118"/>
                  </a:cubicBezTo>
                  <a:cubicBezTo>
                    <a:pt x="3306" y="1929"/>
                    <a:pt x="3057" y="1834"/>
                    <a:pt x="2807" y="1834"/>
                  </a:cubicBezTo>
                  <a:cubicBezTo>
                    <a:pt x="2557" y="1834"/>
                    <a:pt x="2307" y="1929"/>
                    <a:pt x="2117" y="2118"/>
                  </a:cubicBezTo>
                  <a:cubicBezTo>
                    <a:pt x="1738" y="2496"/>
                    <a:pt x="1739" y="3118"/>
                    <a:pt x="2117" y="3496"/>
                  </a:cubicBezTo>
                  <a:cubicBezTo>
                    <a:pt x="2150" y="3528"/>
                    <a:pt x="2190" y="3538"/>
                    <a:pt x="2224" y="3566"/>
                  </a:cubicBezTo>
                  <a:cubicBezTo>
                    <a:pt x="1649" y="4351"/>
                    <a:pt x="1254" y="5275"/>
                    <a:pt x="1101" y="6278"/>
                  </a:cubicBezTo>
                  <a:cubicBezTo>
                    <a:pt x="1057" y="6271"/>
                    <a:pt x="1020" y="6255"/>
                    <a:pt x="975" y="6255"/>
                  </a:cubicBezTo>
                  <a:cubicBezTo>
                    <a:pt x="439" y="6255"/>
                    <a:pt x="1" y="6693"/>
                    <a:pt x="1" y="7229"/>
                  </a:cubicBezTo>
                  <a:cubicBezTo>
                    <a:pt x="1" y="7764"/>
                    <a:pt x="440" y="8203"/>
                    <a:pt x="975" y="8203"/>
                  </a:cubicBezTo>
                  <a:cubicBezTo>
                    <a:pt x="1020" y="8203"/>
                    <a:pt x="1057" y="8184"/>
                    <a:pt x="1101" y="8179"/>
                  </a:cubicBezTo>
                  <a:cubicBezTo>
                    <a:pt x="1254" y="9185"/>
                    <a:pt x="1649" y="10107"/>
                    <a:pt x="2224" y="10892"/>
                  </a:cubicBezTo>
                  <a:cubicBezTo>
                    <a:pt x="2190" y="10916"/>
                    <a:pt x="2149" y="10931"/>
                    <a:pt x="2117" y="10962"/>
                  </a:cubicBezTo>
                  <a:cubicBezTo>
                    <a:pt x="1739" y="11340"/>
                    <a:pt x="1738" y="11960"/>
                    <a:pt x="2117" y="12340"/>
                  </a:cubicBezTo>
                  <a:cubicBezTo>
                    <a:pt x="2306" y="12529"/>
                    <a:pt x="2556" y="12624"/>
                    <a:pt x="2806" y="12624"/>
                  </a:cubicBezTo>
                  <a:cubicBezTo>
                    <a:pt x="3056" y="12624"/>
                    <a:pt x="3306" y="12529"/>
                    <a:pt x="3495" y="12340"/>
                  </a:cubicBezTo>
                  <a:cubicBezTo>
                    <a:pt x="3527" y="12310"/>
                    <a:pt x="3540" y="12268"/>
                    <a:pt x="3566" y="12234"/>
                  </a:cubicBezTo>
                  <a:cubicBezTo>
                    <a:pt x="4351" y="12810"/>
                    <a:pt x="5275" y="13203"/>
                    <a:pt x="6280" y="13357"/>
                  </a:cubicBezTo>
                  <a:cubicBezTo>
                    <a:pt x="6275" y="13400"/>
                    <a:pt x="6254" y="13438"/>
                    <a:pt x="6254" y="13482"/>
                  </a:cubicBezTo>
                  <a:cubicBezTo>
                    <a:pt x="6254" y="14016"/>
                    <a:pt x="6692" y="14456"/>
                    <a:pt x="7228" y="14456"/>
                  </a:cubicBezTo>
                  <a:cubicBezTo>
                    <a:pt x="7765" y="14456"/>
                    <a:pt x="8203" y="14018"/>
                    <a:pt x="8203" y="13482"/>
                  </a:cubicBezTo>
                  <a:cubicBezTo>
                    <a:pt x="8203" y="13438"/>
                    <a:pt x="8184" y="13400"/>
                    <a:pt x="8177" y="13357"/>
                  </a:cubicBezTo>
                  <a:cubicBezTo>
                    <a:pt x="9183" y="13203"/>
                    <a:pt x="10105" y="12810"/>
                    <a:pt x="10891" y="12234"/>
                  </a:cubicBezTo>
                  <a:cubicBezTo>
                    <a:pt x="10917" y="12270"/>
                    <a:pt x="10931" y="12310"/>
                    <a:pt x="10961" y="12340"/>
                  </a:cubicBezTo>
                  <a:cubicBezTo>
                    <a:pt x="11150" y="12529"/>
                    <a:pt x="11400" y="12624"/>
                    <a:pt x="11650" y="12624"/>
                  </a:cubicBezTo>
                  <a:cubicBezTo>
                    <a:pt x="11899" y="12624"/>
                    <a:pt x="12148" y="12529"/>
                    <a:pt x="12337" y="12340"/>
                  </a:cubicBezTo>
                  <a:cubicBezTo>
                    <a:pt x="12717" y="11962"/>
                    <a:pt x="12717" y="11340"/>
                    <a:pt x="12337" y="10962"/>
                  </a:cubicBezTo>
                  <a:cubicBezTo>
                    <a:pt x="12307" y="10931"/>
                    <a:pt x="12266" y="10916"/>
                    <a:pt x="12232" y="10892"/>
                  </a:cubicBezTo>
                  <a:cubicBezTo>
                    <a:pt x="12807" y="10107"/>
                    <a:pt x="13200" y="9182"/>
                    <a:pt x="13355" y="8179"/>
                  </a:cubicBezTo>
                  <a:cubicBezTo>
                    <a:pt x="13398" y="8186"/>
                    <a:pt x="13436" y="8203"/>
                    <a:pt x="13480" y="8203"/>
                  </a:cubicBezTo>
                  <a:cubicBezTo>
                    <a:pt x="14015" y="8203"/>
                    <a:pt x="14454" y="7764"/>
                    <a:pt x="14454" y="7229"/>
                  </a:cubicBezTo>
                  <a:cubicBezTo>
                    <a:pt x="14454" y="6693"/>
                    <a:pt x="14015" y="6255"/>
                    <a:pt x="13480" y="6255"/>
                  </a:cubicBezTo>
                  <a:cubicBezTo>
                    <a:pt x="13436" y="6255"/>
                    <a:pt x="13398" y="6274"/>
                    <a:pt x="13355" y="6278"/>
                  </a:cubicBezTo>
                  <a:cubicBezTo>
                    <a:pt x="13199" y="5274"/>
                    <a:pt x="12807" y="4351"/>
                    <a:pt x="12232" y="3566"/>
                  </a:cubicBezTo>
                  <a:cubicBezTo>
                    <a:pt x="12266" y="3541"/>
                    <a:pt x="12307" y="3528"/>
                    <a:pt x="12337" y="3496"/>
                  </a:cubicBezTo>
                  <a:cubicBezTo>
                    <a:pt x="12717" y="3117"/>
                    <a:pt x="12717" y="2496"/>
                    <a:pt x="12337" y="2118"/>
                  </a:cubicBezTo>
                  <a:cubicBezTo>
                    <a:pt x="12148" y="1929"/>
                    <a:pt x="11899" y="1834"/>
                    <a:pt x="11650" y="1834"/>
                  </a:cubicBezTo>
                  <a:cubicBezTo>
                    <a:pt x="11400" y="1834"/>
                    <a:pt x="11150" y="1929"/>
                    <a:pt x="10961" y="2118"/>
                  </a:cubicBezTo>
                  <a:cubicBezTo>
                    <a:pt x="10929" y="2151"/>
                    <a:pt x="10917" y="2189"/>
                    <a:pt x="10891" y="2223"/>
                  </a:cubicBezTo>
                  <a:cubicBezTo>
                    <a:pt x="10105" y="1647"/>
                    <a:pt x="9183" y="1255"/>
                    <a:pt x="8177" y="1099"/>
                  </a:cubicBezTo>
                  <a:cubicBezTo>
                    <a:pt x="8184" y="1056"/>
                    <a:pt x="8203" y="1018"/>
                    <a:pt x="8203" y="974"/>
                  </a:cubicBezTo>
                  <a:cubicBezTo>
                    <a:pt x="8203" y="437"/>
                    <a:pt x="7765" y="0"/>
                    <a:pt x="72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52"/>
            <p:cNvSpPr/>
            <p:nvPr/>
          </p:nvSpPr>
          <p:spPr>
            <a:xfrm>
              <a:off x="769890" y="868849"/>
              <a:ext cx="692971" cy="693467"/>
            </a:xfrm>
            <a:custGeom>
              <a:avLst/>
              <a:gdLst/>
              <a:ahLst/>
              <a:cxnLst/>
              <a:rect l="l" t="t" r="r" b="b"/>
              <a:pathLst>
                <a:path w="9786" h="9793" extrusionOk="0">
                  <a:moveTo>
                    <a:pt x="4894" y="1765"/>
                  </a:moveTo>
                  <a:cubicBezTo>
                    <a:pt x="6621" y="1765"/>
                    <a:pt x="8022" y="3165"/>
                    <a:pt x="8022" y="4895"/>
                  </a:cubicBezTo>
                  <a:cubicBezTo>
                    <a:pt x="8022" y="6624"/>
                    <a:pt x="6621" y="8022"/>
                    <a:pt x="4894" y="8022"/>
                  </a:cubicBezTo>
                  <a:cubicBezTo>
                    <a:pt x="3166" y="8022"/>
                    <a:pt x="1765" y="6622"/>
                    <a:pt x="1765" y="4895"/>
                  </a:cubicBezTo>
                  <a:cubicBezTo>
                    <a:pt x="1765" y="3166"/>
                    <a:pt x="3166" y="1765"/>
                    <a:pt x="4894" y="1765"/>
                  </a:cubicBezTo>
                  <a:close/>
                  <a:moveTo>
                    <a:pt x="4892" y="1"/>
                  </a:moveTo>
                  <a:cubicBezTo>
                    <a:pt x="4529" y="1"/>
                    <a:pt x="4234" y="297"/>
                    <a:pt x="4234" y="660"/>
                  </a:cubicBezTo>
                  <a:cubicBezTo>
                    <a:pt x="4234" y="691"/>
                    <a:pt x="4247" y="714"/>
                    <a:pt x="4250" y="746"/>
                  </a:cubicBezTo>
                  <a:cubicBezTo>
                    <a:pt x="3571" y="850"/>
                    <a:pt x="2943" y="1117"/>
                    <a:pt x="2413" y="1506"/>
                  </a:cubicBezTo>
                  <a:cubicBezTo>
                    <a:pt x="2395" y="1483"/>
                    <a:pt x="2387" y="1454"/>
                    <a:pt x="2365" y="1434"/>
                  </a:cubicBezTo>
                  <a:cubicBezTo>
                    <a:pt x="2236" y="1305"/>
                    <a:pt x="2067" y="1241"/>
                    <a:pt x="1898" y="1241"/>
                  </a:cubicBezTo>
                  <a:cubicBezTo>
                    <a:pt x="1729" y="1241"/>
                    <a:pt x="1560" y="1305"/>
                    <a:pt x="1432" y="1434"/>
                  </a:cubicBezTo>
                  <a:cubicBezTo>
                    <a:pt x="1175" y="1691"/>
                    <a:pt x="1175" y="2110"/>
                    <a:pt x="1432" y="2366"/>
                  </a:cubicBezTo>
                  <a:cubicBezTo>
                    <a:pt x="1453" y="2390"/>
                    <a:pt x="1480" y="2398"/>
                    <a:pt x="1503" y="2416"/>
                  </a:cubicBezTo>
                  <a:cubicBezTo>
                    <a:pt x="1113" y="2947"/>
                    <a:pt x="847" y="3570"/>
                    <a:pt x="743" y="4253"/>
                  </a:cubicBezTo>
                  <a:cubicBezTo>
                    <a:pt x="714" y="4249"/>
                    <a:pt x="688" y="4235"/>
                    <a:pt x="660" y="4235"/>
                  </a:cubicBezTo>
                  <a:cubicBezTo>
                    <a:pt x="297" y="4235"/>
                    <a:pt x="1" y="4532"/>
                    <a:pt x="1" y="4896"/>
                  </a:cubicBezTo>
                  <a:cubicBezTo>
                    <a:pt x="1" y="5260"/>
                    <a:pt x="298" y="5555"/>
                    <a:pt x="660" y="5555"/>
                  </a:cubicBezTo>
                  <a:cubicBezTo>
                    <a:pt x="690" y="5555"/>
                    <a:pt x="716" y="5543"/>
                    <a:pt x="743" y="5539"/>
                  </a:cubicBezTo>
                  <a:cubicBezTo>
                    <a:pt x="847" y="6218"/>
                    <a:pt x="1114" y="6843"/>
                    <a:pt x="1503" y="7376"/>
                  </a:cubicBezTo>
                  <a:cubicBezTo>
                    <a:pt x="1482" y="7392"/>
                    <a:pt x="1454" y="7402"/>
                    <a:pt x="1432" y="7424"/>
                  </a:cubicBezTo>
                  <a:cubicBezTo>
                    <a:pt x="1175" y="7680"/>
                    <a:pt x="1175" y="8101"/>
                    <a:pt x="1432" y="8357"/>
                  </a:cubicBezTo>
                  <a:cubicBezTo>
                    <a:pt x="1560" y="8485"/>
                    <a:pt x="1729" y="8550"/>
                    <a:pt x="1898" y="8550"/>
                  </a:cubicBezTo>
                  <a:cubicBezTo>
                    <a:pt x="2067" y="8550"/>
                    <a:pt x="2236" y="8485"/>
                    <a:pt x="2365" y="8357"/>
                  </a:cubicBezTo>
                  <a:cubicBezTo>
                    <a:pt x="2386" y="8336"/>
                    <a:pt x="2395" y="8307"/>
                    <a:pt x="2413" y="8285"/>
                  </a:cubicBezTo>
                  <a:cubicBezTo>
                    <a:pt x="2943" y="8676"/>
                    <a:pt x="3571" y="8940"/>
                    <a:pt x="4250" y="9046"/>
                  </a:cubicBezTo>
                  <a:cubicBezTo>
                    <a:pt x="4247" y="9075"/>
                    <a:pt x="4234" y="9101"/>
                    <a:pt x="4234" y="9131"/>
                  </a:cubicBezTo>
                  <a:cubicBezTo>
                    <a:pt x="4234" y="9494"/>
                    <a:pt x="4529" y="9792"/>
                    <a:pt x="4892" y="9792"/>
                  </a:cubicBezTo>
                  <a:cubicBezTo>
                    <a:pt x="5255" y="9792"/>
                    <a:pt x="5551" y="9494"/>
                    <a:pt x="5551" y="9131"/>
                  </a:cubicBezTo>
                  <a:cubicBezTo>
                    <a:pt x="5551" y="9101"/>
                    <a:pt x="5538" y="9075"/>
                    <a:pt x="5535" y="9046"/>
                  </a:cubicBezTo>
                  <a:cubicBezTo>
                    <a:pt x="6214" y="8940"/>
                    <a:pt x="6839" y="8676"/>
                    <a:pt x="7372" y="8285"/>
                  </a:cubicBezTo>
                  <a:cubicBezTo>
                    <a:pt x="7391" y="8309"/>
                    <a:pt x="7399" y="8336"/>
                    <a:pt x="7420" y="8357"/>
                  </a:cubicBezTo>
                  <a:cubicBezTo>
                    <a:pt x="7548" y="8485"/>
                    <a:pt x="7717" y="8550"/>
                    <a:pt x="7886" y="8550"/>
                  </a:cubicBezTo>
                  <a:cubicBezTo>
                    <a:pt x="8055" y="8550"/>
                    <a:pt x="8225" y="8485"/>
                    <a:pt x="8353" y="8357"/>
                  </a:cubicBezTo>
                  <a:cubicBezTo>
                    <a:pt x="8610" y="8101"/>
                    <a:pt x="8610" y="7680"/>
                    <a:pt x="8353" y="7424"/>
                  </a:cubicBezTo>
                  <a:cubicBezTo>
                    <a:pt x="8331" y="7403"/>
                    <a:pt x="8303" y="7392"/>
                    <a:pt x="8281" y="7376"/>
                  </a:cubicBezTo>
                  <a:cubicBezTo>
                    <a:pt x="8670" y="6843"/>
                    <a:pt x="8936" y="6220"/>
                    <a:pt x="9040" y="5539"/>
                  </a:cubicBezTo>
                  <a:cubicBezTo>
                    <a:pt x="9070" y="5542"/>
                    <a:pt x="9096" y="5555"/>
                    <a:pt x="9127" y="5555"/>
                  </a:cubicBezTo>
                  <a:cubicBezTo>
                    <a:pt x="9490" y="5555"/>
                    <a:pt x="9785" y="5260"/>
                    <a:pt x="9785" y="4896"/>
                  </a:cubicBezTo>
                  <a:cubicBezTo>
                    <a:pt x="9785" y="4532"/>
                    <a:pt x="9490" y="4235"/>
                    <a:pt x="9127" y="4235"/>
                  </a:cubicBezTo>
                  <a:cubicBezTo>
                    <a:pt x="9096" y="4235"/>
                    <a:pt x="9070" y="4249"/>
                    <a:pt x="9040" y="4253"/>
                  </a:cubicBezTo>
                  <a:cubicBezTo>
                    <a:pt x="8936" y="3573"/>
                    <a:pt x="8670" y="2947"/>
                    <a:pt x="8281" y="2416"/>
                  </a:cubicBezTo>
                  <a:cubicBezTo>
                    <a:pt x="8303" y="2398"/>
                    <a:pt x="8331" y="2390"/>
                    <a:pt x="8353" y="2366"/>
                  </a:cubicBezTo>
                  <a:cubicBezTo>
                    <a:pt x="8610" y="2110"/>
                    <a:pt x="8610" y="1691"/>
                    <a:pt x="8353" y="1434"/>
                  </a:cubicBezTo>
                  <a:cubicBezTo>
                    <a:pt x="8225" y="1305"/>
                    <a:pt x="8055" y="1241"/>
                    <a:pt x="7886" y="1241"/>
                  </a:cubicBezTo>
                  <a:cubicBezTo>
                    <a:pt x="7717" y="1241"/>
                    <a:pt x="7548" y="1305"/>
                    <a:pt x="7420" y="1434"/>
                  </a:cubicBezTo>
                  <a:cubicBezTo>
                    <a:pt x="7399" y="1454"/>
                    <a:pt x="7391" y="1484"/>
                    <a:pt x="7372" y="1506"/>
                  </a:cubicBezTo>
                  <a:cubicBezTo>
                    <a:pt x="6840" y="1117"/>
                    <a:pt x="6214" y="850"/>
                    <a:pt x="5535" y="746"/>
                  </a:cubicBezTo>
                  <a:cubicBezTo>
                    <a:pt x="5538" y="716"/>
                    <a:pt x="5551" y="691"/>
                    <a:pt x="5551" y="660"/>
                  </a:cubicBezTo>
                  <a:cubicBezTo>
                    <a:pt x="5551" y="297"/>
                    <a:pt x="5255" y="1"/>
                    <a:pt x="48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77" name="Google Shape;1277;p52"/>
            <p:cNvGrpSpPr/>
            <p:nvPr/>
          </p:nvGrpSpPr>
          <p:grpSpPr>
            <a:xfrm>
              <a:off x="998500" y="1097444"/>
              <a:ext cx="2256519" cy="2948604"/>
              <a:chOff x="1119525" y="2437600"/>
              <a:chExt cx="1296850" cy="1694600"/>
            </a:xfrm>
          </p:grpSpPr>
          <p:sp>
            <p:nvSpPr>
              <p:cNvPr id="1278" name="Google Shape;1278;p52"/>
              <p:cNvSpPr/>
              <p:nvPr/>
            </p:nvSpPr>
            <p:spPr>
              <a:xfrm>
                <a:off x="1219475" y="2437600"/>
                <a:ext cx="850625" cy="1694600"/>
              </a:xfrm>
              <a:custGeom>
                <a:avLst/>
                <a:gdLst/>
                <a:ahLst/>
                <a:cxnLst/>
                <a:rect l="l" t="t" r="r" b="b"/>
                <a:pathLst>
                  <a:path w="34025" h="67784" extrusionOk="0">
                    <a:moveTo>
                      <a:pt x="4295" y="0"/>
                    </a:moveTo>
                    <a:cubicBezTo>
                      <a:pt x="1934" y="0"/>
                      <a:pt x="1" y="1933"/>
                      <a:pt x="1" y="4295"/>
                    </a:cubicBezTo>
                    <a:lnTo>
                      <a:pt x="1" y="63488"/>
                    </a:lnTo>
                    <a:cubicBezTo>
                      <a:pt x="1" y="65850"/>
                      <a:pt x="1934" y="67783"/>
                      <a:pt x="4295" y="67783"/>
                    </a:cubicBezTo>
                    <a:lnTo>
                      <a:pt x="29730" y="67783"/>
                    </a:lnTo>
                    <a:cubicBezTo>
                      <a:pt x="32091" y="67783"/>
                      <a:pt x="34024" y="65850"/>
                      <a:pt x="34024" y="63488"/>
                    </a:cubicBezTo>
                    <a:lnTo>
                      <a:pt x="34024" y="4295"/>
                    </a:lnTo>
                    <a:cubicBezTo>
                      <a:pt x="34024" y="1933"/>
                      <a:pt x="32091" y="0"/>
                      <a:pt x="297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1279;p52"/>
              <p:cNvSpPr/>
              <p:nvPr/>
            </p:nvSpPr>
            <p:spPr>
              <a:xfrm>
                <a:off x="1292050" y="2538575"/>
                <a:ext cx="705425" cy="1401475"/>
              </a:xfrm>
              <a:custGeom>
                <a:avLst/>
                <a:gdLst/>
                <a:ahLst/>
                <a:cxnLst/>
                <a:rect l="l" t="t" r="r" b="b"/>
                <a:pathLst>
                  <a:path w="28217" h="56059" extrusionOk="0">
                    <a:moveTo>
                      <a:pt x="1" y="1"/>
                    </a:moveTo>
                    <a:lnTo>
                      <a:pt x="1" y="56059"/>
                    </a:lnTo>
                    <a:lnTo>
                      <a:pt x="28217" y="56059"/>
                    </a:lnTo>
                    <a:lnTo>
                      <a:pt x="2821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1280;p52"/>
              <p:cNvSpPr/>
              <p:nvPr/>
            </p:nvSpPr>
            <p:spPr>
              <a:xfrm>
                <a:off x="1564275" y="4000025"/>
                <a:ext cx="160975" cy="53675"/>
              </a:xfrm>
              <a:custGeom>
                <a:avLst/>
                <a:gdLst/>
                <a:ahLst/>
                <a:cxnLst/>
                <a:rect l="l" t="t" r="r" b="b"/>
                <a:pathLst>
                  <a:path w="6439" h="2147" extrusionOk="0">
                    <a:moveTo>
                      <a:pt x="1073" y="0"/>
                    </a:moveTo>
                    <a:cubicBezTo>
                      <a:pt x="481" y="0"/>
                      <a:pt x="1" y="481"/>
                      <a:pt x="1" y="1073"/>
                    </a:cubicBezTo>
                    <a:cubicBezTo>
                      <a:pt x="1" y="1666"/>
                      <a:pt x="480" y="2146"/>
                      <a:pt x="1073" y="2146"/>
                    </a:cubicBezTo>
                    <a:lnTo>
                      <a:pt x="5365" y="2146"/>
                    </a:lnTo>
                    <a:cubicBezTo>
                      <a:pt x="5958" y="2146"/>
                      <a:pt x="6439" y="1666"/>
                      <a:pt x="6439" y="1073"/>
                    </a:cubicBezTo>
                    <a:cubicBezTo>
                      <a:pt x="6439" y="481"/>
                      <a:pt x="5960" y="0"/>
                      <a:pt x="536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Google Shape;1281;p52"/>
              <p:cNvSpPr/>
              <p:nvPr/>
            </p:nvSpPr>
            <p:spPr>
              <a:xfrm>
                <a:off x="1292050" y="2538600"/>
                <a:ext cx="705425" cy="1401450"/>
              </a:xfrm>
              <a:custGeom>
                <a:avLst/>
                <a:gdLst/>
                <a:ahLst/>
                <a:cxnLst/>
                <a:rect l="l" t="t" r="r" b="b"/>
                <a:pathLst>
                  <a:path w="28217" h="56058" extrusionOk="0">
                    <a:moveTo>
                      <a:pt x="28217" y="1"/>
                    </a:moveTo>
                    <a:lnTo>
                      <a:pt x="1" y="56058"/>
                    </a:lnTo>
                    <a:lnTo>
                      <a:pt x="28217" y="56058"/>
                    </a:lnTo>
                    <a:lnTo>
                      <a:pt x="2821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" name="Google Shape;1282;p52"/>
              <p:cNvSpPr/>
              <p:nvPr/>
            </p:nvSpPr>
            <p:spPr>
              <a:xfrm>
                <a:off x="1589550" y="2745875"/>
                <a:ext cx="826825" cy="717975"/>
              </a:xfrm>
              <a:custGeom>
                <a:avLst/>
                <a:gdLst/>
                <a:ahLst/>
                <a:cxnLst/>
                <a:rect l="l" t="t" r="r" b="b"/>
                <a:pathLst>
                  <a:path w="33073" h="28719" extrusionOk="0">
                    <a:moveTo>
                      <a:pt x="16536" y="1"/>
                    </a:moveTo>
                    <a:cubicBezTo>
                      <a:pt x="15362" y="932"/>
                      <a:pt x="10963" y="4109"/>
                      <a:pt x="5433" y="4199"/>
                    </a:cubicBezTo>
                    <a:cubicBezTo>
                      <a:pt x="5433" y="4199"/>
                      <a:pt x="1" y="22645"/>
                      <a:pt x="16536" y="28719"/>
                    </a:cubicBezTo>
                    <a:cubicBezTo>
                      <a:pt x="33072" y="22645"/>
                      <a:pt x="27639" y="4199"/>
                      <a:pt x="27639" y="4199"/>
                    </a:cubicBezTo>
                    <a:cubicBezTo>
                      <a:pt x="22109" y="4108"/>
                      <a:pt x="17708" y="931"/>
                      <a:pt x="1653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3" name="Google Shape;1283;p52"/>
              <p:cNvSpPr/>
              <p:nvPr/>
            </p:nvSpPr>
            <p:spPr>
              <a:xfrm>
                <a:off x="1626925" y="2772500"/>
                <a:ext cx="752025" cy="662575"/>
              </a:xfrm>
              <a:custGeom>
                <a:avLst/>
                <a:gdLst/>
                <a:ahLst/>
                <a:cxnLst/>
                <a:rect l="l" t="t" r="r" b="b"/>
                <a:pathLst>
                  <a:path w="30081" h="26503" extrusionOk="0">
                    <a:moveTo>
                      <a:pt x="15041" y="0"/>
                    </a:moveTo>
                    <a:lnTo>
                      <a:pt x="14800" y="191"/>
                    </a:lnTo>
                    <a:cubicBezTo>
                      <a:pt x="13743" y="1030"/>
                      <a:pt x="9925" y="3772"/>
                      <a:pt x="5140" y="3850"/>
                    </a:cubicBezTo>
                    <a:lnTo>
                      <a:pt x="4855" y="3855"/>
                    </a:lnTo>
                    <a:lnTo>
                      <a:pt x="4773" y="4128"/>
                    </a:lnTo>
                    <a:cubicBezTo>
                      <a:pt x="4723" y="4297"/>
                      <a:pt x="1" y="20979"/>
                      <a:pt x="14906" y="26452"/>
                    </a:cubicBezTo>
                    <a:lnTo>
                      <a:pt x="15041" y="26502"/>
                    </a:lnTo>
                    <a:lnTo>
                      <a:pt x="15175" y="26452"/>
                    </a:lnTo>
                    <a:cubicBezTo>
                      <a:pt x="30081" y="20979"/>
                      <a:pt x="25357" y="4297"/>
                      <a:pt x="25308" y="4128"/>
                    </a:cubicBezTo>
                    <a:lnTo>
                      <a:pt x="25228" y="3855"/>
                    </a:lnTo>
                    <a:lnTo>
                      <a:pt x="24943" y="3850"/>
                    </a:lnTo>
                    <a:cubicBezTo>
                      <a:pt x="20155" y="3772"/>
                      <a:pt x="16340" y="1030"/>
                      <a:pt x="15283" y="191"/>
                    </a:cubicBezTo>
                    <a:lnTo>
                      <a:pt x="1504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" name="Google Shape;1284;p52"/>
              <p:cNvSpPr/>
              <p:nvPr/>
            </p:nvSpPr>
            <p:spPr>
              <a:xfrm>
                <a:off x="1914400" y="2925375"/>
                <a:ext cx="177100" cy="174150"/>
              </a:xfrm>
              <a:custGeom>
                <a:avLst/>
                <a:gdLst/>
                <a:ahLst/>
                <a:cxnLst/>
                <a:rect l="l" t="t" r="r" b="b"/>
                <a:pathLst>
                  <a:path w="7084" h="6966" extrusionOk="0">
                    <a:moveTo>
                      <a:pt x="4036" y="913"/>
                    </a:moveTo>
                    <a:cubicBezTo>
                      <a:pt x="5213" y="913"/>
                      <a:pt x="6168" y="1871"/>
                      <a:pt x="6168" y="3046"/>
                    </a:cubicBezTo>
                    <a:lnTo>
                      <a:pt x="6168" y="3918"/>
                    </a:lnTo>
                    <a:cubicBezTo>
                      <a:pt x="6168" y="5095"/>
                      <a:pt x="5213" y="6052"/>
                      <a:pt x="4036" y="6052"/>
                    </a:cubicBezTo>
                    <a:lnTo>
                      <a:pt x="3049" y="6052"/>
                    </a:lnTo>
                    <a:cubicBezTo>
                      <a:pt x="1872" y="6052"/>
                      <a:pt x="915" y="5095"/>
                      <a:pt x="915" y="3918"/>
                    </a:cubicBezTo>
                    <a:lnTo>
                      <a:pt x="915" y="3046"/>
                    </a:lnTo>
                    <a:cubicBezTo>
                      <a:pt x="915" y="1869"/>
                      <a:pt x="1872" y="913"/>
                      <a:pt x="3049" y="913"/>
                    </a:cubicBezTo>
                    <a:close/>
                    <a:moveTo>
                      <a:pt x="3047" y="1"/>
                    </a:moveTo>
                    <a:cubicBezTo>
                      <a:pt x="1366" y="1"/>
                      <a:pt x="1" y="1366"/>
                      <a:pt x="1" y="3046"/>
                    </a:cubicBezTo>
                    <a:lnTo>
                      <a:pt x="1" y="3918"/>
                    </a:lnTo>
                    <a:cubicBezTo>
                      <a:pt x="1" y="5599"/>
                      <a:pt x="1366" y="6965"/>
                      <a:pt x="3047" y="6965"/>
                    </a:cubicBezTo>
                    <a:lnTo>
                      <a:pt x="4035" y="6965"/>
                    </a:lnTo>
                    <a:cubicBezTo>
                      <a:pt x="5715" y="6965"/>
                      <a:pt x="7083" y="5599"/>
                      <a:pt x="7081" y="3918"/>
                    </a:cubicBezTo>
                    <a:lnTo>
                      <a:pt x="7081" y="3046"/>
                    </a:lnTo>
                    <a:cubicBezTo>
                      <a:pt x="7081" y="1366"/>
                      <a:pt x="5715" y="1"/>
                      <a:pt x="403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52"/>
              <p:cNvSpPr/>
              <p:nvPr/>
            </p:nvSpPr>
            <p:spPr>
              <a:xfrm>
                <a:off x="1874500" y="3025250"/>
                <a:ext cx="256925" cy="257000"/>
              </a:xfrm>
              <a:custGeom>
                <a:avLst/>
                <a:gdLst/>
                <a:ahLst/>
                <a:cxnLst/>
                <a:rect l="l" t="t" r="r" b="b"/>
                <a:pathLst>
                  <a:path w="10277" h="10280" extrusionOk="0">
                    <a:moveTo>
                      <a:pt x="2987" y="0"/>
                    </a:moveTo>
                    <a:cubicBezTo>
                      <a:pt x="1346" y="0"/>
                      <a:pt x="0" y="1346"/>
                      <a:pt x="0" y="2989"/>
                    </a:cubicBezTo>
                    <a:lnTo>
                      <a:pt x="0" y="7290"/>
                    </a:lnTo>
                    <a:cubicBezTo>
                      <a:pt x="0" y="8934"/>
                      <a:pt x="1344" y="10279"/>
                      <a:pt x="2987" y="10279"/>
                    </a:cubicBezTo>
                    <a:lnTo>
                      <a:pt x="7289" y="10279"/>
                    </a:lnTo>
                    <a:cubicBezTo>
                      <a:pt x="8932" y="10279"/>
                      <a:pt x="10277" y="8934"/>
                      <a:pt x="10277" y="7290"/>
                    </a:cubicBezTo>
                    <a:lnTo>
                      <a:pt x="10277" y="2989"/>
                    </a:lnTo>
                    <a:cubicBezTo>
                      <a:pt x="10277" y="1346"/>
                      <a:pt x="8932" y="0"/>
                      <a:pt x="728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86;p52"/>
              <p:cNvSpPr/>
              <p:nvPr/>
            </p:nvSpPr>
            <p:spPr>
              <a:xfrm>
                <a:off x="1890650" y="3041425"/>
                <a:ext cx="240775" cy="240825"/>
              </a:xfrm>
              <a:custGeom>
                <a:avLst/>
                <a:gdLst/>
                <a:ahLst/>
                <a:cxnLst/>
                <a:rect l="l" t="t" r="r" b="b"/>
                <a:pathLst>
                  <a:path w="9631" h="9633" extrusionOk="0">
                    <a:moveTo>
                      <a:pt x="8491" y="0"/>
                    </a:moveTo>
                    <a:cubicBezTo>
                      <a:pt x="8894" y="512"/>
                      <a:pt x="9138" y="1152"/>
                      <a:pt x="9138" y="1849"/>
                    </a:cubicBezTo>
                    <a:lnTo>
                      <a:pt x="9138" y="6150"/>
                    </a:lnTo>
                    <a:cubicBezTo>
                      <a:pt x="9138" y="7794"/>
                      <a:pt x="7792" y="9139"/>
                      <a:pt x="6150" y="9139"/>
                    </a:cubicBezTo>
                    <a:lnTo>
                      <a:pt x="1847" y="9139"/>
                    </a:lnTo>
                    <a:cubicBezTo>
                      <a:pt x="1151" y="9139"/>
                      <a:pt x="509" y="8896"/>
                      <a:pt x="0" y="8492"/>
                    </a:cubicBezTo>
                    <a:lnTo>
                      <a:pt x="0" y="8492"/>
                    </a:lnTo>
                    <a:cubicBezTo>
                      <a:pt x="547" y="9184"/>
                      <a:pt x="1393" y="9632"/>
                      <a:pt x="2339" y="9632"/>
                    </a:cubicBezTo>
                    <a:lnTo>
                      <a:pt x="6640" y="9632"/>
                    </a:lnTo>
                    <a:cubicBezTo>
                      <a:pt x="8284" y="9632"/>
                      <a:pt x="9630" y="8287"/>
                      <a:pt x="9630" y="6643"/>
                    </a:cubicBezTo>
                    <a:lnTo>
                      <a:pt x="9630" y="2342"/>
                    </a:lnTo>
                    <a:cubicBezTo>
                      <a:pt x="9631" y="1396"/>
                      <a:pt x="9182" y="550"/>
                      <a:pt x="849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Google Shape;1287;p52"/>
              <p:cNvSpPr/>
              <p:nvPr/>
            </p:nvSpPr>
            <p:spPr>
              <a:xfrm>
                <a:off x="1964400" y="3085750"/>
                <a:ext cx="77125" cy="151975"/>
              </a:xfrm>
              <a:custGeom>
                <a:avLst/>
                <a:gdLst/>
                <a:ahLst/>
                <a:cxnLst/>
                <a:rect l="l" t="t" r="r" b="b"/>
                <a:pathLst>
                  <a:path w="3085" h="6079" extrusionOk="0">
                    <a:moveTo>
                      <a:pt x="1543" y="1"/>
                    </a:moveTo>
                    <a:cubicBezTo>
                      <a:pt x="691" y="1"/>
                      <a:pt x="1" y="691"/>
                      <a:pt x="1" y="1543"/>
                    </a:cubicBezTo>
                    <a:cubicBezTo>
                      <a:pt x="1" y="2153"/>
                      <a:pt x="359" y="2677"/>
                      <a:pt x="876" y="2927"/>
                    </a:cubicBezTo>
                    <a:lnTo>
                      <a:pt x="110" y="5816"/>
                    </a:lnTo>
                    <a:cubicBezTo>
                      <a:pt x="81" y="5959"/>
                      <a:pt x="177" y="6079"/>
                      <a:pt x="325" y="6079"/>
                    </a:cubicBezTo>
                    <a:lnTo>
                      <a:pt x="2767" y="6079"/>
                    </a:lnTo>
                    <a:cubicBezTo>
                      <a:pt x="2913" y="6079"/>
                      <a:pt x="3010" y="5959"/>
                      <a:pt x="2982" y="5816"/>
                    </a:cubicBezTo>
                    <a:lnTo>
                      <a:pt x="2215" y="2927"/>
                    </a:lnTo>
                    <a:cubicBezTo>
                      <a:pt x="2726" y="2677"/>
                      <a:pt x="3084" y="2153"/>
                      <a:pt x="3084" y="1543"/>
                    </a:cubicBezTo>
                    <a:cubicBezTo>
                      <a:pt x="3084" y="691"/>
                      <a:pt x="2394" y="1"/>
                      <a:pt x="15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88;p52"/>
              <p:cNvSpPr/>
              <p:nvPr/>
            </p:nvSpPr>
            <p:spPr>
              <a:xfrm>
                <a:off x="1131100" y="3216975"/>
                <a:ext cx="427175" cy="389225"/>
              </a:xfrm>
              <a:custGeom>
                <a:avLst/>
                <a:gdLst/>
                <a:ahLst/>
                <a:cxnLst/>
                <a:rect l="l" t="t" r="r" b="b"/>
                <a:pathLst>
                  <a:path w="17087" h="15569" extrusionOk="0">
                    <a:moveTo>
                      <a:pt x="8544" y="1765"/>
                    </a:moveTo>
                    <a:cubicBezTo>
                      <a:pt x="10084" y="1765"/>
                      <a:pt x="11625" y="2353"/>
                      <a:pt x="12800" y="3528"/>
                    </a:cubicBezTo>
                    <a:cubicBezTo>
                      <a:pt x="15151" y="5879"/>
                      <a:pt x="15151" y="9690"/>
                      <a:pt x="12800" y="12040"/>
                    </a:cubicBezTo>
                    <a:cubicBezTo>
                      <a:pt x="11624" y="13216"/>
                      <a:pt x="10083" y="13804"/>
                      <a:pt x="8543" y="13804"/>
                    </a:cubicBezTo>
                    <a:cubicBezTo>
                      <a:pt x="7003" y="13804"/>
                      <a:pt x="5462" y="13216"/>
                      <a:pt x="4288" y="12041"/>
                    </a:cubicBezTo>
                    <a:cubicBezTo>
                      <a:pt x="1937" y="9690"/>
                      <a:pt x="1937" y="5879"/>
                      <a:pt x="4288" y="3528"/>
                    </a:cubicBezTo>
                    <a:cubicBezTo>
                      <a:pt x="5463" y="2353"/>
                      <a:pt x="7004" y="1765"/>
                      <a:pt x="8544" y="1765"/>
                    </a:cubicBezTo>
                    <a:close/>
                    <a:moveTo>
                      <a:pt x="8544" y="1"/>
                    </a:moveTo>
                    <a:cubicBezTo>
                      <a:pt x="6552" y="1"/>
                      <a:pt x="4560" y="761"/>
                      <a:pt x="3041" y="2280"/>
                    </a:cubicBezTo>
                    <a:cubicBezTo>
                      <a:pt x="1" y="5320"/>
                      <a:pt x="1" y="10249"/>
                      <a:pt x="3041" y="13289"/>
                    </a:cubicBezTo>
                    <a:cubicBezTo>
                      <a:pt x="4561" y="14809"/>
                      <a:pt x="6553" y="15569"/>
                      <a:pt x="8545" y="15569"/>
                    </a:cubicBezTo>
                    <a:cubicBezTo>
                      <a:pt x="10537" y="15569"/>
                      <a:pt x="12530" y="14809"/>
                      <a:pt x="14049" y="13289"/>
                    </a:cubicBezTo>
                    <a:cubicBezTo>
                      <a:pt x="17087" y="10249"/>
                      <a:pt x="17087" y="5321"/>
                      <a:pt x="14049" y="2282"/>
                    </a:cubicBezTo>
                    <a:cubicBezTo>
                      <a:pt x="12529" y="761"/>
                      <a:pt x="10537" y="1"/>
                      <a:pt x="854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" name="Google Shape;1289;p52"/>
              <p:cNvSpPr/>
              <p:nvPr/>
            </p:nvSpPr>
            <p:spPr>
              <a:xfrm>
                <a:off x="1179500" y="3261100"/>
                <a:ext cx="330400" cy="300975"/>
              </a:xfrm>
              <a:custGeom>
                <a:avLst/>
                <a:gdLst/>
                <a:ahLst/>
                <a:cxnLst/>
                <a:rect l="l" t="t" r="r" b="b"/>
                <a:pathLst>
                  <a:path w="13216" h="12039" extrusionOk="0">
                    <a:moveTo>
                      <a:pt x="6608" y="0"/>
                    </a:moveTo>
                    <a:cubicBezTo>
                      <a:pt x="5068" y="0"/>
                      <a:pt x="3527" y="588"/>
                      <a:pt x="2352" y="1763"/>
                    </a:cubicBezTo>
                    <a:cubicBezTo>
                      <a:pt x="1" y="4114"/>
                      <a:pt x="1" y="7925"/>
                      <a:pt x="2352" y="10276"/>
                    </a:cubicBezTo>
                    <a:cubicBezTo>
                      <a:pt x="3526" y="11451"/>
                      <a:pt x="5067" y="12039"/>
                      <a:pt x="6607" y="12039"/>
                    </a:cubicBezTo>
                    <a:cubicBezTo>
                      <a:pt x="8147" y="12039"/>
                      <a:pt x="9688" y="11451"/>
                      <a:pt x="10864" y="10275"/>
                    </a:cubicBezTo>
                    <a:cubicBezTo>
                      <a:pt x="13215" y="7925"/>
                      <a:pt x="13215" y="4114"/>
                      <a:pt x="10864" y="1763"/>
                    </a:cubicBezTo>
                    <a:cubicBezTo>
                      <a:pt x="9689" y="588"/>
                      <a:pt x="8148" y="0"/>
                      <a:pt x="660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" name="Google Shape;1290;p52"/>
              <p:cNvSpPr/>
              <p:nvPr/>
            </p:nvSpPr>
            <p:spPr>
              <a:xfrm>
                <a:off x="1434150" y="3501025"/>
                <a:ext cx="191475" cy="191400"/>
              </a:xfrm>
              <a:custGeom>
                <a:avLst/>
                <a:gdLst/>
                <a:ahLst/>
                <a:cxnLst/>
                <a:rect l="l" t="t" r="r" b="b"/>
                <a:pathLst>
                  <a:path w="7659" h="7656" extrusionOk="0">
                    <a:moveTo>
                      <a:pt x="1357" y="0"/>
                    </a:moveTo>
                    <a:lnTo>
                      <a:pt x="0" y="1356"/>
                    </a:lnTo>
                    <a:lnTo>
                      <a:pt x="6301" y="7656"/>
                    </a:lnTo>
                    <a:lnTo>
                      <a:pt x="7658" y="6301"/>
                    </a:lnTo>
                    <a:lnTo>
                      <a:pt x="135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" name="Google Shape;1291;p52"/>
              <p:cNvSpPr/>
              <p:nvPr/>
            </p:nvSpPr>
            <p:spPr>
              <a:xfrm>
                <a:off x="1557750" y="3624625"/>
                <a:ext cx="67875" cy="67800"/>
              </a:xfrm>
              <a:custGeom>
                <a:avLst/>
                <a:gdLst/>
                <a:ahLst/>
                <a:cxnLst/>
                <a:rect l="l" t="t" r="r" b="b"/>
                <a:pathLst>
                  <a:path w="2715" h="2712" extrusionOk="0">
                    <a:moveTo>
                      <a:pt x="1357" y="1"/>
                    </a:moveTo>
                    <a:lnTo>
                      <a:pt x="0" y="1357"/>
                    </a:lnTo>
                    <a:lnTo>
                      <a:pt x="1357" y="2712"/>
                    </a:lnTo>
                    <a:lnTo>
                      <a:pt x="2714" y="1357"/>
                    </a:lnTo>
                    <a:lnTo>
                      <a:pt x="135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Google Shape;1292;p52"/>
              <p:cNvSpPr/>
              <p:nvPr/>
            </p:nvSpPr>
            <p:spPr>
              <a:xfrm>
                <a:off x="1248675" y="3327200"/>
                <a:ext cx="188775" cy="168725"/>
              </a:xfrm>
              <a:custGeom>
                <a:avLst/>
                <a:gdLst/>
                <a:ahLst/>
                <a:cxnLst/>
                <a:rect l="l" t="t" r="r" b="b"/>
                <a:pathLst>
                  <a:path w="7551" h="6749" extrusionOk="0">
                    <a:moveTo>
                      <a:pt x="3774" y="0"/>
                    </a:moveTo>
                    <a:cubicBezTo>
                      <a:pt x="3125" y="0"/>
                      <a:pt x="2596" y="527"/>
                      <a:pt x="2596" y="1179"/>
                    </a:cubicBezTo>
                    <a:cubicBezTo>
                      <a:pt x="2596" y="1422"/>
                      <a:pt x="2670" y="1648"/>
                      <a:pt x="2795" y="1836"/>
                    </a:cubicBezTo>
                    <a:cubicBezTo>
                      <a:pt x="2633" y="1964"/>
                      <a:pt x="2485" y="2127"/>
                      <a:pt x="2357" y="2313"/>
                    </a:cubicBezTo>
                    <a:cubicBezTo>
                      <a:pt x="1883" y="2014"/>
                      <a:pt x="1408" y="1717"/>
                      <a:pt x="934" y="1419"/>
                    </a:cubicBezTo>
                    <a:cubicBezTo>
                      <a:pt x="897" y="1396"/>
                      <a:pt x="861" y="1386"/>
                      <a:pt x="826" y="1386"/>
                    </a:cubicBezTo>
                    <a:cubicBezTo>
                      <a:pt x="647" y="1386"/>
                      <a:pt x="530" y="1661"/>
                      <a:pt x="722" y="1782"/>
                    </a:cubicBezTo>
                    <a:cubicBezTo>
                      <a:pt x="1198" y="2080"/>
                      <a:pt x="1673" y="2378"/>
                      <a:pt x="2148" y="2678"/>
                    </a:cubicBezTo>
                    <a:cubicBezTo>
                      <a:pt x="1984" y="3026"/>
                      <a:pt x="1879" y="3434"/>
                      <a:pt x="1860" y="3869"/>
                    </a:cubicBezTo>
                    <a:cubicBezTo>
                      <a:pt x="1331" y="3813"/>
                      <a:pt x="799" y="3758"/>
                      <a:pt x="269" y="3703"/>
                    </a:cubicBezTo>
                    <a:cubicBezTo>
                      <a:pt x="260" y="3702"/>
                      <a:pt x="251" y="3701"/>
                      <a:pt x="243" y="3701"/>
                    </a:cubicBezTo>
                    <a:cubicBezTo>
                      <a:pt x="0" y="3701"/>
                      <a:pt x="10" y="4096"/>
                      <a:pt x="269" y="4122"/>
                    </a:cubicBezTo>
                    <a:cubicBezTo>
                      <a:pt x="802" y="4178"/>
                      <a:pt x="1334" y="4232"/>
                      <a:pt x="1867" y="4288"/>
                    </a:cubicBezTo>
                    <a:cubicBezTo>
                      <a:pt x="1896" y="4666"/>
                      <a:pt x="1988" y="5019"/>
                      <a:pt x="2128" y="5330"/>
                    </a:cubicBezTo>
                    <a:cubicBezTo>
                      <a:pt x="1749" y="5684"/>
                      <a:pt x="1369" y="6039"/>
                      <a:pt x="989" y="6393"/>
                    </a:cubicBezTo>
                    <a:cubicBezTo>
                      <a:pt x="835" y="6538"/>
                      <a:pt x="981" y="6749"/>
                      <a:pt x="1147" y="6749"/>
                    </a:cubicBezTo>
                    <a:cubicBezTo>
                      <a:pt x="1194" y="6749"/>
                      <a:pt x="1243" y="6732"/>
                      <a:pt x="1287" y="6691"/>
                    </a:cubicBezTo>
                    <a:cubicBezTo>
                      <a:pt x="1639" y="6364"/>
                      <a:pt x="1988" y="6036"/>
                      <a:pt x="2338" y="5709"/>
                    </a:cubicBezTo>
                    <a:cubicBezTo>
                      <a:pt x="2689" y="6236"/>
                      <a:pt x="3203" y="6570"/>
                      <a:pt x="3776" y="6570"/>
                    </a:cubicBezTo>
                    <a:cubicBezTo>
                      <a:pt x="4350" y="6570"/>
                      <a:pt x="4862" y="6237"/>
                      <a:pt x="5214" y="5709"/>
                    </a:cubicBezTo>
                    <a:cubicBezTo>
                      <a:pt x="5565" y="6036"/>
                      <a:pt x="5915" y="6364"/>
                      <a:pt x="6265" y="6691"/>
                    </a:cubicBezTo>
                    <a:cubicBezTo>
                      <a:pt x="6309" y="6732"/>
                      <a:pt x="6358" y="6749"/>
                      <a:pt x="6406" y="6749"/>
                    </a:cubicBezTo>
                    <a:cubicBezTo>
                      <a:pt x="6571" y="6749"/>
                      <a:pt x="6717" y="6538"/>
                      <a:pt x="6562" y="6393"/>
                    </a:cubicBezTo>
                    <a:cubicBezTo>
                      <a:pt x="6183" y="6039"/>
                      <a:pt x="5804" y="5684"/>
                      <a:pt x="5424" y="5330"/>
                    </a:cubicBezTo>
                    <a:cubicBezTo>
                      <a:pt x="5563" y="5019"/>
                      <a:pt x="5656" y="4666"/>
                      <a:pt x="5685" y="4288"/>
                    </a:cubicBezTo>
                    <a:cubicBezTo>
                      <a:pt x="6219" y="4232"/>
                      <a:pt x="6751" y="4178"/>
                      <a:pt x="7283" y="4122"/>
                    </a:cubicBezTo>
                    <a:cubicBezTo>
                      <a:pt x="7539" y="4096"/>
                      <a:pt x="7551" y="3701"/>
                      <a:pt x="7306" y="3701"/>
                    </a:cubicBezTo>
                    <a:cubicBezTo>
                      <a:pt x="7298" y="3701"/>
                      <a:pt x="7289" y="3702"/>
                      <a:pt x="7280" y="3703"/>
                    </a:cubicBezTo>
                    <a:cubicBezTo>
                      <a:pt x="6751" y="3758"/>
                      <a:pt x="6219" y="3813"/>
                      <a:pt x="5688" y="3869"/>
                    </a:cubicBezTo>
                    <a:cubicBezTo>
                      <a:pt x="5668" y="3434"/>
                      <a:pt x="5565" y="3026"/>
                      <a:pt x="5400" y="2678"/>
                    </a:cubicBezTo>
                    <a:cubicBezTo>
                      <a:pt x="5875" y="2379"/>
                      <a:pt x="6351" y="2080"/>
                      <a:pt x="6827" y="1782"/>
                    </a:cubicBezTo>
                    <a:cubicBezTo>
                      <a:pt x="7019" y="1661"/>
                      <a:pt x="6900" y="1386"/>
                      <a:pt x="6723" y="1386"/>
                    </a:cubicBezTo>
                    <a:cubicBezTo>
                      <a:pt x="6689" y="1386"/>
                      <a:pt x="6653" y="1396"/>
                      <a:pt x="6616" y="1419"/>
                    </a:cubicBezTo>
                    <a:cubicBezTo>
                      <a:pt x="6142" y="1717"/>
                      <a:pt x="5665" y="2014"/>
                      <a:pt x="5191" y="2313"/>
                    </a:cubicBezTo>
                    <a:cubicBezTo>
                      <a:pt x="5063" y="2127"/>
                      <a:pt x="4916" y="1967"/>
                      <a:pt x="4753" y="1836"/>
                    </a:cubicBezTo>
                    <a:cubicBezTo>
                      <a:pt x="4880" y="1649"/>
                      <a:pt x="4953" y="1422"/>
                      <a:pt x="4953" y="1179"/>
                    </a:cubicBezTo>
                    <a:cubicBezTo>
                      <a:pt x="4953" y="528"/>
                      <a:pt x="4426" y="0"/>
                      <a:pt x="377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Google Shape;1293;p52"/>
              <p:cNvSpPr/>
              <p:nvPr/>
            </p:nvSpPr>
            <p:spPr>
              <a:xfrm>
                <a:off x="1119525" y="2607350"/>
                <a:ext cx="450100" cy="343075"/>
              </a:xfrm>
              <a:custGeom>
                <a:avLst/>
                <a:gdLst/>
                <a:ahLst/>
                <a:cxnLst/>
                <a:rect l="l" t="t" r="r" b="b"/>
                <a:pathLst>
                  <a:path w="18004" h="13723" extrusionOk="0">
                    <a:moveTo>
                      <a:pt x="1033" y="0"/>
                    </a:moveTo>
                    <a:cubicBezTo>
                      <a:pt x="436" y="0"/>
                      <a:pt x="0" y="487"/>
                      <a:pt x="67" y="1082"/>
                    </a:cubicBezTo>
                    <a:lnTo>
                      <a:pt x="1375" y="12641"/>
                    </a:lnTo>
                    <a:cubicBezTo>
                      <a:pt x="1443" y="13237"/>
                      <a:pt x="1988" y="13722"/>
                      <a:pt x="2586" y="13722"/>
                    </a:cubicBezTo>
                    <a:lnTo>
                      <a:pt x="15427" y="13722"/>
                    </a:lnTo>
                    <a:cubicBezTo>
                      <a:pt x="16024" y="13722"/>
                      <a:pt x="16580" y="13237"/>
                      <a:pt x="16660" y="12645"/>
                    </a:cubicBezTo>
                    <a:lnTo>
                      <a:pt x="17924" y="3237"/>
                    </a:lnTo>
                    <a:cubicBezTo>
                      <a:pt x="18004" y="2642"/>
                      <a:pt x="17578" y="2159"/>
                      <a:pt x="16979" y="2159"/>
                    </a:cubicBezTo>
                    <a:lnTo>
                      <a:pt x="10452" y="2159"/>
                    </a:lnTo>
                    <a:cubicBezTo>
                      <a:pt x="9854" y="2159"/>
                      <a:pt x="9363" y="1674"/>
                      <a:pt x="9363" y="1079"/>
                    </a:cubicBezTo>
                    <a:cubicBezTo>
                      <a:pt x="9363" y="486"/>
                      <a:pt x="8874" y="0"/>
                      <a:pt x="827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Google Shape;1294;p52"/>
              <p:cNvSpPr/>
              <p:nvPr/>
            </p:nvSpPr>
            <p:spPr>
              <a:xfrm>
                <a:off x="1163900" y="2632725"/>
                <a:ext cx="361075" cy="343375"/>
              </a:xfrm>
              <a:custGeom>
                <a:avLst/>
                <a:gdLst/>
                <a:ahLst/>
                <a:cxnLst/>
                <a:rect l="l" t="t" r="r" b="b"/>
                <a:pathLst>
                  <a:path w="14443" h="13735" extrusionOk="0">
                    <a:moveTo>
                      <a:pt x="1" y="0"/>
                    </a:moveTo>
                    <a:lnTo>
                      <a:pt x="1" y="13735"/>
                    </a:lnTo>
                    <a:lnTo>
                      <a:pt x="14443" y="13735"/>
                    </a:lnTo>
                    <a:lnTo>
                      <a:pt x="1444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" name="Google Shape;1295;p52"/>
              <p:cNvSpPr/>
              <p:nvPr/>
            </p:nvSpPr>
            <p:spPr>
              <a:xfrm>
                <a:off x="1119525" y="2650100"/>
                <a:ext cx="450100" cy="343075"/>
              </a:xfrm>
              <a:custGeom>
                <a:avLst/>
                <a:gdLst/>
                <a:ahLst/>
                <a:cxnLst/>
                <a:rect l="l" t="t" r="r" b="b"/>
                <a:pathLst>
                  <a:path w="18004" h="13723" extrusionOk="0">
                    <a:moveTo>
                      <a:pt x="1033" y="1"/>
                    </a:moveTo>
                    <a:cubicBezTo>
                      <a:pt x="436" y="1"/>
                      <a:pt x="0" y="488"/>
                      <a:pt x="67" y="1082"/>
                    </a:cubicBezTo>
                    <a:lnTo>
                      <a:pt x="1375" y="12641"/>
                    </a:lnTo>
                    <a:cubicBezTo>
                      <a:pt x="1443" y="13237"/>
                      <a:pt x="1988" y="13723"/>
                      <a:pt x="2586" y="13723"/>
                    </a:cubicBezTo>
                    <a:lnTo>
                      <a:pt x="15427" y="13723"/>
                    </a:lnTo>
                    <a:cubicBezTo>
                      <a:pt x="16024" y="13723"/>
                      <a:pt x="16580" y="13237"/>
                      <a:pt x="16660" y="12645"/>
                    </a:cubicBezTo>
                    <a:lnTo>
                      <a:pt x="17924" y="3236"/>
                    </a:lnTo>
                    <a:cubicBezTo>
                      <a:pt x="18004" y="2643"/>
                      <a:pt x="17578" y="2158"/>
                      <a:pt x="16979" y="2158"/>
                    </a:cubicBezTo>
                    <a:lnTo>
                      <a:pt x="10452" y="2158"/>
                    </a:lnTo>
                    <a:cubicBezTo>
                      <a:pt x="9854" y="2158"/>
                      <a:pt x="9363" y="1673"/>
                      <a:pt x="9363" y="1080"/>
                    </a:cubicBezTo>
                    <a:cubicBezTo>
                      <a:pt x="9363" y="486"/>
                      <a:pt x="8874" y="1"/>
                      <a:pt x="827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1296;p52"/>
              <p:cNvSpPr/>
              <p:nvPr/>
            </p:nvSpPr>
            <p:spPr>
              <a:xfrm>
                <a:off x="1490925" y="2704050"/>
                <a:ext cx="78700" cy="289125"/>
              </a:xfrm>
              <a:custGeom>
                <a:avLst/>
                <a:gdLst/>
                <a:ahLst/>
                <a:cxnLst/>
                <a:rect l="l" t="t" r="r" b="b"/>
                <a:pathLst>
                  <a:path w="3148" h="11565" extrusionOk="0">
                    <a:moveTo>
                      <a:pt x="1554" y="0"/>
                    </a:moveTo>
                    <a:cubicBezTo>
                      <a:pt x="2153" y="0"/>
                      <a:pt x="2577" y="485"/>
                      <a:pt x="2498" y="1078"/>
                    </a:cubicBezTo>
                    <a:lnTo>
                      <a:pt x="1233" y="10487"/>
                    </a:lnTo>
                    <a:cubicBezTo>
                      <a:pt x="1154" y="11079"/>
                      <a:pt x="599" y="11565"/>
                      <a:pt x="1" y="11565"/>
                    </a:cubicBezTo>
                    <a:lnTo>
                      <a:pt x="571" y="11565"/>
                    </a:lnTo>
                    <a:cubicBezTo>
                      <a:pt x="1168" y="11565"/>
                      <a:pt x="1724" y="11079"/>
                      <a:pt x="1804" y="10487"/>
                    </a:cubicBezTo>
                    <a:lnTo>
                      <a:pt x="3068" y="1078"/>
                    </a:lnTo>
                    <a:cubicBezTo>
                      <a:pt x="3148" y="485"/>
                      <a:pt x="2723" y="0"/>
                      <a:pt x="2124" y="0"/>
                    </a:cubicBezTo>
                    <a:close/>
                  </a:path>
                </a:pathLst>
              </a:custGeom>
              <a:solidFill>
                <a:srgbClr val="F78A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52"/>
              <p:cNvSpPr/>
              <p:nvPr/>
            </p:nvSpPr>
            <p:spPr>
              <a:xfrm>
                <a:off x="1312100" y="2650100"/>
                <a:ext cx="68750" cy="53975"/>
              </a:xfrm>
              <a:custGeom>
                <a:avLst/>
                <a:gdLst/>
                <a:ahLst/>
                <a:cxnLst/>
                <a:rect l="l" t="t" r="r" b="b"/>
                <a:pathLst>
                  <a:path w="2750" h="2159" extrusionOk="0">
                    <a:moveTo>
                      <a:pt x="1" y="1"/>
                    </a:moveTo>
                    <a:cubicBezTo>
                      <a:pt x="601" y="1"/>
                      <a:pt x="1090" y="486"/>
                      <a:pt x="1090" y="1080"/>
                    </a:cubicBezTo>
                    <a:cubicBezTo>
                      <a:pt x="1090" y="1673"/>
                      <a:pt x="1579" y="2158"/>
                      <a:pt x="2179" y="2158"/>
                    </a:cubicBezTo>
                    <a:lnTo>
                      <a:pt x="2749" y="2158"/>
                    </a:lnTo>
                    <a:cubicBezTo>
                      <a:pt x="2151" y="2158"/>
                      <a:pt x="1660" y="1673"/>
                      <a:pt x="1660" y="1080"/>
                    </a:cubicBezTo>
                    <a:cubicBezTo>
                      <a:pt x="1660" y="486"/>
                      <a:pt x="1171" y="1"/>
                      <a:pt x="571" y="1"/>
                    </a:cubicBezTo>
                    <a:close/>
                  </a:path>
                </a:pathLst>
              </a:custGeom>
              <a:solidFill>
                <a:srgbClr val="F78A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52"/>
              <p:cNvSpPr/>
              <p:nvPr/>
            </p:nvSpPr>
            <p:spPr>
              <a:xfrm>
                <a:off x="1843075" y="3686325"/>
                <a:ext cx="377925" cy="205925"/>
              </a:xfrm>
              <a:custGeom>
                <a:avLst/>
                <a:gdLst/>
                <a:ahLst/>
                <a:cxnLst/>
                <a:rect l="l" t="t" r="r" b="b"/>
                <a:pathLst>
                  <a:path w="15117" h="8237" extrusionOk="0">
                    <a:moveTo>
                      <a:pt x="1738" y="0"/>
                    </a:moveTo>
                    <a:cubicBezTo>
                      <a:pt x="782" y="0"/>
                      <a:pt x="0" y="782"/>
                      <a:pt x="0" y="1737"/>
                    </a:cubicBezTo>
                    <a:lnTo>
                      <a:pt x="0" y="6500"/>
                    </a:lnTo>
                    <a:cubicBezTo>
                      <a:pt x="0" y="7455"/>
                      <a:pt x="782" y="8237"/>
                      <a:pt x="1738" y="8237"/>
                    </a:cubicBezTo>
                    <a:lnTo>
                      <a:pt x="13379" y="8237"/>
                    </a:lnTo>
                    <a:cubicBezTo>
                      <a:pt x="14333" y="8237"/>
                      <a:pt x="15116" y="7455"/>
                      <a:pt x="15116" y="6500"/>
                    </a:cubicBezTo>
                    <a:lnTo>
                      <a:pt x="15116" y="1737"/>
                    </a:lnTo>
                    <a:cubicBezTo>
                      <a:pt x="15116" y="782"/>
                      <a:pt x="14335" y="0"/>
                      <a:pt x="1337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52"/>
              <p:cNvSpPr/>
              <p:nvPr/>
            </p:nvSpPr>
            <p:spPr>
              <a:xfrm>
                <a:off x="1843000" y="3797900"/>
                <a:ext cx="378000" cy="45300"/>
              </a:xfrm>
              <a:custGeom>
                <a:avLst/>
                <a:gdLst/>
                <a:ahLst/>
                <a:cxnLst/>
                <a:rect l="l" t="t" r="r" b="b"/>
                <a:pathLst>
                  <a:path w="15120" h="1812" extrusionOk="0">
                    <a:moveTo>
                      <a:pt x="1" y="1"/>
                    </a:moveTo>
                    <a:lnTo>
                      <a:pt x="1" y="1811"/>
                    </a:lnTo>
                    <a:lnTo>
                      <a:pt x="15119" y="1811"/>
                    </a:lnTo>
                    <a:lnTo>
                      <a:pt x="151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52"/>
              <p:cNvSpPr/>
              <p:nvPr/>
            </p:nvSpPr>
            <p:spPr>
              <a:xfrm>
                <a:off x="2088100" y="3720550"/>
                <a:ext cx="94425" cy="41850"/>
              </a:xfrm>
              <a:custGeom>
                <a:avLst/>
                <a:gdLst/>
                <a:ahLst/>
                <a:cxnLst/>
                <a:rect l="l" t="t" r="r" b="b"/>
                <a:pathLst>
                  <a:path w="3777" h="1674" extrusionOk="0">
                    <a:moveTo>
                      <a:pt x="836" y="1"/>
                    </a:moveTo>
                    <a:cubicBezTo>
                      <a:pt x="375" y="1"/>
                      <a:pt x="1" y="375"/>
                      <a:pt x="1" y="836"/>
                    </a:cubicBezTo>
                    <a:cubicBezTo>
                      <a:pt x="1" y="1300"/>
                      <a:pt x="373" y="1674"/>
                      <a:pt x="836" y="1674"/>
                    </a:cubicBezTo>
                    <a:lnTo>
                      <a:pt x="2938" y="1674"/>
                    </a:lnTo>
                    <a:cubicBezTo>
                      <a:pt x="3402" y="1674"/>
                      <a:pt x="3776" y="1300"/>
                      <a:pt x="3776" y="836"/>
                    </a:cubicBezTo>
                    <a:cubicBezTo>
                      <a:pt x="3776" y="375"/>
                      <a:pt x="3402" y="1"/>
                      <a:pt x="293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52"/>
              <p:cNvSpPr/>
              <p:nvPr/>
            </p:nvSpPr>
            <p:spPr>
              <a:xfrm>
                <a:off x="2123850" y="3720550"/>
                <a:ext cx="58700" cy="41850"/>
              </a:xfrm>
              <a:custGeom>
                <a:avLst/>
                <a:gdLst/>
                <a:ahLst/>
                <a:cxnLst/>
                <a:rect l="l" t="t" r="r" b="b"/>
                <a:pathLst>
                  <a:path w="2348" h="1674" extrusionOk="0">
                    <a:moveTo>
                      <a:pt x="800" y="1"/>
                    </a:moveTo>
                    <a:lnTo>
                      <a:pt x="0" y="1674"/>
                    </a:lnTo>
                    <a:lnTo>
                      <a:pt x="1511" y="1674"/>
                    </a:lnTo>
                    <a:cubicBezTo>
                      <a:pt x="1973" y="1674"/>
                      <a:pt x="2348" y="1300"/>
                      <a:pt x="2348" y="836"/>
                    </a:cubicBezTo>
                    <a:cubicBezTo>
                      <a:pt x="2346" y="375"/>
                      <a:pt x="1972" y="1"/>
                      <a:pt x="151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52"/>
              <p:cNvSpPr/>
              <p:nvPr/>
            </p:nvSpPr>
            <p:spPr>
              <a:xfrm>
                <a:off x="1889925" y="3733300"/>
                <a:ext cx="120125" cy="8175"/>
              </a:xfrm>
              <a:custGeom>
                <a:avLst/>
                <a:gdLst/>
                <a:ahLst/>
                <a:cxnLst/>
                <a:rect l="l" t="t" r="r" b="b"/>
                <a:pathLst>
                  <a:path w="4805" h="327" extrusionOk="0">
                    <a:moveTo>
                      <a:pt x="1" y="1"/>
                    </a:moveTo>
                    <a:lnTo>
                      <a:pt x="1" y="326"/>
                    </a:lnTo>
                    <a:lnTo>
                      <a:pt x="4804" y="326"/>
                    </a:lnTo>
                    <a:lnTo>
                      <a:pt x="480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52"/>
              <p:cNvSpPr/>
              <p:nvPr/>
            </p:nvSpPr>
            <p:spPr>
              <a:xfrm>
                <a:off x="1889925" y="3756300"/>
                <a:ext cx="165725" cy="8150"/>
              </a:xfrm>
              <a:custGeom>
                <a:avLst/>
                <a:gdLst/>
                <a:ahLst/>
                <a:cxnLst/>
                <a:rect l="l" t="t" r="r" b="b"/>
                <a:pathLst>
                  <a:path w="6629" h="326" extrusionOk="0">
                    <a:moveTo>
                      <a:pt x="1" y="1"/>
                    </a:moveTo>
                    <a:lnTo>
                      <a:pt x="1" y="326"/>
                    </a:lnTo>
                    <a:lnTo>
                      <a:pt x="6628" y="326"/>
                    </a:lnTo>
                    <a:lnTo>
                      <a:pt x="662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04" name="Google Shape;1304;p52"/>
            <p:cNvSpPr/>
            <p:nvPr/>
          </p:nvSpPr>
          <p:spPr>
            <a:xfrm>
              <a:off x="719988" y="4453731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52"/>
            <p:cNvSpPr/>
            <p:nvPr/>
          </p:nvSpPr>
          <p:spPr>
            <a:xfrm>
              <a:off x="1101817" y="4157225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52"/>
            <p:cNvSpPr/>
            <p:nvPr/>
          </p:nvSpPr>
          <p:spPr>
            <a:xfrm>
              <a:off x="816779" y="3969852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52"/>
            <p:cNvSpPr/>
            <p:nvPr/>
          </p:nvSpPr>
          <p:spPr>
            <a:xfrm>
              <a:off x="2720802" y="310002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52"/>
            <p:cNvSpPr/>
            <p:nvPr/>
          </p:nvSpPr>
          <p:spPr>
            <a:xfrm>
              <a:off x="2499363" y="765978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52"/>
            <p:cNvSpPr/>
            <p:nvPr/>
          </p:nvSpPr>
          <p:spPr>
            <a:xfrm>
              <a:off x="2817612" y="986278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027603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4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SOFTWARE METRICS</a:t>
            </a:r>
            <a:endParaRPr dirty="0"/>
          </a:p>
        </p:txBody>
      </p:sp>
      <p:graphicFrame>
        <p:nvGraphicFramePr>
          <p:cNvPr id="698" name="Google Shape;698;p43"/>
          <p:cNvGraphicFramePr/>
          <p:nvPr>
            <p:extLst>
              <p:ext uri="{D42A27DB-BD31-4B8C-83A1-F6EECF244321}">
                <p14:modId xmlns:p14="http://schemas.microsoft.com/office/powerpoint/2010/main" val="226405487"/>
              </p:ext>
            </p:extLst>
          </p:nvPr>
        </p:nvGraphicFramePr>
        <p:xfrm>
          <a:off x="1456669" y="1229875"/>
          <a:ext cx="6616390" cy="2973511"/>
        </p:xfrm>
        <a:graphic>
          <a:graphicData uri="http://schemas.openxmlformats.org/drawingml/2006/table">
            <a:tbl>
              <a:tblPr>
                <a:noFill/>
                <a:tableStyleId>{2A058494-C012-4C41-AFDE-2897B532E1DB}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019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3215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>
                          <a:solidFill>
                            <a:schemeClr val="lt1"/>
                          </a:solidFill>
                          <a:latin typeface="Montserrat Black"/>
                          <a:ea typeface="Montserrat Black"/>
                          <a:cs typeface="Montserrat Black"/>
                          <a:sym typeface="Montserrat Black"/>
                        </a:rPr>
                        <a:t>ADVANTAGES</a:t>
                      </a:r>
                      <a:endParaRPr sz="2400" dirty="0">
                        <a:solidFill>
                          <a:schemeClr val="lt1"/>
                        </a:solidFill>
                        <a:latin typeface="Montserrat Black"/>
                        <a:ea typeface="Montserrat Black"/>
                        <a:cs typeface="Montserrat Black"/>
                        <a:sym typeface="Montserrat Black"/>
                      </a:endParaRPr>
                    </a:p>
                  </a:txBody>
                  <a:tcPr marL="90000" marR="90000" marT="91425" marB="91425" anchor="ctr">
                    <a:lnL w="19050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1363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There are some advantages of software metrics</a:t>
                      </a:r>
                      <a:endParaRPr dirty="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0000" marR="90000" marT="91425" marB="91425" anchor="ctr">
                    <a:lnL w="19050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871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lt1"/>
                          </a:solidFill>
                          <a:latin typeface="Montserrat Black"/>
                          <a:ea typeface="Montserrat Black"/>
                          <a:cs typeface="Montserrat Black"/>
                          <a:sym typeface="Montserrat Black"/>
                        </a:rPr>
                        <a:t>01</a:t>
                      </a:r>
                      <a:endParaRPr sz="1600" dirty="0">
                        <a:solidFill>
                          <a:schemeClr val="lt1"/>
                        </a:solidFill>
                        <a:latin typeface="Montserrat Black"/>
                        <a:ea typeface="Montserrat Black"/>
                        <a:cs typeface="Montserrat Black"/>
                        <a:sym typeface="Montserrat Black"/>
                      </a:endParaRPr>
                    </a:p>
                  </a:txBody>
                  <a:tcPr marL="90000" marR="90000" marT="91425" marB="91425" anchor="ctr">
                    <a:lnL w="19050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Reduction in Cost and budget</a:t>
                      </a:r>
                      <a:endParaRPr dirty="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0000" marR="90000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871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lt1"/>
                          </a:solidFill>
                          <a:latin typeface="Montserrat Black"/>
                          <a:ea typeface="Montserrat Black"/>
                          <a:cs typeface="Montserrat Black"/>
                          <a:sym typeface="Montserrat Black"/>
                        </a:rPr>
                        <a:t>02</a:t>
                      </a:r>
                      <a:endParaRPr sz="1600" dirty="0">
                        <a:solidFill>
                          <a:schemeClr val="lt1"/>
                        </a:solidFill>
                        <a:latin typeface="Montserrat Black"/>
                        <a:ea typeface="Montserrat Black"/>
                        <a:cs typeface="Montserrat Black"/>
                        <a:sym typeface="Montserrat Black"/>
                      </a:endParaRPr>
                    </a:p>
                  </a:txBody>
                  <a:tcPr marL="90000" marR="90000" marT="91425" marB="91425" anchor="ctr">
                    <a:lnL w="19050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Managing the workloads and teams</a:t>
                      </a:r>
                      <a:endParaRPr dirty="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0000" marR="90000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305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lt1"/>
                          </a:solidFill>
                          <a:latin typeface="Montserrat Black"/>
                          <a:ea typeface="Montserrat Black"/>
                          <a:cs typeface="Montserrat Black"/>
                          <a:sym typeface="Montserrat Black"/>
                        </a:rPr>
                        <a:t>03</a:t>
                      </a:r>
                      <a:endParaRPr sz="1600" dirty="0">
                        <a:solidFill>
                          <a:schemeClr val="lt1"/>
                        </a:solidFill>
                        <a:latin typeface="Montserrat Black"/>
                        <a:ea typeface="Montserrat Black"/>
                        <a:cs typeface="Montserrat Black"/>
                        <a:sym typeface="Montserrat Black"/>
                      </a:endParaRPr>
                    </a:p>
                  </a:txBody>
                  <a:tcPr marL="90000" marR="90000" marT="91425" marB="91425" anchor="ctr">
                    <a:lnL w="19050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It helps to increase product quality</a:t>
                      </a:r>
                      <a:endParaRPr dirty="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0000" marR="90000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305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lt1"/>
                          </a:solidFill>
                          <a:latin typeface="Montserrat Black"/>
                          <a:ea typeface="Montserrat Black"/>
                          <a:cs typeface="Montserrat Black"/>
                          <a:sym typeface="Montserrat Black"/>
                        </a:rPr>
                        <a:t>04</a:t>
                      </a:r>
                      <a:endParaRPr sz="1600" dirty="0">
                        <a:solidFill>
                          <a:schemeClr val="lt1"/>
                        </a:solidFill>
                        <a:latin typeface="Montserrat Black"/>
                        <a:ea typeface="Montserrat Black"/>
                        <a:cs typeface="Montserrat Black"/>
                        <a:sym typeface="Montserrat Black"/>
                      </a:endParaRPr>
                    </a:p>
                  </a:txBody>
                  <a:tcPr marL="90000" marR="90000" marT="91425" marB="91425" anchor="ctr">
                    <a:lnL w="19050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Reduction in overall time to produce the product</a:t>
                      </a:r>
                      <a:endParaRPr dirty="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L="90000" marR="90000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699" name="Google Shape;699;p43"/>
          <p:cNvGrpSpPr/>
          <p:nvPr/>
        </p:nvGrpSpPr>
        <p:grpSpPr>
          <a:xfrm>
            <a:off x="7044200" y="76211"/>
            <a:ext cx="2023619" cy="1907631"/>
            <a:chOff x="7044200" y="76211"/>
            <a:chExt cx="2023619" cy="1907631"/>
          </a:xfrm>
        </p:grpSpPr>
        <p:sp>
          <p:nvSpPr>
            <p:cNvPr id="700" name="Google Shape;700;p43"/>
            <p:cNvSpPr/>
            <p:nvPr/>
          </p:nvSpPr>
          <p:spPr>
            <a:xfrm flipH="1">
              <a:off x="8374848" y="76211"/>
              <a:ext cx="692971" cy="693467"/>
            </a:xfrm>
            <a:custGeom>
              <a:avLst/>
              <a:gdLst/>
              <a:ahLst/>
              <a:cxnLst/>
              <a:rect l="l" t="t" r="r" b="b"/>
              <a:pathLst>
                <a:path w="9786" h="9793" extrusionOk="0">
                  <a:moveTo>
                    <a:pt x="4894" y="1765"/>
                  </a:moveTo>
                  <a:cubicBezTo>
                    <a:pt x="6621" y="1765"/>
                    <a:pt x="8022" y="3165"/>
                    <a:pt x="8022" y="4895"/>
                  </a:cubicBezTo>
                  <a:cubicBezTo>
                    <a:pt x="8022" y="6624"/>
                    <a:pt x="6621" y="8022"/>
                    <a:pt x="4894" y="8022"/>
                  </a:cubicBezTo>
                  <a:cubicBezTo>
                    <a:pt x="3166" y="8022"/>
                    <a:pt x="1765" y="6622"/>
                    <a:pt x="1765" y="4895"/>
                  </a:cubicBezTo>
                  <a:cubicBezTo>
                    <a:pt x="1765" y="3166"/>
                    <a:pt x="3166" y="1765"/>
                    <a:pt x="4894" y="1765"/>
                  </a:cubicBezTo>
                  <a:close/>
                  <a:moveTo>
                    <a:pt x="4892" y="1"/>
                  </a:moveTo>
                  <a:cubicBezTo>
                    <a:pt x="4529" y="1"/>
                    <a:pt x="4234" y="297"/>
                    <a:pt x="4234" y="660"/>
                  </a:cubicBezTo>
                  <a:cubicBezTo>
                    <a:pt x="4234" y="691"/>
                    <a:pt x="4247" y="714"/>
                    <a:pt x="4250" y="746"/>
                  </a:cubicBezTo>
                  <a:cubicBezTo>
                    <a:pt x="3571" y="850"/>
                    <a:pt x="2943" y="1117"/>
                    <a:pt x="2413" y="1506"/>
                  </a:cubicBezTo>
                  <a:cubicBezTo>
                    <a:pt x="2395" y="1483"/>
                    <a:pt x="2387" y="1454"/>
                    <a:pt x="2365" y="1434"/>
                  </a:cubicBezTo>
                  <a:cubicBezTo>
                    <a:pt x="2236" y="1305"/>
                    <a:pt x="2067" y="1241"/>
                    <a:pt x="1898" y="1241"/>
                  </a:cubicBezTo>
                  <a:cubicBezTo>
                    <a:pt x="1729" y="1241"/>
                    <a:pt x="1560" y="1305"/>
                    <a:pt x="1432" y="1434"/>
                  </a:cubicBezTo>
                  <a:cubicBezTo>
                    <a:pt x="1175" y="1691"/>
                    <a:pt x="1175" y="2110"/>
                    <a:pt x="1432" y="2366"/>
                  </a:cubicBezTo>
                  <a:cubicBezTo>
                    <a:pt x="1453" y="2390"/>
                    <a:pt x="1480" y="2398"/>
                    <a:pt x="1503" y="2416"/>
                  </a:cubicBezTo>
                  <a:cubicBezTo>
                    <a:pt x="1113" y="2947"/>
                    <a:pt x="847" y="3570"/>
                    <a:pt x="743" y="4253"/>
                  </a:cubicBezTo>
                  <a:cubicBezTo>
                    <a:pt x="714" y="4249"/>
                    <a:pt x="688" y="4235"/>
                    <a:pt x="660" y="4235"/>
                  </a:cubicBezTo>
                  <a:cubicBezTo>
                    <a:pt x="297" y="4235"/>
                    <a:pt x="1" y="4532"/>
                    <a:pt x="1" y="4896"/>
                  </a:cubicBezTo>
                  <a:cubicBezTo>
                    <a:pt x="1" y="5260"/>
                    <a:pt x="298" y="5555"/>
                    <a:pt x="660" y="5555"/>
                  </a:cubicBezTo>
                  <a:cubicBezTo>
                    <a:pt x="690" y="5555"/>
                    <a:pt x="716" y="5543"/>
                    <a:pt x="743" y="5539"/>
                  </a:cubicBezTo>
                  <a:cubicBezTo>
                    <a:pt x="847" y="6218"/>
                    <a:pt x="1114" y="6843"/>
                    <a:pt x="1503" y="7376"/>
                  </a:cubicBezTo>
                  <a:cubicBezTo>
                    <a:pt x="1482" y="7392"/>
                    <a:pt x="1454" y="7402"/>
                    <a:pt x="1432" y="7424"/>
                  </a:cubicBezTo>
                  <a:cubicBezTo>
                    <a:pt x="1175" y="7680"/>
                    <a:pt x="1175" y="8101"/>
                    <a:pt x="1432" y="8357"/>
                  </a:cubicBezTo>
                  <a:cubicBezTo>
                    <a:pt x="1560" y="8485"/>
                    <a:pt x="1729" y="8550"/>
                    <a:pt x="1898" y="8550"/>
                  </a:cubicBezTo>
                  <a:cubicBezTo>
                    <a:pt x="2067" y="8550"/>
                    <a:pt x="2236" y="8485"/>
                    <a:pt x="2365" y="8357"/>
                  </a:cubicBezTo>
                  <a:cubicBezTo>
                    <a:pt x="2386" y="8336"/>
                    <a:pt x="2395" y="8307"/>
                    <a:pt x="2413" y="8285"/>
                  </a:cubicBezTo>
                  <a:cubicBezTo>
                    <a:pt x="2943" y="8676"/>
                    <a:pt x="3571" y="8940"/>
                    <a:pt x="4250" y="9046"/>
                  </a:cubicBezTo>
                  <a:cubicBezTo>
                    <a:pt x="4247" y="9075"/>
                    <a:pt x="4234" y="9101"/>
                    <a:pt x="4234" y="9131"/>
                  </a:cubicBezTo>
                  <a:cubicBezTo>
                    <a:pt x="4234" y="9494"/>
                    <a:pt x="4529" y="9792"/>
                    <a:pt x="4892" y="9792"/>
                  </a:cubicBezTo>
                  <a:cubicBezTo>
                    <a:pt x="5255" y="9792"/>
                    <a:pt x="5551" y="9494"/>
                    <a:pt x="5551" y="9131"/>
                  </a:cubicBezTo>
                  <a:cubicBezTo>
                    <a:pt x="5551" y="9101"/>
                    <a:pt x="5538" y="9075"/>
                    <a:pt x="5535" y="9046"/>
                  </a:cubicBezTo>
                  <a:cubicBezTo>
                    <a:pt x="6214" y="8940"/>
                    <a:pt x="6839" y="8676"/>
                    <a:pt x="7372" y="8285"/>
                  </a:cubicBezTo>
                  <a:cubicBezTo>
                    <a:pt x="7391" y="8309"/>
                    <a:pt x="7399" y="8336"/>
                    <a:pt x="7420" y="8357"/>
                  </a:cubicBezTo>
                  <a:cubicBezTo>
                    <a:pt x="7548" y="8485"/>
                    <a:pt x="7717" y="8550"/>
                    <a:pt x="7886" y="8550"/>
                  </a:cubicBezTo>
                  <a:cubicBezTo>
                    <a:pt x="8055" y="8550"/>
                    <a:pt x="8225" y="8485"/>
                    <a:pt x="8353" y="8357"/>
                  </a:cubicBezTo>
                  <a:cubicBezTo>
                    <a:pt x="8610" y="8101"/>
                    <a:pt x="8610" y="7680"/>
                    <a:pt x="8353" y="7424"/>
                  </a:cubicBezTo>
                  <a:cubicBezTo>
                    <a:pt x="8331" y="7403"/>
                    <a:pt x="8303" y="7392"/>
                    <a:pt x="8281" y="7376"/>
                  </a:cubicBezTo>
                  <a:cubicBezTo>
                    <a:pt x="8670" y="6843"/>
                    <a:pt x="8936" y="6220"/>
                    <a:pt x="9040" y="5539"/>
                  </a:cubicBezTo>
                  <a:cubicBezTo>
                    <a:pt x="9070" y="5542"/>
                    <a:pt x="9096" y="5555"/>
                    <a:pt x="9127" y="5555"/>
                  </a:cubicBezTo>
                  <a:cubicBezTo>
                    <a:pt x="9490" y="5555"/>
                    <a:pt x="9785" y="5260"/>
                    <a:pt x="9785" y="4896"/>
                  </a:cubicBezTo>
                  <a:cubicBezTo>
                    <a:pt x="9785" y="4532"/>
                    <a:pt x="9490" y="4235"/>
                    <a:pt x="9127" y="4235"/>
                  </a:cubicBezTo>
                  <a:cubicBezTo>
                    <a:pt x="9096" y="4235"/>
                    <a:pt x="9070" y="4249"/>
                    <a:pt x="9040" y="4253"/>
                  </a:cubicBezTo>
                  <a:cubicBezTo>
                    <a:pt x="8936" y="3573"/>
                    <a:pt x="8670" y="2947"/>
                    <a:pt x="8281" y="2416"/>
                  </a:cubicBezTo>
                  <a:cubicBezTo>
                    <a:pt x="8303" y="2398"/>
                    <a:pt x="8331" y="2390"/>
                    <a:pt x="8353" y="2366"/>
                  </a:cubicBezTo>
                  <a:cubicBezTo>
                    <a:pt x="8610" y="2110"/>
                    <a:pt x="8610" y="1691"/>
                    <a:pt x="8353" y="1434"/>
                  </a:cubicBezTo>
                  <a:cubicBezTo>
                    <a:pt x="8225" y="1305"/>
                    <a:pt x="8055" y="1241"/>
                    <a:pt x="7886" y="1241"/>
                  </a:cubicBezTo>
                  <a:cubicBezTo>
                    <a:pt x="7717" y="1241"/>
                    <a:pt x="7548" y="1305"/>
                    <a:pt x="7420" y="1434"/>
                  </a:cubicBezTo>
                  <a:cubicBezTo>
                    <a:pt x="7399" y="1454"/>
                    <a:pt x="7391" y="1484"/>
                    <a:pt x="7372" y="1506"/>
                  </a:cubicBezTo>
                  <a:cubicBezTo>
                    <a:pt x="6840" y="1117"/>
                    <a:pt x="6214" y="850"/>
                    <a:pt x="5535" y="746"/>
                  </a:cubicBezTo>
                  <a:cubicBezTo>
                    <a:pt x="5538" y="716"/>
                    <a:pt x="5551" y="691"/>
                    <a:pt x="5551" y="660"/>
                  </a:cubicBezTo>
                  <a:cubicBezTo>
                    <a:pt x="5551" y="297"/>
                    <a:pt x="5255" y="1"/>
                    <a:pt x="48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01" name="Google Shape;701;p43"/>
            <p:cNvGrpSpPr/>
            <p:nvPr/>
          </p:nvGrpSpPr>
          <p:grpSpPr>
            <a:xfrm>
              <a:off x="7418027" y="228595"/>
              <a:ext cx="1497384" cy="1264312"/>
              <a:chOff x="5949750" y="3656175"/>
              <a:chExt cx="668475" cy="564425"/>
            </a:xfrm>
          </p:grpSpPr>
          <p:sp>
            <p:nvSpPr>
              <p:cNvPr id="702" name="Google Shape;702;p43"/>
              <p:cNvSpPr/>
              <p:nvPr/>
            </p:nvSpPr>
            <p:spPr>
              <a:xfrm>
                <a:off x="5955325" y="3664675"/>
                <a:ext cx="640225" cy="555925"/>
              </a:xfrm>
              <a:custGeom>
                <a:avLst/>
                <a:gdLst/>
                <a:ahLst/>
                <a:cxnLst/>
                <a:rect l="l" t="t" r="r" b="b"/>
                <a:pathLst>
                  <a:path w="25609" h="22237" extrusionOk="0">
                    <a:moveTo>
                      <a:pt x="12805" y="0"/>
                    </a:moveTo>
                    <a:cubicBezTo>
                      <a:pt x="11896" y="720"/>
                      <a:pt x="8489" y="3183"/>
                      <a:pt x="4208" y="3253"/>
                    </a:cubicBezTo>
                    <a:cubicBezTo>
                      <a:pt x="4208" y="3253"/>
                      <a:pt x="0" y="17535"/>
                      <a:pt x="12805" y="22237"/>
                    </a:cubicBezTo>
                    <a:cubicBezTo>
                      <a:pt x="25609" y="17535"/>
                      <a:pt x="21401" y="3253"/>
                      <a:pt x="21401" y="3253"/>
                    </a:cubicBezTo>
                    <a:cubicBezTo>
                      <a:pt x="17118" y="3183"/>
                      <a:pt x="13713" y="723"/>
                      <a:pt x="128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43"/>
              <p:cNvSpPr/>
              <p:nvPr/>
            </p:nvSpPr>
            <p:spPr>
              <a:xfrm>
                <a:off x="5984325" y="3685325"/>
                <a:ext cx="582250" cy="513025"/>
              </a:xfrm>
              <a:custGeom>
                <a:avLst/>
                <a:gdLst/>
                <a:ahLst/>
                <a:cxnLst/>
                <a:rect l="l" t="t" r="r" b="b"/>
                <a:pathLst>
                  <a:path w="23290" h="20521" extrusionOk="0">
                    <a:moveTo>
                      <a:pt x="11643" y="764"/>
                    </a:moveTo>
                    <a:cubicBezTo>
                      <a:pt x="12681" y="1551"/>
                      <a:pt x="15527" y="3442"/>
                      <a:pt x="19072" y="3576"/>
                    </a:cubicBezTo>
                    <a:cubicBezTo>
                      <a:pt x="19480" y="5223"/>
                      <a:pt x="21749" y="16087"/>
                      <a:pt x="11643" y="19880"/>
                    </a:cubicBezTo>
                    <a:cubicBezTo>
                      <a:pt x="7095" y="18174"/>
                      <a:pt x="4468" y="14901"/>
                      <a:pt x="3834" y="10149"/>
                    </a:cubicBezTo>
                    <a:cubicBezTo>
                      <a:pt x="3426" y="7079"/>
                      <a:pt x="4024" y="4339"/>
                      <a:pt x="4215" y="3576"/>
                    </a:cubicBezTo>
                    <a:cubicBezTo>
                      <a:pt x="7761" y="3442"/>
                      <a:pt x="10608" y="1551"/>
                      <a:pt x="11643" y="764"/>
                    </a:cubicBezTo>
                    <a:close/>
                    <a:moveTo>
                      <a:pt x="11645" y="0"/>
                    </a:moveTo>
                    <a:lnTo>
                      <a:pt x="11459" y="149"/>
                    </a:lnTo>
                    <a:cubicBezTo>
                      <a:pt x="10641" y="797"/>
                      <a:pt x="7686" y="2922"/>
                      <a:pt x="3979" y="2982"/>
                    </a:cubicBezTo>
                    <a:lnTo>
                      <a:pt x="3759" y="2986"/>
                    </a:lnTo>
                    <a:lnTo>
                      <a:pt x="3696" y="3197"/>
                    </a:lnTo>
                    <a:cubicBezTo>
                      <a:pt x="3657" y="3326"/>
                      <a:pt x="1" y="16242"/>
                      <a:pt x="11542" y="20482"/>
                    </a:cubicBezTo>
                    <a:lnTo>
                      <a:pt x="11645" y="20520"/>
                    </a:lnTo>
                    <a:lnTo>
                      <a:pt x="11748" y="20482"/>
                    </a:lnTo>
                    <a:cubicBezTo>
                      <a:pt x="23289" y="16242"/>
                      <a:pt x="19633" y="3326"/>
                      <a:pt x="19594" y="3197"/>
                    </a:cubicBezTo>
                    <a:lnTo>
                      <a:pt x="19532" y="2986"/>
                    </a:lnTo>
                    <a:lnTo>
                      <a:pt x="19311" y="2982"/>
                    </a:lnTo>
                    <a:cubicBezTo>
                      <a:pt x="15605" y="2922"/>
                      <a:pt x="12650" y="797"/>
                      <a:pt x="11832" y="149"/>
                    </a:cubicBezTo>
                    <a:lnTo>
                      <a:pt x="1164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43"/>
              <p:cNvSpPr/>
              <p:nvPr/>
            </p:nvSpPr>
            <p:spPr>
              <a:xfrm>
                <a:off x="6162875" y="3837925"/>
                <a:ext cx="235475" cy="184700"/>
              </a:xfrm>
              <a:custGeom>
                <a:avLst/>
                <a:gdLst/>
                <a:ahLst/>
                <a:cxnLst/>
                <a:rect l="l" t="t" r="r" b="b"/>
                <a:pathLst>
                  <a:path w="9419" h="7388" extrusionOk="0">
                    <a:moveTo>
                      <a:pt x="8378" y="0"/>
                    </a:moveTo>
                    <a:lnTo>
                      <a:pt x="3544" y="5535"/>
                    </a:lnTo>
                    <a:lnTo>
                      <a:pt x="802" y="3577"/>
                    </a:lnTo>
                    <a:lnTo>
                      <a:pt x="0" y="4703"/>
                    </a:lnTo>
                    <a:lnTo>
                      <a:pt x="3761" y="7387"/>
                    </a:lnTo>
                    <a:lnTo>
                      <a:pt x="9418" y="908"/>
                    </a:lnTo>
                    <a:lnTo>
                      <a:pt x="837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43"/>
              <p:cNvSpPr/>
              <p:nvPr/>
            </p:nvSpPr>
            <p:spPr>
              <a:xfrm>
                <a:off x="6360950" y="3678950"/>
                <a:ext cx="193650" cy="176475"/>
              </a:xfrm>
              <a:custGeom>
                <a:avLst/>
                <a:gdLst/>
                <a:ahLst/>
                <a:cxnLst/>
                <a:rect l="l" t="t" r="r" b="b"/>
                <a:pathLst>
                  <a:path w="7746" h="7059" extrusionOk="0">
                    <a:moveTo>
                      <a:pt x="3873" y="800"/>
                    </a:moveTo>
                    <a:cubicBezTo>
                      <a:pt x="4572" y="800"/>
                      <a:pt x="5270" y="1066"/>
                      <a:pt x="5803" y="1598"/>
                    </a:cubicBezTo>
                    <a:cubicBezTo>
                      <a:pt x="6868" y="2665"/>
                      <a:pt x="6868" y="4394"/>
                      <a:pt x="5803" y="5458"/>
                    </a:cubicBezTo>
                    <a:cubicBezTo>
                      <a:pt x="5270" y="5991"/>
                      <a:pt x="4572" y="6257"/>
                      <a:pt x="3873" y="6257"/>
                    </a:cubicBezTo>
                    <a:cubicBezTo>
                      <a:pt x="3175" y="6257"/>
                      <a:pt x="2477" y="5991"/>
                      <a:pt x="1944" y="5458"/>
                    </a:cubicBezTo>
                    <a:cubicBezTo>
                      <a:pt x="879" y="4394"/>
                      <a:pt x="879" y="2665"/>
                      <a:pt x="1944" y="1598"/>
                    </a:cubicBezTo>
                    <a:cubicBezTo>
                      <a:pt x="2477" y="1066"/>
                      <a:pt x="3175" y="800"/>
                      <a:pt x="3873" y="800"/>
                    </a:cubicBezTo>
                    <a:close/>
                    <a:moveTo>
                      <a:pt x="3873" y="0"/>
                    </a:moveTo>
                    <a:cubicBezTo>
                      <a:pt x="2970" y="0"/>
                      <a:pt x="2066" y="344"/>
                      <a:pt x="1378" y="1033"/>
                    </a:cubicBezTo>
                    <a:cubicBezTo>
                      <a:pt x="0" y="2413"/>
                      <a:pt x="0" y="4646"/>
                      <a:pt x="1378" y="6023"/>
                    </a:cubicBezTo>
                    <a:cubicBezTo>
                      <a:pt x="2066" y="6713"/>
                      <a:pt x="2970" y="7058"/>
                      <a:pt x="3873" y="7058"/>
                    </a:cubicBezTo>
                    <a:cubicBezTo>
                      <a:pt x="4776" y="7058"/>
                      <a:pt x="5679" y="6713"/>
                      <a:pt x="6368" y="6023"/>
                    </a:cubicBezTo>
                    <a:cubicBezTo>
                      <a:pt x="7745" y="4646"/>
                      <a:pt x="7745" y="2413"/>
                      <a:pt x="6368" y="1033"/>
                    </a:cubicBezTo>
                    <a:cubicBezTo>
                      <a:pt x="5679" y="344"/>
                      <a:pt x="4776" y="0"/>
                      <a:pt x="387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43"/>
              <p:cNvSpPr/>
              <p:nvPr/>
            </p:nvSpPr>
            <p:spPr>
              <a:xfrm>
                <a:off x="6382925" y="3698925"/>
                <a:ext cx="149725" cy="136450"/>
              </a:xfrm>
              <a:custGeom>
                <a:avLst/>
                <a:gdLst/>
                <a:ahLst/>
                <a:cxnLst/>
                <a:rect l="l" t="t" r="r" b="b"/>
                <a:pathLst>
                  <a:path w="5989" h="5458" extrusionOk="0">
                    <a:moveTo>
                      <a:pt x="2994" y="1"/>
                    </a:moveTo>
                    <a:cubicBezTo>
                      <a:pt x="2296" y="1"/>
                      <a:pt x="1598" y="267"/>
                      <a:pt x="1065" y="799"/>
                    </a:cubicBezTo>
                    <a:cubicBezTo>
                      <a:pt x="0" y="1866"/>
                      <a:pt x="0" y="3595"/>
                      <a:pt x="1065" y="4659"/>
                    </a:cubicBezTo>
                    <a:cubicBezTo>
                      <a:pt x="1598" y="5192"/>
                      <a:pt x="2296" y="5458"/>
                      <a:pt x="2994" y="5458"/>
                    </a:cubicBezTo>
                    <a:cubicBezTo>
                      <a:pt x="3693" y="5458"/>
                      <a:pt x="4391" y="5192"/>
                      <a:pt x="4924" y="4659"/>
                    </a:cubicBezTo>
                    <a:cubicBezTo>
                      <a:pt x="5989" y="3595"/>
                      <a:pt x="5989" y="1866"/>
                      <a:pt x="4924" y="799"/>
                    </a:cubicBezTo>
                    <a:cubicBezTo>
                      <a:pt x="4391" y="267"/>
                      <a:pt x="3693" y="1"/>
                      <a:pt x="299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43"/>
              <p:cNvSpPr/>
              <p:nvPr/>
            </p:nvSpPr>
            <p:spPr>
              <a:xfrm>
                <a:off x="6498325" y="3807700"/>
                <a:ext cx="119900" cy="119950"/>
              </a:xfrm>
              <a:custGeom>
                <a:avLst/>
                <a:gdLst/>
                <a:ahLst/>
                <a:cxnLst/>
                <a:rect l="l" t="t" r="r" b="b"/>
                <a:pathLst>
                  <a:path w="4796" h="4798" extrusionOk="0">
                    <a:moveTo>
                      <a:pt x="615" y="1"/>
                    </a:moveTo>
                    <a:lnTo>
                      <a:pt x="0" y="616"/>
                    </a:lnTo>
                    <a:lnTo>
                      <a:pt x="4181" y="4798"/>
                    </a:lnTo>
                    <a:lnTo>
                      <a:pt x="4796" y="4183"/>
                    </a:lnTo>
                    <a:lnTo>
                      <a:pt x="61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43"/>
              <p:cNvSpPr/>
              <p:nvPr/>
            </p:nvSpPr>
            <p:spPr>
              <a:xfrm>
                <a:off x="6587450" y="3896925"/>
                <a:ext cx="30775" cy="30725"/>
              </a:xfrm>
              <a:custGeom>
                <a:avLst/>
                <a:gdLst/>
                <a:ahLst/>
                <a:cxnLst/>
                <a:rect l="l" t="t" r="r" b="b"/>
                <a:pathLst>
                  <a:path w="1231" h="1229" extrusionOk="0">
                    <a:moveTo>
                      <a:pt x="616" y="0"/>
                    </a:moveTo>
                    <a:lnTo>
                      <a:pt x="1" y="615"/>
                    </a:lnTo>
                    <a:lnTo>
                      <a:pt x="616" y="1229"/>
                    </a:lnTo>
                    <a:lnTo>
                      <a:pt x="1231" y="614"/>
                    </a:lnTo>
                    <a:lnTo>
                      <a:pt x="61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43"/>
              <p:cNvSpPr/>
              <p:nvPr/>
            </p:nvSpPr>
            <p:spPr>
              <a:xfrm>
                <a:off x="6007625" y="4051950"/>
                <a:ext cx="134125" cy="129275"/>
              </a:xfrm>
              <a:custGeom>
                <a:avLst/>
                <a:gdLst/>
                <a:ahLst/>
                <a:cxnLst/>
                <a:rect l="l" t="t" r="r" b="b"/>
                <a:pathLst>
                  <a:path w="5365" h="5171" extrusionOk="0">
                    <a:moveTo>
                      <a:pt x="809" y="0"/>
                    </a:moveTo>
                    <a:cubicBezTo>
                      <a:pt x="363" y="0"/>
                      <a:pt x="0" y="364"/>
                      <a:pt x="0" y="808"/>
                    </a:cubicBezTo>
                    <a:lnTo>
                      <a:pt x="0" y="3288"/>
                    </a:lnTo>
                    <a:cubicBezTo>
                      <a:pt x="0" y="3733"/>
                      <a:pt x="363" y="4097"/>
                      <a:pt x="809" y="4097"/>
                    </a:cubicBezTo>
                    <a:lnTo>
                      <a:pt x="2499" y="4097"/>
                    </a:lnTo>
                    <a:lnTo>
                      <a:pt x="3487" y="5171"/>
                    </a:lnTo>
                    <a:lnTo>
                      <a:pt x="3487" y="4097"/>
                    </a:lnTo>
                    <a:lnTo>
                      <a:pt x="4556" y="4097"/>
                    </a:lnTo>
                    <a:cubicBezTo>
                      <a:pt x="5001" y="4097"/>
                      <a:pt x="5365" y="3733"/>
                      <a:pt x="5365" y="3288"/>
                    </a:cubicBezTo>
                    <a:lnTo>
                      <a:pt x="5365" y="808"/>
                    </a:lnTo>
                    <a:cubicBezTo>
                      <a:pt x="5365" y="364"/>
                      <a:pt x="5001" y="0"/>
                      <a:pt x="455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43"/>
              <p:cNvSpPr/>
              <p:nvPr/>
            </p:nvSpPr>
            <p:spPr>
              <a:xfrm>
                <a:off x="6037325" y="4096300"/>
                <a:ext cx="16350" cy="16350"/>
              </a:xfrm>
              <a:custGeom>
                <a:avLst/>
                <a:gdLst/>
                <a:ahLst/>
                <a:cxnLst/>
                <a:rect l="l" t="t" r="r" b="b"/>
                <a:pathLst>
                  <a:path w="654" h="654" extrusionOk="0">
                    <a:moveTo>
                      <a:pt x="327" y="1"/>
                    </a:moveTo>
                    <a:cubicBezTo>
                      <a:pt x="146" y="1"/>
                      <a:pt x="0" y="147"/>
                      <a:pt x="0" y="327"/>
                    </a:cubicBezTo>
                    <a:cubicBezTo>
                      <a:pt x="0" y="508"/>
                      <a:pt x="146" y="654"/>
                      <a:pt x="327" y="654"/>
                    </a:cubicBezTo>
                    <a:cubicBezTo>
                      <a:pt x="507" y="654"/>
                      <a:pt x="653" y="507"/>
                      <a:pt x="653" y="327"/>
                    </a:cubicBezTo>
                    <a:cubicBezTo>
                      <a:pt x="653" y="147"/>
                      <a:pt x="507" y="1"/>
                      <a:pt x="32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43"/>
              <p:cNvSpPr/>
              <p:nvPr/>
            </p:nvSpPr>
            <p:spPr>
              <a:xfrm>
                <a:off x="6066500" y="4096300"/>
                <a:ext cx="16350" cy="16350"/>
              </a:xfrm>
              <a:custGeom>
                <a:avLst/>
                <a:gdLst/>
                <a:ahLst/>
                <a:cxnLst/>
                <a:rect l="l" t="t" r="r" b="b"/>
                <a:pathLst>
                  <a:path w="654" h="654" extrusionOk="0">
                    <a:moveTo>
                      <a:pt x="327" y="1"/>
                    </a:moveTo>
                    <a:cubicBezTo>
                      <a:pt x="146" y="1"/>
                      <a:pt x="0" y="147"/>
                      <a:pt x="0" y="327"/>
                    </a:cubicBezTo>
                    <a:cubicBezTo>
                      <a:pt x="0" y="508"/>
                      <a:pt x="146" y="654"/>
                      <a:pt x="327" y="654"/>
                    </a:cubicBezTo>
                    <a:cubicBezTo>
                      <a:pt x="509" y="654"/>
                      <a:pt x="654" y="507"/>
                      <a:pt x="654" y="327"/>
                    </a:cubicBezTo>
                    <a:cubicBezTo>
                      <a:pt x="654" y="147"/>
                      <a:pt x="509" y="1"/>
                      <a:pt x="32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43"/>
              <p:cNvSpPr/>
              <p:nvPr/>
            </p:nvSpPr>
            <p:spPr>
              <a:xfrm>
                <a:off x="6095700" y="4096300"/>
                <a:ext cx="16375" cy="16350"/>
              </a:xfrm>
              <a:custGeom>
                <a:avLst/>
                <a:gdLst/>
                <a:ahLst/>
                <a:cxnLst/>
                <a:rect l="l" t="t" r="r" b="b"/>
                <a:pathLst>
                  <a:path w="655" h="654" extrusionOk="0">
                    <a:moveTo>
                      <a:pt x="327" y="1"/>
                    </a:moveTo>
                    <a:cubicBezTo>
                      <a:pt x="145" y="1"/>
                      <a:pt x="1" y="147"/>
                      <a:pt x="1" y="327"/>
                    </a:cubicBezTo>
                    <a:cubicBezTo>
                      <a:pt x="1" y="508"/>
                      <a:pt x="145" y="654"/>
                      <a:pt x="327" y="654"/>
                    </a:cubicBezTo>
                    <a:cubicBezTo>
                      <a:pt x="508" y="654"/>
                      <a:pt x="654" y="507"/>
                      <a:pt x="654" y="327"/>
                    </a:cubicBezTo>
                    <a:cubicBezTo>
                      <a:pt x="654" y="147"/>
                      <a:pt x="508" y="1"/>
                      <a:pt x="32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43"/>
              <p:cNvSpPr/>
              <p:nvPr/>
            </p:nvSpPr>
            <p:spPr>
              <a:xfrm>
                <a:off x="6087125" y="4154300"/>
                <a:ext cx="7700" cy="26900"/>
              </a:xfrm>
              <a:custGeom>
                <a:avLst/>
                <a:gdLst/>
                <a:ahLst/>
                <a:cxnLst/>
                <a:rect l="l" t="t" r="r" b="b"/>
                <a:pathLst>
                  <a:path w="308" h="1076" extrusionOk="0">
                    <a:moveTo>
                      <a:pt x="0" y="1"/>
                    </a:moveTo>
                    <a:lnTo>
                      <a:pt x="0" y="743"/>
                    </a:lnTo>
                    <a:lnTo>
                      <a:pt x="308" y="1076"/>
                    </a:lnTo>
                    <a:lnTo>
                      <a:pt x="3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43"/>
              <p:cNvSpPr/>
              <p:nvPr/>
            </p:nvSpPr>
            <p:spPr>
              <a:xfrm>
                <a:off x="6113875" y="4051950"/>
                <a:ext cx="27925" cy="102450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4098" extrusionOk="0">
                    <a:moveTo>
                      <a:pt x="0" y="0"/>
                    </a:moveTo>
                    <a:cubicBezTo>
                      <a:pt x="445" y="0"/>
                      <a:pt x="809" y="364"/>
                      <a:pt x="809" y="808"/>
                    </a:cubicBezTo>
                    <a:lnTo>
                      <a:pt x="809" y="3288"/>
                    </a:lnTo>
                    <a:cubicBezTo>
                      <a:pt x="809" y="3733"/>
                      <a:pt x="445" y="4097"/>
                      <a:pt x="0" y="4097"/>
                    </a:cubicBezTo>
                    <a:lnTo>
                      <a:pt x="308" y="4097"/>
                    </a:lnTo>
                    <a:cubicBezTo>
                      <a:pt x="753" y="4097"/>
                      <a:pt x="1116" y="3733"/>
                      <a:pt x="1116" y="3288"/>
                    </a:cubicBezTo>
                    <a:lnTo>
                      <a:pt x="1116" y="808"/>
                    </a:lnTo>
                    <a:cubicBezTo>
                      <a:pt x="1115" y="364"/>
                      <a:pt x="751" y="0"/>
                      <a:pt x="30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43"/>
              <p:cNvSpPr/>
              <p:nvPr/>
            </p:nvSpPr>
            <p:spPr>
              <a:xfrm>
                <a:off x="6389525" y="4008225"/>
                <a:ext cx="174975" cy="174900"/>
              </a:xfrm>
              <a:custGeom>
                <a:avLst/>
                <a:gdLst/>
                <a:ahLst/>
                <a:cxnLst/>
                <a:rect l="l" t="t" r="r" b="b"/>
                <a:pathLst>
                  <a:path w="6999" h="6996" extrusionOk="0">
                    <a:moveTo>
                      <a:pt x="3498" y="0"/>
                    </a:moveTo>
                    <a:cubicBezTo>
                      <a:pt x="1567" y="0"/>
                      <a:pt x="0" y="1566"/>
                      <a:pt x="0" y="3498"/>
                    </a:cubicBezTo>
                    <a:cubicBezTo>
                      <a:pt x="0" y="5430"/>
                      <a:pt x="1566" y="6996"/>
                      <a:pt x="3498" y="6996"/>
                    </a:cubicBezTo>
                    <a:cubicBezTo>
                      <a:pt x="5431" y="6996"/>
                      <a:pt x="6998" y="5430"/>
                      <a:pt x="6998" y="3498"/>
                    </a:cubicBezTo>
                    <a:cubicBezTo>
                      <a:pt x="6998" y="1567"/>
                      <a:pt x="5430" y="0"/>
                      <a:pt x="349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43"/>
              <p:cNvSpPr/>
              <p:nvPr/>
            </p:nvSpPr>
            <p:spPr>
              <a:xfrm>
                <a:off x="6415225" y="4033900"/>
                <a:ext cx="123500" cy="123550"/>
              </a:xfrm>
              <a:custGeom>
                <a:avLst/>
                <a:gdLst/>
                <a:ahLst/>
                <a:cxnLst/>
                <a:rect l="l" t="t" r="r" b="b"/>
                <a:pathLst>
                  <a:path w="4940" h="4942" extrusionOk="0">
                    <a:moveTo>
                      <a:pt x="2470" y="1"/>
                    </a:moveTo>
                    <a:cubicBezTo>
                      <a:pt x="1105" y="1"/>
                      <a:pt x="1" y="1106"/>
                      <a:pt x="1" y="2471"/>
                    </a:cubicBezTo>
                    <a:cubicBezTo>
                      <a:pt x="1" y="3835"/>
                      <a:pt x="1107" y="4941"/>
                      <a:pt x="2470" y="4941"/>
                    </a:cubicBezTo>
                    <a:cubicBezTo>
                      <a:pt x="3834" y="4941"/>
                      <a:pt x="4940" y="3834"/>
                      <a:pt x="4940" y="2471"/>
                    </a:cubicBezTo>
                    <a:cubicBezTo>
                      <a:pt x="4940" y="1108"/>
                      <a:pt x="3834" y="3"/>
                      <a:pt x="24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43"/>
              <p:cNvSpPr/>
              <p:nvPr/>
            </p:nvSpPr>
            <p:spPr>
              <a:xfrm>
                <a:off x="6473175" y="4033975"/>
                <a:ext cx="65600" cy="123500"/>
              </a:xfrm>
              <a:custGeom>
                <a:avLst/>
                <a:gdLst/>
                <a:ahLst/>
                <a:cxnLst/>
                <a:rect l="l" t="t" r="r" b="b"/>
                <a:pathLst>
                  <a:path w="2624" h="4940" extrusionOk="0">
                    <a:moveTo>
                      <a:pt x="154" y="0"/>
                    </a:moveTo>
                    <a:cubicBezTo>
                      <a:pt x="103" y="0"/>
                      <a:pt x="52" y="5"/>
                      <a:pt x="1" y="8"/>
                    </a:cubicBezTo>
                    <a:cubicBezTo>
                      <a:pt x="1292" y="89"/>
                      <a:pt x="2316" y="1159"/>
                      <a:pt x="2316" y="2469"/>
                    </a:cubicBezTo>
                    <a:cubicBezTo>
                      <a:pt x="2316" y="3781"/>
                      <a:pt x="1292" y="4851"/>
                      <a:pt x="1" y="4932"/>
                    </a:cubicBezTo>
                    <a:cubicBezTo>
                      <a:pt x="52" y="4934"/>
                      <a:pt x="103" y="4939"/>
                      <a:pt x="154" y="4939"/>
                    </a:cubicBezTo>
                    <a:cubicBezTo>
                      <a:pt x="1519" y="4939"/>
                      <a:pt x="2623" y="3834"/>
                      <a:pt x="2623" y="2469"/>
                    </a:cubicBezTo>
                    <a:cubicBezTo>
                      <a:pt x="2623" y="1105"/>
                      <a:pt x="1516" y="0"/>
                      <a:pt x="1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43"/>
              <p:cNvSpPr/>
              <p:nvPr/>
            </p:nvSpPr>
            <p:spPr>
              <a:xfrm>
                <a:off x="6441500" y="4072600"/>
                <a:ext cx="72550" cy="48575"/>
              </a:xfrm>
              <a:custGeom>
                <a:avLst/>
                <a:gdLst/>
                <a:ahLst/>
                <a:cxnLst/>
                <a:rect l="l" t="t" r="r" b="b"/>
                <a:pathLst>
                  <a:path w="2902" h="1943" extrusionOk="0">
                    <a:moveTo>
                      <a:pt x="2674" y="0"/>
                    </a:moveTo>
                    <a:lnTo>
                      <a:pt x="970" y="1490"/>
                    </a:lnTo>
                    <a:lnTo>
                      <a:pt x="223" y="858"/>
                    </a:lnTo>
                    <a:lnTo>
                      <a:pt x="1" y="1119"/>
                    </a:lnTo>
                    <a:lnTo>
                      <a:pt x="976" y="1943"/>
                    </a:lnTo>
                    <a:lnTo>
                      <a:pt x="2901" y="261"/>
                    </a:lnTo>
                    <a:lnTo>
                      <a:pt x="267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43"/>
              <p:cNvSpPr/>
              <p:nvPr/>
            </p:nvSpPr>
            <p:spPr>
              <a:xfrm>
                <a:off x="5974575" y="3656175"/>
                <a:ext cx="110200" cy="108350"/>
              </a:xfrm>
              <a:custGeom>
                <a:avLst/>
                <a:gdLst/>
                <a:ahLst/>
                <a:cxnLst/>
                <a:rect l="l" t="t" r="r" b="b"/>
                <a:pathLst>
                  <a:path w="4408" h="4334" extrusionOk="0">
                    <a:moveTo>
                      <a:pt x="2514" y="569"/>
                    </a:moveTo>
                    <a:cubicBezTo>
                      <a:pt x="3243" y="569"/>
                      <a:pt x="3839" y="1163"/>
                      <a:pt x="3839" y="1895"/>
                    </a:cubicBezTo>
                    <a:lnTo>
                      <a:pt x="3839" y="2437"/>
                    </a:lnTo>
                    <a:cubicBezTo>
                      <a:pt x="3839" y="3169"/>
                      <a:pt x="3245" y="3765"/>
                      <a:pt x="2514" y="3765"/>
                    </a:cubicBezTo>
                    <a:lnTo>
                      <a:pt x="1899" y="3765"/>
                    </a:lnTo>
                    <a:cubicBezTo>
                      <a:pt x="1166" y="3765"/>
                      <a:pt x="570" y="3170"/>
                      <a:pt x="570" y="2437"/>
                    </a:cubicBezTo>
                    <a:lnTo>
                      <a:pt x="570" y="1895"/>
                    </a:lnTo>
                    <a:cubicBezTo>
                      <a:pt x="570" y="1165"/>
                      <a:pt x="1166" y="569"/>
                      <a:pt x="1899" y="569"/>
                    </a:cubicBezTo>
                    <a:close/>
                    <a:moveTo>
                      <a:pt x="1896" y="0"/>
                    </a:moveTo>
                    <a:cubicBezTo>
                      <a:pt x="851" y="0"/>
                      <a:pt x="0" y="849"/>
                      <a:pt x="0" y="1895"/>
                    </a:cubicBezTo>
                    <a:lnTo>
                      <a:pt x="0" y="2437"/>
                    </a:lnTo>
                    <a:cubicBezTo>
                      <a:pt x="0" y="3484"/>
                      <a:pt x="851" y="4334"/>
                      <a:pt x="1896" y="4334"/>
                    </a:cubicBezTo>
                    <a:lnTo>
                      <a:pt x="2511" y="4334"/>
                    </a:lnTo>
                    <a:cubicBezTo>
                      <a:pt x="3558" y="4334"/>
                      <a:pt x="4408" y="3484"/>
                      <a:pt x="4408" y="2437"/>
                    </a:cubicBezTo>
                    <a:lnTo>
                      <a:pt x="4408" y="1895"/>
                    </a:lnTo>
                    <a:cubicBezTo>
                      <a:pt x="4408" y="851"/>
                      <a:pt x="3558" y="0"/>
                      <a:pt x="25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43"/>
              <p:cNvSpPr/>
              <p:nvPr/>
            </p:nvSpPr>
            <p:spPr>
              <a:xfrm>
                <a:off x="5949750" y="3718325"/>
                <a:ext cx="159900" cy="159875"/>
              </a:xfrm>
              <a:custGeom>
                <a:avLst/>
                <a:gdLst/>
                <a:ahLst/>
                <a:cxnLst/>
                <a:rect l="l" t="t" r="r" b="b"/>
                <a:pathLst>
                  <a:path w="6396" h="6395" extrusionOk="0">
                    <a:moveTo>
                      <a:pt x="1861" y="0"/>
                    </a:moveTo>
                    <a:cubicBezTo>
                      <a:pt x="837" y="0"/>
                      <a:pt x="0" y="838"/>
                      <a:pt x="0" y="1859"/>
                    </a:cubicBezTo>
                    <a:lnTo>
                      <a:pt x="0" y="4535"/>
                    </a:lnTo>
                    <a:cubicBezTo>
                      <a:pt x="0" y="5559"/>
                      <a:pt x="838" y="6395"/>
                      <a:pt x="1861" y="6395"/>
                    </a:cubicBezTo>
                    <a:lnTo>
                      <a:pt x="4536" y="6395"/>
                    </a:lnTo>
                    <a:cubicBezTo>
                      <a:pt x="5559" y="6395"/>
                      <a:pt x="6396" y="5559"/>
                      <a:pt x="6396" y="4535"/>
                    </a:cubicBezTo>
                    <a:lnTo>
                      <a:pt x="6396" y="1859"/>
                    </a:lnTo>
                    <a:cubicBezTo>
                      <a:pt x="6396" y="835"/>
                      <a:pt x="5559" y="0"/>
                      <a:pt x="453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43"/>
              <p:cNvSpPr/>
              <p:nvPr/>
            </p:nvSpPr>
            <p:spPr>
              <a:xfrm>
                <a:off x="5959800" y="3728400"/>
                <a:ext cx="149850" cy="149825"/>
              </a:xfrm>
              <a:custGeom>
                <a:avLst/>
                <a:gdLst/>
                <a:ahLst/>
                <a:cxnLst/>
                <a:rect l="l" t="t" r="r" b="b"/>
                <a:pathLst>
                  <a:path w="5994" h="5993" extrusionOk="0">
                    <a:moveTo>
                      <a:pt x="5284" y="1"/>
                    </a:moveTo>
                    <a:lnTo>
                      <a:pt x="5284" y="1"/>
                    </a:lnTo>
                    <a:cubicBezTo>
                      <a:pt x="5535" y="317"/>
                      <a:pt x="5687" y="717"/>
                      <a:pt x="5687" y="1150"/>
                    </a:cubicBezTo>
                    <a:lnTo>
                      <a:pt x="5687" y="3826"/>
                    </a:lnTo>
                    <a:cubicBezTo>
                      <a:pt x="5687" y="4850"/>
                      <a:pt x="4850" y="5685"/>
                      <a:pt x="3826" y="5685"/>
                    </a:cubicBezTo>
                    <a:lnTo>
                      <a:pt x="1151" y="5685"/>
                    </a:lnTo>
                    <a:cubicBezTo>
                      <a:pt x="717" y="5685"/>
                      <a:pt x="318" y="5535"/>
                      <a:pt x="1" y="5284"/>
                    </a:cubicBezTo>
                    <a:lnTo>
                      <a:pt x="1" y="5284"/>
                    </a:lnTo>
                    <a:cubicBezTo>
                      <a:pt x="341" y="5715"/>
                      <a:pt x="867" y="5993"/>
                      <a:pt x="1456" y="5993"/>
                    </a:cubicBezTo>
                    <a:lnTo>
                      <a:pt x="4132" y="5993"/>
                    </a:lnTo>
                    <a:cubicBezTo>
                      <a:pt x="5156" y="5993"/>
                      <a:pt x="5991" y="5157"/>
                      <a:pt x="5991" y="4134"/>
                    </a:cubicBezTo>
                    <a:lnTo>
                      <a:pt x="5991" y="1457"/>
                    </a:lnTo>
                    <a:cubicBezTo>
                      <a:pt x="5994" y="867"/>
                      <a:pt x="5715" y="341"/>
                      <a:pt x="528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43"/>
              <p:cNvSpPr/>
              <p:nvPr/>
            </p:nvSpPr>
            <p:spPr>
              <a:xfrm>
                <a:off x="6005700" y="3755950"/>
                <a:ext cx="47975" cy="94550"/>
              </a:xfrm>
              <a:custGeom>
                <a:avLst/>
                <a:gdLst/>
                <a:ahLst/>
                <a:cxnLst/>
                <a:rect l="l" t="t" r="r" b="b"/>
                <a:pathLst>
                  <a:path w="1919" h="3782" extrusionOk="0">
                    <a:moveTo>
                      <a:pt x="959" y="0"/>
                    </a:moveTo>
                    <a:cubicBezTo>
                      <a:pt x="430" y="0"/>
                      <a:pt x="1" y="430"/>
                      <a:pt x="1" y="960"/>
                    </a:cubicBezTo>
                    <a:cubicBezTo>
                      <a:pt x="1" y="1339"/>
                      <a:pt x="222" y="1665"/>
                      <a:pt x="542" y="1820"/>
                    </a:cubicBezTo>
                    <a:lnTo>
                      <a:pt x="66" y="3619"/>
                    </a:lnTo>
                    <a:cubicBezTo>
                      <a:pt x="48" y="3708"/>
                      <a:pt x="107" y="3781"/>
                      <a:pt x="199" y="3781"/>
                    </a:cubicBezTo>
                    <a:lnTo>
                      <a:pt x="1719" y="3781"/>
                    </a:lnTo>
                    <a:cubicBezTo>
                      <a:pt x="1810" y="3781"/>
                      <a:pt x="1871" y="3708"/>
                      <a:pt x="1851" y="3619"/>
                    </a:cubicBezTo>
                    <a:lnTo>
                      <a:pt x="1374" y="1820"/>
                    </a:lnTo>
                    <a:cubicBezTo>
                      <a:pt x="1696" y="1666"/>
                      <a:pt x="1918" y="1341"/>
                      <a:pt x="1918" y="960"/>
                    </a:cubicBezTo>
                    <a:cubicBezTo>
                      <a:pt x="1918" y="430"/>
                      <a:pt x="1489" y="0"/>
                      <a:pt x="95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23" name="Google Shape;723;p43"/>
            <p:cNvSpPr/>
            <p:nvPr/>
          </p:nvSpPr>
          <p:spPr>
            <a:xfrm>
              <a:off x="8497771" y="1604074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43"/>
            <p:cNvSpPr/>
            <p:nvPr/>
          </p:nvSpPr>
          <p:spPr>
            <a:xfrm>
              <a:off x="7044200" y="228600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43"/>
            <p:cNvSpPr/>
            <p:nvPr/>
          </p:nvSpPr>
          <p:spPr>
            <a:xfrm>
              <a:off x="8879600" y="1416701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7"/>
          <p:cNvSpPr txBox="1">
            <a:spLocks noGrp="1"/>
          </p:cNvSpPr>
          <p:nvPr>
            <p:ph type="title"/>
          </p:nvPr>
        </p:nvSpPr>
        <p:spPr>
          <a:xfrm>
            <a:off x="2996586" y="2170691"/>
            <a:ext cx="5738428" cy="122997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grpSp>
        <p:nvGrpSpPr>
          <p:cNvPr id="406" name="Google Shape;406;p37"/>
          <p:cNvGrpSpPr/>
          <p:nvPr/>
        </p:nvGrpSpPr>
        <p:grpSpPr>
          <a:xfrm>
            <a:off x="719988" y="310002"/>
            <a:ext cx="2535031" cy="4523496"/>
            <a:chOff x="719988" y="310002"/>
            <a:chExt cx="2535031" cy="4523496"/>
          </a:xfrm>
        </p:grpSpPr>
        <p:sp>
          <p:nvSpPr>
            <p:cNvPr id="407" name="Google Shape;407;p37"/>
            <p:cNvSpPr/>
            <p:nvPr/>
          </p:nvSpPr>
          <p:spPr>
            <a:xfrm>
              <a:off x="2184511" y="3409533"/>
              <a:ext cx="1023524" cy="1023736"/>
            </a:xfrm>
            <a:custGeom>
              <a:avLst/>
              <a:gdLst/>
              <a:ahLst/>
              <a:cxnLst/>
              <a:rect l="l" t="t" r="r" b="b"/>
              <a:pathLst>
                <a:path w="14454" h="14457" extrusionOk="0">
                  <a:moveTo>
                    <a:pt x="7227" y="2340"/>
                  </a:moveTo>
                  <a:cubicBezTo>
                    <a:pt x="9925" y="2340"/>
                    <a:pt x="12114" y="4530"/>
                    <a:pt x="12114" y="7229"/>
                  </a:cubicBezTo>
                  <a:cubicBezTo>
                    <a:pt x="12115" y="9927"/>
                    <a:pt x="9926" y="12115"/>
                    <a:pt x="7227" y="12115"/>
                  </a:cubicBezTo>
                  <a:cubicBezTo>
                    <a:pt x="4528" y="12115"/>
                    <a:pt x="2338" y="9929"/>
                    <a:pt x="2338" y="7229"/>
                  </a:cubicBezTo>
                  <a:cubicBezTo>
                    <a:pt x="2338" y="4529"/>
                    <a:pt x="4527" y="2340"/>
                    <a:pt x="7227" y="2340"/>
                  </a:cubicBezTo>
                  <a:close/>
                  <a:moveTo>
                    <a:pt x="7228" y="0"/>
                  </a:moveTo>
                  <a:cubicBezTo>
                    <a:pt x="6692" y="0"/>
                    <a:pt x="6254" y="437"/>
                    <a:pt x="6254" y="974"/>
                  </a:cubicBezTo>
                  <a:cubicBezTo>
                    <a:pt x="6254" y="1018"/>
                    <a:pt x="6273" y="1056"/>
                    <a:pt x="6280" y="1099"/>
                  </a:cubicBezTo>
                  <a:cubicBezTo>
                    <a:pt x="5275" y="1255"/>
                    <a:pt x="4351" y="1647"/>
                    <a:pt x="3566" y="2223"/>
                  </a:cubicBezTo>
                  <a:cubicBezTo>
                    <a:pt x="3540" y="2189"/>
                    <a:pt x="3527" y="2148"/>
                    <a:pt x="3495" y="2118"/>
                  </a:cubicBezTo>
                  <a:cubicBezTo>
                    <a:pt x="3306" y="1929"/>
                    <a:pt x="3057" y="1834"/>
                    <a:pt x="2807" y="1834"/>
                  </a:cubicBezTo>
                  <a:cubicBezTo>
                    <a:pt x="2557" y="1834"/>
                    <a:pt x="2307" y="1929"/>
                    <a:pt x="2117" y="2118"/>
                  </a:cubicBezTo>
                  <a:cubicBezTo>
                    <a:pt x="1738" y="2496"/>
                    <a:pt x="1739" y="3118"/>
                    <a:pt x="2117" y="3496"/>
                  </a:cubicBezTo>
                  <a:cubicBezTo>
                    <a:pt x="2150" y="3528"/>
                    <a:pt x="2190" y="3538"/>
                    <a:pt x="2224" y="3566"/>
                  </a:cubicBezTo>
                  <a:cubicBezTo>
                    <a:pt x="1649" y="4351"/>
                    <a:pt x="1254" y="5275"/>
                    <a:pt x="1101" y="6278"/>
                  </a:cubicBezTo>
                  <a:cubicBezTo>
                    <a:pt x="1057" y="6271"/>
                    <a:pt x="1020" y="6255"/>
                    <a:pt x="975" y="6255"/>
                  </a:cubicBezTo>
                  <a:cubicBezTo>
                    <a:pt x="439" y="6255"/>
                    <a:pt x="1" y="6693"/>
                    <a:pt x="1" y="7229"/>
                  </a:cubicBezTo>
                  <a:cubicBezTo>
                    <a:pt x="1" y="7764"/>
                    <a:pt x="440" y="8203"/>
                    <a:pt x="975" y="8203"/>
                  </a:cubicBezTo>
                  <a:cubicBezTo>
                    <a:pt x="1020" y="8203"/>
                    <a:pt x="1057" y="8184"/>
                    <a:pt x="1101" y="8179"/>
                  </a:cubicBezTo>
                  <a:cubicBezTo>
                    <a:pt x="1254" y="9185"/>
                    <a:pt x="1649" y="10107"/>
                    <a:pt x="2224" y="10892"/>
                  </a:cubicBezTo>
                  <a:cubicBezTo>
                    <a:pt x="2190" y="10916"/>
                    <a:pt x="2149" y="10931"/>
                    <a:pt x="2117" y="10962"/>
                  </a:cubicBezTo>
                  <a:cubicBezTo>
                    <a:pt x="1739" y="11340"/>
                    <a:pt x="1738" y="11960"/>
                    <a:pt x="2117" y="12340"/>
                  </a:cubicBezTo>
                  <a:cubicBezTo>
                    <a:pt x="2306" y="12529"/>
                    <a:pt x="2556" y="12624"/>
                    <a:pt x="2806" y="12624"/>
                  </a:cubicBezTo>
                  <a:cubicBezTo>
                    <a:pt x="3056" y="12624"/>
                    <a:pt x="3306" y="12529"/>
                    <a:pt x="3495" y="12340"/>
                  </a:cubicBezTo>
                  <a:cubicBezTo>
                    <a:pt x="3527" y="12310"/>
                    <a:pt x="3540" y="12268"/>
                    <a:pt x="3566" y="12234"/>
                  </a:cubicBezTo>
                  <a:cubicBezTo>
                    <a:pt x="4351" y="12810"/>
                    <a:pt x="5275" y="13203"/>
                    <a:pt x="6280" y="13357"/>
                  </a:cubicBezTo>
                  <a:cubicBezTo>
                    <a:pt x="6275" y="13400"/>
                    <a:pt x="6254" y="13438"/>
                    <a:pt x="6254" y="13482"/>
                  </a:cubicBezTo>
                  <a:cubicBezTo>
                    <a:pt x="6254" y="14016"/>
                    <a:pt x="6692" y="14456"/>
                    <a:pt x="7228" y="14456"/>
                  </a:cubicBezTo>
                  <a:cubicBezTo>
                    <a:pt x="7765" y="14456"/>
                    <a:pt x="8203" y="14018"/>
                    <a:pt x="8203" y="13482"/>
                  </a:cubicBezTo>
                  <a:cubicBezTo>
                    <a:pt x="8203" y="13438"/>
                    <a:pt x="8184" y="13400"/>
                    <a:pt x="8177" y="13357"/>
                  </a:cubicBezTo>
                  <a:cubicBezTo>
                    <a:pt x="9183" y="13203"/>
                    <a:pt x="10105" y="12810"/>
                    <a:pt x="10891" y="12234"/>
                  </a:cubicBezTo>
                  <a:cubicBezTo>
                    <a:pt x="10917" y="12270"/>
                    <a:pt x="10931" y="12310"/>
                    <a:pt x="10961" y="12340"/>
                  </a:cubicBezTo>
                  <a:cubicBezTo>
                    <a:pt x="11150" y="12529"/>
                    <a:pt x="11400" y="12624"/>
                    <a:pt x="11650" y="12624"/>
                  </a:cubicBezTo>
                  <a:cubicBezTo>
                    <a:pt x="11899" y="12624"/>
                    <a:pt x="12148" y="12529"/>
                    <a:pt x="12337" y="12340"/>
                  </a:cubicBezTo>
                  <a:cubicBezTo>
                    <a:pt x="12717" y="11962"/>
                    <a:pt x="12717" y="11340"/>
                    <a:pt x="12337" y="10962"/>
                  </a:cubicBezTo>
                  <a:cubicBezTo>
                    <a:pt x="12307" y="10931"/>
                    <a:pt x="12266" y="10916"/>
                    <a:pt x="12232" y="10892"/>
                  </a:cubicBezTo>
                  <a:cubicBezTo>
                    <a:pt x="12807" y="10107"/>
                    <a:pt x="13200" y="9182"/>
                    <a:pt x="13355" y="8179"/>
                  </a:cubicBezTo>
                  <a:cubicBezTo>
                    <a:pt x="13398" y="8186"/>
                    <a:pt x="13436" y="8203"/>
                    <a:pt x="13480" y="8203"/>
                  </a:cubicBezTo>
                  <a:cubicBezTo>
                    <a:pt x="14015" y="8203"/>
                    <a:pt x="14454" y="7764"/>
                    <a:pt x="14454" y="7229"/>
                  </a:cubicBezTo>
                  <a:cubicBezTo>
                    <a:pt x="14454" y="6693"/>
                    <a:pt x="14015" y="6255"/>
                    <a:pt x="13480" y="6255"/>
                  </a:cubicBezTo>
                  <a:cubicBezTo>
                    <a:pt x="13436" y="6255"/>
                    <a:pt x="13398" y="6274"/>
                    <a:pt x="13355" y="6278"/>
                  </a:cubicBezTo>
                  <a:cubicBezTo>
                    <a:pt x="13199" y="5274"/>
                    <a:pt x="12807" y="4351"/>
                    <a:pt x="12232" y="3566"/>
                  </a:cubicBezTo>
                  <a:cubicBezTo>
                    <a:pt x="12266" y="3541"/>
                    <a:pt x="12307" y="3528"/>
                    <a:pt x="12337" y="3496"/>
                  </a:cubicBezTo>
                  <a:cubicBezTo>
                    <a:pt x="12717" y="3117"/>
                    <a:pt x="12717" y="2496"/>
                    <a:pt x="12337" y="2118"/>
                  </a:cubicBezTo>
                  <a:cubicBezTo>
                    <a:pt x="12148" y="1929"/>
                    <a:pt x="11899" y="1834"/>
                    <a:pt x="11650" y="1834"/>
                  </a:cubicBezTo>
                  <a:cubicBezTo>
                    <a:pt x="11400" y="1834"/>
                    <a:pt x="11150" y="1929"/>
                    <a:pt x="10961" y="2118"/>
                  </a:cubicBezTo>
                  <a:cubicBezTo>
                    <a:pt x="10929" y="2151"/>
                    <a:pt x="10917" y="2189"/>
                    <a:pt x="10891" y="2223"/>
                  </a:cubicBezTo>
                  <a:cubicBezTo>
                    <a:pt x="10105" y="1647"/>
                    <a:pt x="9183" y="1255"/>
                    <a:pt x="8177" y="1099"/>
                  </a:cubicBezTo>
                  <a:cubicBezTo>
                    <a:pt x="8184" y="1056"/>
                    <a:pt x="8203" y="1018"/>
                    <a:pt x="8203" y="974"/>
                  </a:cubicBezTo>
                  <a:cubicBezTo>
                    <a:pt x="8203" y="437"/>
                    <a:pt x="7765" y="0"/>
                    <a:pt x="72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7"/>
            <p:cNvSpPr/>
            <p:nvPr/>
          </p:nvSpPr>
          <p:spPr>
            <a:xfrm>
              <a:off x="769890" y="868849"/>
              <a:ext cx="692971" cy="693467"/>
            </a:xfrm>
            <a:custGeom>
              <a:avLst/>
              <a:gdLst/>
              <a:ahLst/>
              <a:cxnLst/>
              <a:rect l="l" t="t" r="r" b="b"/>
              <a:pathLst>
                <a:path w="9786" h="9793" extrusionOk="0">
                  <a:moveTo>
                    <a:pt x="4894" y="1765"/>
                  </a:moveTo>
                  <a:cubicBezTo>
                    <a:pt x="6621" y="1765"/>
                    <a:pt x="8022" y="3165"/>
                    <a:pt x="8022" y="4895"/>
                  </a:cubicBezTo>
                  <a:cubicBezTo>
                    <a:pt x="8022" y="6624"/>
                    <a:pt x="6621" y="8022"/>
                    <a:pt x="4894" y="8022"/>
                  </a:cubicBezTo>
                  <a:cubicBezTo>
                    <a:pt x="3166" y="8022"/>
                    <a:pt x="1765" y="6622"/>
                    <a:pt x="1765" y="4895"/>
                  </a:cubicBezTo>
                  <a:cubicBezTo>
                    <a:pt x="1765" y="3166"/>
                    <a:pt x="3166" y="1765"/>
                    <a:pt x="4894" y="1765"/>
                  </a:cubicBezTo>
                  <a:close/>
                  <a:moveTo>
                    <a:pt x="4892" y="1"/>
                  </a:moveTo>
                  <a:cubicBezTo>
                    <a:pt x="4529" y="1"/>
                    <a:pt x="4234" y="297"/>
                    <a:pt x="4234" y="660"/>
                  </a:cubicBezTo>
                  <a:cubicBezTo>
                    <a:pt x="4234" y="691"/>
                    <a:pt x="4247" y="714"/>
                    <a:pt x="4250" y="746"/>
                  </a:cubicBezTo>
                  <a:cubicBezTo>
                    <a:pt x="3571" y="850"/>
                    <a:pt x="2943" y="1117"/>
                    <a:pt x="2413" y="1506"/>
                  </a:cubicBezTo>
                  <a:cubicBezTo>
                    <a:pt x="2395" y="1483"/>
                    <a:pt x="2387" y="1454"/>
                    <a:pt x="2365" y="1434"/>
                  </a:cubicBezTo>
                  <a:cubicBezTo>
                    <a:pt x="2236" y="1305"/>
                    <a:pt x="2067" y="1241"/>
                    <a:pt x="1898" y="1241"/>
                  </a:cubicBezTo>
                  <a:cubicBezTo>
                    <a:pt x="1729" y="1241"/>
                    <a:pt x="1560" y="1305"/>
                    <a:pt x="1432" y="1434"/>
                  </a:cubicBezTo>
                  <a:cubicBezTo>
                    <a:pt x="1175" y="1691"/>
                    <a:pt x="1175" y="2110"/>
                    <a:pt x="1432" y="2366"/>
                  </a:cubicBezTo>
                  <a:cubicBezTo>
                    <a:pt x="1453" y="2390"/>
                    <a:pt x="1480" y="2398"/>
                    <a:pt x="1503" y="2416"/>
                  </a:cubicBezTo>
                  <a:cubicBezTo>
                    <a:pt x="1113" y="2947"/>
                    <a:pt x="847" y="3570"/>
                    <a:pt x="743" y="4253"/>
                  </a:cubicBezTo>
                  <a:cubicBezTo>
                    <a:pt x="714" y="4249"/>
                    <a:pt x="688" y="4235"/>
                    <a:pt x="660" y="4235"/>
                  </a:cubicBezTo>
                  <a:cubicBezTo>
                    <a:pt x="297" y="4235"/>
                    <a:pt x="1" y="4532"/>
                    <a:pt x="1" y="4896"/>
                  </a:cubicBezTo>
                  <a:cubicBezTo>
                    <a:pt x="1" y="5260"/>
                    <a:pt x="298" y="5555"/>
                    <a:pt x="660" y="5555"/>
                  </a:cubicBezTo>
                  <a:cubicBezTo>
                    <a:pt x="690" y="5555"/>
                    <a:pt x="716" y="5543"/>
                    <a:pt x="743" y="5539"/>
                  </a:cubicBezTo>
                  <a:cubicBezTo>
                    <a:pt x="847" y="6218"/>
                    <a:pt x="1114" y="6843"/>
                    <a:pt x="1503" y="7376"/>
                  </a:cubicBezTo>
                  <a:cubicBezTo>
                    <a:pt x="1482" y="7392"/>
                    <a:pt x="1454" y="7402"/>
                    <a:pt x="1432" y="7424"/>
                  </a:cubicBezTo>
                  <a:cubicBezTo>
                    <a:pt x="1175" y="7680"/>
                    <a:pt x="1175" y="8101"/>
                    <a:pt x="1432" y="8357"/>
                  </a:cubicBezTo>
                  <a:cubicBezTo>
                    <a:pt x="1560" y="8485"/>
                    <a:pt x="1729" y="8550"/>
                    <a:pt x="1898" y="8550"/>
                  </a:cubicBezTo>
                  <a:cubicBezTo>
                    <a:pt x="2067" y="8550"/>
                    <a:pt x="2236" y="8485"/>
                    <a:pt x="2365" y="8357"/>
                  </a:cubicBezTo>
                  <a:cubicBezTo>
                    <a:pt x="2386" y="8336"/>
                    <a:pt x="2395" y="8307"/>
                    <a:pt x="2413" y="8285"/>
                  </a:cubicBezTo>
                  <a:cubicBezTo>
                    <a:pt x="2943" y="8676"/>
                    <a:pt x="3571" y="8940"/>
                    <a:pt x="4250" y="9046"/>
                  </a:cubicBezTo>
                  <a:cubicBezTo>
                    <a:pt x="4247" y="9075"/>
                    <a:pt x="4234" y="9101"/>
                    <a:pt x="4234" y="9131"/>
                  </a:cubicBezTo>
                  <a:cubicBezTo>
                    <a:pt x="4234" y="9494"/>
                    <a:pt x="4529" y="9792"/>
                    <a:pt x="4892" y="9792"/>
                  </a:cubicBezTo>
                  <a:cubicBezTo>
                    <a:pt x="5255" y="9792"/>
                    <a:pt x="5551" y="9494"/>
                    <a:pt x="5551" y="9131"/>
                  </a:cubicBezTo>
                  <a:cubicBezTo>
                    <a:pt x="5551" y="9101"/>
                    <a:pt x="5538" y="9075"/>
                    <a:pt x="5535" y="9046"/>
                  </a:cubicBezTo>
                  <a:cubicBezTo>
                    <a:pt x="6214" y="8940"/>
                    <a:pt x="6839" y="8676"/>
                    <a:pt x="7372" y="8285"/>
                  </a:cubicBezTo>
                  <a:cubicBezTo>
                    <a:pt x="7391" y="8309"/>
                    <a:pt x="7399" y="8336"/>
                    <a:pt x="7420" y="8357"/>
                  </a:cubicBezTo>
                  <a:cubicBezTo>
                    <a:pt x="7548" y="8485"/>
                    <a:pt x="7717" y="8550"/>
                    <a:pt x="7886" y="8550"/>
                  </a:cubicBezTo>
                  <a:cubicBezTo>
                    <a:pt x="8055" y="8550"/>
                    <a:pt x="8225" y="8485"/>
                    <a:pt x="8353" y="8357"/>
                  </a:cubicBezTo>
                  <a:cubicBezTo>
                    <a:pt x="8610" y="8101"/>
                    <a:pt x="8610" y="7680"/>
                    <a:pt x="8353" y="7424"/>
                  </a:cubicBezTo>
                  <a:cubicBezTo>
                    <a:pt x="8331" y="7403"/>
                    <a:pt x="8303" y="7392"/>
                    <a:pt x="8281" y="7376"/>
                  </a:cubicBezTo>
                  <a:cubicBezTo>
                    <a:pt x="8670" y="6843"/>
                    <a:pt x="8936" y="6220"/>
                    <a:pt x="9040" y="5539"/>
                  </a:cubicBezTo>
                  <a:cubicBezTo>
                    <a:pt x="9070" y="5542"/>
                    <a:pt x="9096" y="5555"/>
                    <a:pt x="9127" y="5555"/>
                  </a:cubicBezTo>
                  <a:cubicBezTo>
                    <a:pt x="9490" y="5555"/>
                    <a:pt x="9785" y="5260"/>
                    <a:pt x="9785" y="4896"/>
                  </a:cubicBezTo>
                  <a:cubicBezTo>
                    <a:pt x="9785" y="4532"/>
                    <a:pt x="9490" y="4235"/>
                    <a:pt x="9127" y="4235"/>
                  </a:cubicBezTo>
                  <a:cubicBezTo>
                    <a:pt x="9096" y="4235"/>
                    <a:pt x="9070" y="4249"/>
                    <a:pt x="9040" y="4253"/>
                  </a:cubicBezTo>
                  <a:cubicBezTo>
                    <a:pt x="8936" y="3573"/>
                    <a:pt x="8670" y="2947"/>
                    <a:pt x="8281" y="2416"/>
                  </a:cubicBezTo>
                  <a:cubicBezTo>
                    <a:pt x="8303" y="2398"/>
                    <a:pt x="8331" y="2390"/>
                    <a:pt x="8353" y="2366"/>
                  </a:cubicBezTo>
                  <a:cubicBezTo>
                    <a:pt x="8610" y="2110"/>
                    <a:pt x="8610" y="1691"/>
                    <a:pt x="8353" y="1434"/>
                  </a:cubicBezTo>
                  <a:cubicBezTo>
                    <a:pt x="8225" y="1305"/>
                    <a:pt x="8055" y="1241"/>
                    <a:pt x="7886" y="1241"/>
                  </a:cubicBezTo>
                  <a:cubicBezTo>
                    <a:pt x="7717" y="1241"/>
                    <a:pt x="7548" y="1305"/>
                    <a:pt x="7420" y="1434"/>
                  </a:cubicBezTo>
                  <a:cubicBezTo>
                    <a:pt x="7399" y="1454"/>
                    <a:pt x="7391" y="1484"/>
                    <a:pt x="7372" y="1506"/>
                  </a:cubicBezTo>
                  <a:cubicBezTo>
                    <a:pt x="6840" y="1117"/>
                    <a:pt x="6214" y="850"/>
                    <a:pt x="5535" y="746"/>
                  </a:cubicBezTo>
                  <a:cubicBezTo>
                    <a:pt x="5538" y="716"/>
                    <a:pt x="5551" y="691"/>
                    <a:pt x="5551" y="660"/>
                  </a:cubicBezTo>
                  <a:cubicBezTo>
                    <a:pt x="5551" y="297"/>
                    <a:pt x="5255" y="1"/>
                    <a:pt x="48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09" name="Google Shape;409;p37"/>
            <p:cNvGrpSpPr/>
            <p:nvPr/>
          </p:nvGrpSpPr>
          <p:grpSpPr>
            <a:xfrm>
              <a:off x="998500" y="1097444"/>
              <a:ext cx="2256519" cy="2948604"/>
              <a:chOff x="1119525" y="2437600"/>
              <a:chExt cx="1296850" cy="1694600"/>
            </a:xfrm>
          </p:grpSpPr>
          <p:sp>
            <p:nvSpPr>
              <p:cNvPr id="410" name="Google Shape;410;p37"/>
              <p:cNvSpPr/>
              <p:nvPr/>
            </p:nvSpPr>
            <p:spPr>
              <a:xfrm>
                <a:off x="1219475" y="2437600"/>
                <a:ext cx="850625" cy="1694600"/>
              </a:xfrm>
              <a:custGeom>
                <a:avLst/>
                <a:gdLst/>
                <a:ahLst/>
                <a:cxnLst/>
                <a:rect l="l" t="t" r="r" b="b"/>
                <a:pathLst>
                  <a:path w="34025" h="67784" extrusionOk="0">
                    <a:moveTo>
                      <a:pt x="4295" y="0"/>
                    </a:moveTo>
                    <a:cubicBezTo>
                      <a:pt x="1934" y="0"/>
                      <a:pt x="1" y="1933"/>
                      <a:pt x="1" y="4295"/>
                    </a:cubicBezTo>
                    <a:lnTo>
                      <a:pt x="1" y="63488"/>
                    </a:lnTo>
                    <a:cubicBezTo>
                      <a:pt x="1" y="65850"/>
                      <a:pt x="1934" y="67783"/>
                      <a:pt x="4295" y="67783"/>
                    </a:cubicBezTo>
                    <a:lnTo>
                      <a:pt x="29730" y="67783"/>
                    </a:lnTo>
                    <a:cubicBezTo>
                      <a:pt x="32091" y="67783"/>
                      <a:pt x="34024" y="65850"/>
                      <a:pt x="34024" y="63488"/>
                    </a:cubicBezTo>
                    <a:lnTo>
                      <a:pt x="34024" y="4295"/>
                    </a:lnTo>
                    <a:cubicBezTo>
                      <a:pt x="34024" y="1933"/>
                      <a:pt x="32091" y="0"/>
                      <a:pt x="297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37"/>
              <p:cNvSpPr/>
              <p:nvPr/>
            </p:nvSpPr>
            <p:spPr>
              <a:xfrm>
                <a:off x="1292050" y="2538575"/>
                <a:ext cx="705425" cy="1401475"/>
              </a:xfrm>
              <a:custGeom>
                <a:avLst/>
                <a:gdLst/>
                <a:ahLst/>
                <a:cxnLst/>
                <a:rect l="l" t="t" r="r" b="b"/>
                <a:pathLst>
                  <a:path w="28217" h="56059" extrusionOk="0">
                    <a:moveTo>
                      <a:pt x="1" y="1"/>
                    </a:moveTo>
                    <a:lnTo>
                      <a:pt x="1" y="56059"/>
                    </a:lnTo>
                    <a:lnTo>
                      <a:pt x="28217" y="56059"/>
                    </a:lnTo>
                    <a:lnTo>
                      <a:pt x="2821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37"/>
              <p:cNvSpPr/>
              <p:nvPr/>
            </p:nvSpPr>
            <p:spPr>
              <a:xfrm>
                <a:off x="1564275" y="4000025"/>
                <a:ext cx="160975" cy="53675"/>
              </a:xfrm>
              <a:custGeom>
                <a:avLst/>
                <a:gdLst/>
                <a:ahLst/>
                <a:cxnLst/>
                <a:rect l="l" t="t" r="r" b="b"/>
                <a:pathLst>
                  <a:path w="6439" h="2147" extrusionOk="0">
                    <a:moveTo>
                      <a:pt x="1073" y="0"/>
                    </a:moveTo>
                    <a:cubicBezTo>
                      <a:pt x="481" y="0"/>
                      <a:pt x="1" y="481"/>
                      <a:pt x="1" y="1073"/>
                    </a:cubicBezTo>
                    <a:cubicBezTo>
                      <a:pt x="1" y="1666"/>
                      <a:pt x="480" y="2146"/>
                      <a:pt x="1073" y="2146"/>
                    </a:cubicBezTo>
                    <a:lnTo>
                      <a:pt x="5365" y="2146"/>
                    </a:lnTo>
                    <a:cubicBezTo>
                      <a:pt x="5958" y="2146"/>
                      <a:pt x="6439" y="1666"/>
                      <a:pt x="6439" y="1073"/>
                    </a:cubicBezTo>
                    <a:cubicBezTo>
                      <a:pt x="6439" y="481"/>
                      <a:pt x="5960" y="0"/>
                      <a:pt x="536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37"/>
              <p:cNvSpPr/>
              <p:nvPr/>
            </p:nvSpPr>
            <p:spPr>
              <a:xfrm>
                <a:off x="1292050" y="2538600"/>
                <a:ext cx="705425" cy="1401450"/>
              </a:xfrm>
              <a:custGeom>
                <a:avLst/>
                <a:gdLst/>
                <a:ahLst/>
                <a:cxnLst/>
                <a:rect l="l" t="t" r="r" b="b"/>
                <a:pathLst>
                  <a:path w="28217" h="56058" extrusionOk="0">
                    <a:moveTo>
                      <a:pt x="28217" y="1"/>
                    </a:moveTo>
                    <a:lnTo>
                      <a:pt x="1" y="56058"/>
                    </a:lnTo>
                    <a:lnTo>
                      <a:pt x="28217" y="56058"/>
                    </a:lnTo>
                    <a:lnTo>
                      <a:pt x="2821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37"/>
              <p:cNvSpPr/>
              <p:nvPr/>
            </p:nvSpPr>
            <p:spPr>
              <a:xfrm>
                <a:off x="1589550" y="2745875"/>
                <a:ext cx="826825" cy="717975"/>
              </a:xfrm>
              <a:custGeom>
                <a:avLst/>
                <a:gdLst/>
                <a:ahLst/>
                <a:cxnLst/>
                <a:rect l="l" t="t" r="r" b="b"/>
                <a:pathLst>
                  <a:path w="33073" h="28719" extrusionOk="0">
                    <a:moveTo>
                      <a:pt x="16536" y="1"/>
                    </a:moveTo>
                    <a:cubicBezTo>
                      <a:pt x="15362" y="932"/>
                      <a:pt x="10963" y="4109"/>
                      <a:pt x="5433" y="4199"/>
                    </a:cubicBezTo>
                    <a:cubicBezTo>
                      <a:pt x="5433" y="4199"/>
                      <a:pt x="1" y="22645"/>
                      <a:pt x="16536" y="28719"/>
                    </a:cubicBezTo>
                    <a:cubicBezTo>
                      <a:pt x="33072" y="22645"/>
                      <a:pt x="27639" y="4199"/>
                      <a:pt x="27639" y="4199"/>
                    </a:cubicBezTo>
                    <a:cubicBezTo>
                      <a:pt x="22109" y="4108"/>
                      <a:pt x="17708" y="931"/>
                      <a:pt x="1653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37"/>
              <p:cNvSpPr/>
              <p:nvPr/>
            </p:nvSpPr>
            <p:spPr>
              <a:xfrm>
                <a:off x="1626925" y="2772500"/>
                <a:ext cx="752025" cy="662575"/>
              </a:xfrm>
              <a:custGeom>
                <a:avLst/>
                <a:gdLst/>
                <a:ahLst/>
                <a:cxnLst/>
                <a:rect l="l" t="t" r="r" b="b"/>
                <a:pathLst>
                  <a:path w="30081" h="26503" extrusionOk="0">
                    <a:moveTo>
                      <a:pt x="15041" y="0"/>
                    </a:moveTo>
                    <a:lnTo>
                      <a:pt x="14800" y="191"/>
                    </a:lnTo>
                    <a:cubicBezTo>
                      <a:pt x="13743" y="1030"/>
                      <a:pt x="9925" y="3772"/>
                      <a:pt x="5140" y="3850"/>
                    </a:cubicBezTo>
                    <a:lnTo>
                      <a:pt x="4855" y="3855"/>
                    </a:lnTo>
                    <a:lnTo>
                      <a:pt x="4773" y="4128"/>
                    </a:lnTo>
                    <a:cubicBezTo>
                      <a:pt x="4723" y="4297"/>
                      <a:pt x="1" y="20979"/>
                      <a:pt x="14906" y="26452"/>
                    </a:cubicBezTo>
                    <a:lnTo>
                      <a:pt x="15041" y="26502"/>
                    </a:lnTo>
                    <a:lnTo>
                      <a:pt x="15175" y="26452"/>
                    </a:lnTo>
                    <a:cubicBezTo>
                      <a:pt x="30081" y="20979"/>
                      <a:pt x="25357" y="4297"/>
                      <a:pt x="25308" y="4128"/>
                    </a:cubicBezTo>
                    <a:lnTo>
                      <a:pt x="25228" y="3855"/>
                    </a:lnTo>
                    <a:lnTo>
                      <a:pt x="24943" y="3850"/>
                    </a:lnTo>
                    <a:cubicBezTo>
                      <a:pt x="20155" y="3772"/>
                      <a:pt x="16340" y="1030"/>
                      <a:pt x="15283" y="191"/>
                    </a:cubicBezTo>
                    <a:lnTo>
                      <a:pt x="1504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37"/>
              <p:cNvSpPr/>
              <p:nvPr/>
            </p:nvSpPr>
            <p:spPr>
              <a:xfrm>
                <a:off x="1914400" y="2925375"/>
                <a:ext cx="177100" cy="174150"/>
              </a:xfrm>
              <a:custGeom>
                <a:avLst/>
                <a:gdLst/>
                <a:ahLst/>
                <a:cxnLst/>
                <a:rect l="l" t="t" r="r" b="b"/>
                <a:pathLst>
                  <a:path w="7084" h="6966" extrusionOk="0">
                    <a:moveTo>
                      <a:pt x="4036" y="913"/>
                    </a:moveTo>
                    <a:cubicBezTo>
                      <a:pt x="5213" y="913"/>
                      <a:pt x="6168" y="1871"/>
                      <a:pt x="6168" y="3046"/>
                    </a:cubicBezTo>
                    <a:lnTo>
                      <a:pt x="6168" y="3918"/>
                    </a:lnTo>
                    <a:cubicBezTo>
                      <a:pt x="6168" y="5095"/>
                      <a:pt x="5213" y="6052"/>
                      <a:pt x="4036" y="6052"/>
                    </a:cubicBezTo>
                    <a:lnTo>
                      <a:pt x="3049" y="6052"/>
                    </a:lnTo>
                    <a:cubicBezTo>
                      <a:pt x="1872" y="6052"/>
                      <a:pt x="915" y="5095"/>
                      <a:pt x="915" y="3918"/>
                    </a:cubicBezTo>
                    <a:lnTo>
                      <a:pt x="915" y="3046"/>
                    </a:lnTo>
                    <a:cubicBezTo>
                      <a:pt x="915" y="1869"/>
                      <a:pt x="1872" y="913"/>
                      <a:pt x="3049" y="913"/>
                    </a:cubicBezTo>
                    <a:close/>
                    <a:moveTo>
                      <a:pt x="3047" y="1"/>
                    </a:moveTo>
                    <a:cubicBezTo>
                      <a:pt x="1366" y="1"/>
                      <a:pt x="1" y="1366"/>
                      <a:pt x="1" y="3046"/>
                    </a:cubicBezTo>
                    <a:lnTo>
                      <a:pt x="1" y="3918"/>
                    </a:lnTo>
                    <a:cubicBezTo>
                      <a:pt x="1" y="5599"/>
                      <a:pt x="1366" y="6965"/>
                      <a:pt x="3047" y="6965"/>
                    </a:cubicBezTo>
                    <a:lnTo>
                      <a:pt x="4035" y="6965"/>
                    </a:lnTo>
                    <a:cubicBezTo>
                      <a:pt x="5715" y="6965"/>
                      <a:pt x="7083" y="5599"/>
                      <a:pt x="7081" y="3918"/>
                    </a:cubicBezTo>
                    <a:lnTo>
                      <a:pt x="7081" y="3046"/>
                    </a:lnTo>
                    <a:cubicBezTo>
                      <a:pt x="7081" y="1366"/>
                      <a:pt x="5715" y="1"/>
                      <a:pt x="403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37"/>
              <p:cNvSpPr/>
              <p:nvPr/>
            </p:nvSpPr>
            <p:spPr>
              <a:xfrm>
                <a:off x="1874500" y="3025250"/>
                <a:ext cx="256925" cy="257000"/>
              </a:xfrm>
              <a:custGeom>
                <a:avLst/>
                <a:gdLst/>
                <a:ahLst/>
                <a:cxnLst/>
                <a:rect l="l" t="t" r="r" b="b"/>
                <a:pathLst>
                  <a:path w="10277" h="10280" extrusionOk="0">
                    <a:moveTo>
                      <a:pt x="2987" y="0"/>
                    </a:moveTo>
                    <a:cubicBezTo>
                      <a:pt x="1346" y="0"/>
                      <a:pt x="0" y="1346"/>
                      <a:pt x="0" y="2989"/>
                    </a:cubicBezTo>
                    <a:lnTo>
                      <a:pt x="0" y="7290"/>
                    </a:lnTo>
                    <a:cubicBezTo>
                      <a:pt x="0" y="8934"/>
                      <a:pt x="1344" y="10279"/>
                      <a:pt x="2987" y="10279"/>
                    </a:cubicBezTo>
                    <a:lnTo>
                      <a:pt x="7289" y="10279"/>
                    </a:lnTo>
                    <a:cubicBezTo>
                      <a:pt x="8932" y="10279"/>
                      <a:pt x="10277" y="8934"/>
                      <a:pt x="10277" y="7290"/>
                    </a:cubicBezTo>
                    <a:lnTo>
                      <a:pt x="10277" y="2989"/>
                    </a:lnTo>
                    <a:cubicBezTo>
                      <a:pt x="10277" y="1346"/>
                      <a:pt x="8932" y="0"/>
                      <a:pt x="728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37"/>
              <p:cNvSpPr/>
              <p:nvPr/>
            </p:nvSpPr>
            <p:spPr>
              <a:xfrm>
                <a:off x="1890650" y="3041425"/>
                <a:ext cx="240775" cy="240825"/>
              </a:xfrm>
              <a:custGeom>
                <a:avLst/>
                <a:gdLst/>
                <a:ahLst/>
                <a:cxnLst/>
                <a:rect l="l" t="t" r="r" b="b"/>
                <a:pathLst>
                  <a:path w="9631" h="9633" extrusionOk="0">
                    <a:moveTo>
                      <a:pt x="8491" y="0"/>
                    </a:moveTo>
                    <a:cubicBezTo>
                      <a:pt x="8894" y="512"/>
                      <a:pt x="9138" y="1152"/>
                      <a:pt x="9138" y="1849"/>
                    </a:cubicBezTo>
                    <a:lnTo>
                      <a:pt x="9138" y="6150"/>
                    </a:lnTo>
                    <a:cubicBezTo>
                      <a:pt x="9138" y="7794"/>
                      <a:pt x="7792" y="9139"/>
                      <a:pt x="6150" y="9139"/>
                    </a:cubicBezTo>
                    <a:lnTo>
                      <a:pt x="1847" y="9139"/>
                    </a:lnTo>
                    <a:cubicBezTo>
                      <a:pt x="1151" y="9139"/>
                      <a:pt x="509" y="8896"/>
                      <a:pt x="0" y="8492"/>
                    </a:cubicBezTo>
                    <a:lnTo>
                      <a:pt x="0" y="8492"/>
                    </a:lnTo>
                    <a:cubicBezTo>
                      <a:pt x="547" y="9184"/>
                      <a:pt x="1393" y="9632"/>
                      <a:pt x="2339" y="9632"/>
                    </a:cubicBezTo>
                    <a:lnTo>
                      <a:pt x="6640" y="9632"/>
                    </a:lnTo>
                    <a:cubicBezTo>
                      <a:pt x="8284" y="9632"/>
                      <a:pt x="9630" y="8287"/>
                      <a:pt x="9630" y="6643"/>
                    </a:cubicBezTo>
                    <a:lnTo>
                      <a:pt x="9630" y="2342"/>
                    </a:lnTo>
                    <a:cubicBezTo>
                      <a:pt x="9631" y="1396"/>
                      <a:pt x="9182" y="550"/>
                      <a:pt x="849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37"/>
              <p:cNvSpPr/>
              <p:nvPr/>
            </p:nvSpPr>
            <p:spPr>
              <a:xfrm>
                <a:off x="1964400" y="3085750"/>
                <a:ext cx="77125" cy="151975"/>
              </a:xfrm>
              <a:custGeom>
                <a:avLst/>
                <a:gdLst/>
                <a:ahLst/>
                <a:cxnLst/>
                <a:rect l="l" t="t" r="r" b="b"/>
                <a:pathLst>
                  <a:path w="3085" h="6079" extrusionOk="0">
                    <a:moveTo>
                      <a:pt x="1543" y="1"/>
                    </a:moveTo>
                    <a:cubicBezTo>
                      <a:pt x="691" y="1"/>
                      <a:pt x="1" y="691"/>
                      <a:pt x="1" y="1543"/>
                    </a:cubicBezTo>
                    <a:cubicBezTo>
                      <a:pt x="1" y="2153"/>
                      <a:pt x="359" y="2677"/>
                      <a:pt x="876" y="2927"/>
                    </a:cubicBezTo>
                    <a:lnTo>
                      <a:pt x="110" y="5816"/>
                    </a:lnTo>
                    <a:cubicBezTo>
                      <a:pt x="81" y="5959"/>
                      <a:pt x="177" y="6079"/>
                      <a:pt x="325" y="6079"/>
                    </a:cubicBezTo>
                    <a:lnTo>
                      <a:pt x="2767" y="6079"/>
                    </a:lnTo>
                    <a:cubicBezTo>
                      <a:pt x="2913" y="6079"/>
                      <a:pt x="3010" y="5959"/>
                      <a:pt x="2982" y="5816"/>
                    </a:cubicBezTo>
                    <a:lnTo>
                      <a:pt x="2215" y="2927"/>
                    </a:lnTo>
                    <a:cubicBezTo>
                      <a:pt x="2726" y="2677"/>
                      <a:pt x="3084" y="2153"/>
                      <a:pt x="3084" y="1543"/>
                    </a:cubicBezTo>
                    <a:cubicBezTo>
                      <a:pt x="3084" y="691"/>
                      <a:pt x="2394" y="1"/>
                      <a:pt x="15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37"/>
              <p:cNvSpPr/>
              <p:nvPr/>
            </p:nvSpPr>
            <p:spPr>
              <a:xfrm>
                <a:off x="1131100" y="3216975"/>
                <a:ext cx="427175" cy="389225"/>
              </a:xfrm>
              <a:custGeom>
                <a:avLst/>
                <a:gdLst/>
                <a:ahLst/>
                <a:cxnLst/>
                <a:rect l="l" t="t" r="r" b="b"/>
                <a:pathLst>
                  <a:path w="17087" h="15569" extrusionOk="0">
                    <a:moveTo>
                      <a:pt x="8544" y="1765"/>
                    </a:moveTo>
                    <a:cubicBezTo>
                      <a:pt x="10084" y="1765"/>
                      <a:pt x="11625" y="2353"/>
                      <a:pt x="12800" y="3528"/>
                    </a:cubicBezTo>
                    <a:cubicBezTo>
                      <a:pt x="15151" y="5879"/>
                      <a:pt x="15151" y="9690"/>
                      <a:pt x="12800" y="12040"/>
                    </a:cubicBezTo>
                    <a:cubicBezTo>
                      <a:pt x="11624" y="13216"/>
                      <a:pt x="10083" y="13804"/>
                      <a:pt x="8543" y="13804"/>
                    </a:cubicBezTo>
                    <a:cubicBezTo>
                      <a:pt x="7003" y="13804"/>
                      <a:pt x="5462" y="13216"/>
                      <a:pt x="4288" y="12041"/>
                    </a:cubicBezTo>
                    <a:cubicBezTo>
                      <a:pt x="1937" y="9690"/>
                      <a:pt x="1937" y="5879"/>
                      <a:pt x="4288" y="3528"/>
                    </a:cubicBezTo>
                    <a:cubicBezTo>
                      <a:pt x="5463" y="2353"/>
                      <a:pt x="7004" y="1765"/>
                      <a:pt x="8544" y="1765"/>
                    </a:cubicBezTo>
                    <a:close/>
                    <a:moveTo>
                      <a:pt x="8544" y="1"/>
                    </a:moveTo>
                    <a:cubicBezTo>
                      <a:pt x="6552" y="1"/>
                      <a:pt x="4560" y="761"/>
                      <a:pt x="3041" y="2280"/>
                    </a:cubicBezTo>
                    <a:cubicBezTo>
                      <a:pt x="1" y="5320"/>
                      <a:pt x="1" y="10249"/>
                      <a:pt x="3041" y="13289"/>
                    </a:cubicBezTo>
                    <a:cubicBezTo>
                      <a:pt x="4561" y="14809"/>
                      <a:pt x="6553" y="15569"/>
                      <a:pt x="8545" y="15569"/>
                    </a:cubicBezTo>
                    <a:cubicBezTo>
                      <a:pt x="10537" y="15569"/>
                      <a:pt x="12530" y="14809"/>
                      <a:pt x="14049" y="13289"/>
                    </a:cubicBezTo>
                    <a:cubicBezTo>
                      <a:pt x="17087" y="10249"/>
                      <a:pt x="17087" y="5321"/>
                      <a:pt x="14049" y="2282"/>
                    </a:cubicBezTo>
                    <a:cubicBezTo>
                      <a:pt x="12529" y="761"/>
                      <a:pt x="10537" y="1"/>
                      <a:pt x="854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37"/>
              <p:cNvSpPr/>
              <p:nvPr/>
            </p:nvSpPr>
            <p:spPr>
              <a:xfrm>
                <a:off x="1179500" y="3261100"/>
                <a:ext cx="330400" cy="300975"/>
              </a:xfrm>
              <a:custGeom>
                <a:avLst/>
                <a:gdLst/>
                <a:ahLst/>
                <a:cxnLst/>
                <a:rect l="l" t="t" r="r" b="b"/>
                <a:pathLst>
                  <a:path w="13216" h="12039" extrusionOk="0">
                    <a:moveTo>
                      <a:pt x="6608" y="0"/>
                    </a:moveTo>
                    <a:cubicBezTo>
                      <a:pt x="5068" y="0"/>
                      <a:pt x="3527" y="588"/>
                      <a:pt x="2352" y="1763"/>
                    </a:cubicBezTo>
                    <a:cubicBezTo>
                      <a:pt x="1" y="4114"/>
                      <a:pt x="1" y="7925"/>
                      <a:pt x="2352" y="10276"/>
                    </a:cubicBezTo>
                    <a:cubicBezTo>
                      <a:pt x="3526" y="11451"/>
                      <a:pt x="5067" y="12039"/>
                      <a:pt x="6607" y="12039"/>
                    </a:cubicBezTo>
                    <a:cubicBezTo>
                      <a:pt x="8147" y="12039"/>
                      <a:pt x="9688" y="11451"/>
                      <a:pt x="10864" y="10275"/>
                    </a:cubicBezTo>
                    <a:cubicBezTo>
                      <a:pt x="13215" y="7925"/>
                      <a:pt x="13215" y="4114"/>
                      <a:pt x="10864" y="1763"/>
                    </a:cubicBezTo>
                    <a:cubicBezTo>
                      <a:pt x="9689" y="588"/>
                      <a:pt x="8148" y="0"/>
                      <a:pt x="660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37"/>
              <p:cNvSpPr/>
              <p:nvPr/>
            </p:nvSpPr>
            <p:spPr>
              <a:xfrm>
                <a:off x="1434150" y="3501025"/>
                <a:ext cx="191475" cy="191400"/>
              </a:xfrm>
              <a:custGeom>
                <a:avLst/>
                <a:gdLst/>
                <a:ahLst/>
                <a:cxnLst/>
                <a:rect l="l" t="t" r="r" b="b"/>
                <a:pathLst>
                  <a:path w="7659" h="7656" extrusionOk="0">
                    <a:moveTo>
                      <a:pt x="1357" y="0"/>
                    </a:moveTo>
                    <a:lnTo>
                      <a:pt x="0" y="1356"/>
                    </a:lnTo>
                    <a:lnTo>
                      <a:pt x="6301" y="7656"/>
                    </a:lnTo>
                    <a:lnTo>
                      <a:pt x="7658" y="6301"/>
                    </a:lnTo>
                    <a:lnTo>
                      <a:pt x="135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37"/>
              <p:cNvSpPr/>
              <p:nvPr/>
            </p:nvSpPr>
            <p:spPr>
              <a:xfrm>
                <a:off x="1557750" y="3624625"/>
                <a:ext cx="67875" cy="67800"/>
              </a:xfrm>
              <a:custGeom>
                <a:avLst/>
                <a:gdLst/>
                <a:ahLst/>
                <a:cxnLst/>
                <a:rect l="l" t="t" r="r" b="b"/>
                <a:pathLst>
                  <a:path w="2715" h="2712" extrusionOk="0">
                    <a:moveTo>
                      <a:pt x="1357" y="1"/>
                    </a:moveTo>
                    <a:lnTo>
                      <a:pt x="0" y="1357"/>
                    </a:lnTo>
                    <a:lnTo>
                      <a:pt x="1357" y="2712"/>
                    </a:lnTo>
                    <a:lnTo>
                      <a:pt x="2714" y="1357"/>
                    </a:lnTo>
                    <a:lnTo>
                      <a:pt x="135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37"/>
              <p:cNvSpPr/>
              <p:nvPr/>
            </p:nvSpPr>
            <p:spPr>
              <a:xfrm>
                <a:off x="1248675" y="3327200"/>
                <a:ext cx="188775" cy="168725"/>
              </a:xfrm>
              <a:custGeom>
                <a:avLst/>
                <a:gdLst/>
                <a:ahLst/>
                <a:cxnLst/>
                <a:rect l="l" t="t" r="r" b="b"/>
                <a:pathLst>
                  <a:path w="7551" h="6749" extrusionOk="0">
                    <a:moveTo>
                      <a:pt x="3774" y="0"/>
                    </a:moveTo>
                    <a:cubicBezTo>
                      <a:pt x="3125" y="0"/>
                      <a:pt x="2596" y="527"/>
                      <a:pt x="2596" y="1179"/>
                    </a:cubicBezTo>
                    <a:cubicBezTo>
                      <a:pt x="2596" y="1422"/>
                      <a:pt x="2670" y="1648"/>
                      <a:pt x="2795" y="1836"/>
                    </a:cubicBezTo>
                    <a:cubicBezTo>
                      <a:pt x="2633" y="1964"/>
                      <a:pt x="2485" y="2127"/>
                      <a:pt x="2357" y="2313"/>
                    </a:cubicBezTo>
                    <a:cubicBezTo>
                      <a:pt x="1883" y="2014"/>
                      <a:pt x="1408" y="1717"/>
                      <a:pt x="934" y="1419"/>
                    </a:cubicBezTo>
                    <a:cubicBezTo>
                      <a:pt x="897" y="1396"/>
                      <a:pt x="861" y="1386"/>
                      <a:pt x="826" y="1386"/>
                    </a:cubicBezTo>
                    <a:cubicBezTo>
                      <a:pt x="647" y="1386"/>
                      <a:pt x="530" y="1661"/>
                      <a:pt x="722" y="1782"/>
                    </a:cubicBezTo>
                    <a:cubicBezTo>
                      <a:pt x="1198" y="2080"/>
                      <a:pt x="1673" y="2378"/>
                      <a:pt x="2148" y="2678"/>
                    </a:cubicBezTo>
                    <a:cubicBezTo>
                      <a:pt x="1984" y="3026"/>
                      <a:pt x="1879" y="3434"/>
                      <a:pt x="1860" y="3869"/>
                    </a:cubicBezTo>
                    <a:cubicBezTo>
                      <a:pt x="1331" y="3813"/>
                      <a:pt x="799" y="3758"/>
                      <a:pt x="269" y="3703"/>
                    </a:cubicBezTo>
                    <a:cubicBezTo>
                      <a:pt x="260" y="3702"/>
                      <a:pt x="251" y="3701"/>
                      <a:pt x="243" y="3701"/>
                    </a:cubicBezTo>
                    <a:cubicBezTo>
                      <a:pt x="0" y="3701"/>
                      <a:pt x="10" y="4096"/>
                      <a:pt x="269" y="4122"/>
                    </a:cubicBezTo>
                    <a:cubicBezTo>
                      <a:pt x="802" y="4178"/>
                      <a:pt x="1334" y="4232"/>
                      <a:pt x="1867" y="4288"/>
                    </a:cubicBezTo>
                    <a:cubicBezTo>
                      <a:pt x="1896" y="4666"/>
                      <a:pt x="1988" y="5019"/>
                      <a:pt x="2128" y="5330"/>
                    </a:cubicBezTo>
                    <a:cubicBezTo>
                      <a:pt x="1749" y="5684"/>
                      <a:pt x="1369" y="6039"/>
                      <a:pt x="989" y="6393"/>
                    </a:cubicBezTo>
                    <a:cubicBezTo>
                      <a:pt x="835" y="6538"/>
                      <a:pt x="981" y="6749"/>
                      <a:pt x="1147" y="6749"/>
                    </a:cubicBezTo>
                    <a:cubicBezTo>
                      <a:pt x="1194" y="6749"/>
                      <a:pt x="1243" y="6732"/>
                      <a:pt x="1287" y="6691"/>
                    </a:cubicBezTo>
                    <a:cubicBezTo>
                      <a:pt x="1639" y="6364"/>
                      <a:pt x="1988" y="6036"/>
                      <a:pt x="2338" y="5709"/>
                    </a:cubicBezTo>
                    <a:cubicBezTo>
                      <a:pt x="2689" y="6236"/>
                      <a:pt x="3203" y="6570"/>
                      <a:pt x="3776" y="6570"/>
                    </a:cubicBezTo>
                    <a:cubicBezTo>
                      <a:pt x="4350" y="6570"/>
                      <a:pt x="4862" y="6237"/>
                      <a:pt x="5214" y="5709"/>
                    </a:cubicBezTo>
                    <a:cubicBezTo>
                      <a:pt x="5565" y="6036"/>
                      <a:pt x="5915" y="6364"/>
                      <a:pt x="6265" y="6691"/>
                    </a:cubicBezTo>
                    <a:cubicBezTo>
                      <a:pt x="6309" y="6732"/>
                      <a:pt x="6358" y="6749"/>
                      <a:pt x="6406" y="6749"/>
                    </a:cubicBezTo>
                    <a:cubicBezTo>
                      <a:pt x="6571" y="6749"/>
                      <a:pt x="6717" y="6538"/>
                      <a:pt x="6562" y="6393"/>
                    </a:cubicBezTo>
                    <a:cubicBezTo>
                      <a:pt x="6183" y="6039"/>
                      <a:pt x="5804" y="5684"/>
                      <a:pt x="5424" y="5330"/>
                    </a:cubicBezTo>
                    <a:cubicBezTo>
                      <a:pt x="5563" y="5019"/>
                      <a:pt x="5656" y="4666"/>
                      <a:pt x="5685" y="4288"/>
                    </a:cubicBezTo>
                    <a:cubicBezTo>
                      <a:pt x="6219" y="4232"/>
                      <a:pt x="6751" y="4178"/>
                      <a:pt x="7283" y="4122"/>
                    </a:cubicBezTo>
                    <a:cubicBezTo>
                      <a:pt x="7539" y="4096"/>
                      <a:pt x="7551" y="3701"/>
                      <a:pt x="7306" y="3701"/>
                    </a:cubicBezTo>
                    <a:cubicBezTo>
                      <a:pt x="7298" y="3701"/>
                      <a:pt x="7289" y="3702"/>
                      <a:pt x="7280" y="3703"/>
                    </a:cubicBezTo>
                    <a:cubicBezTo>
                      <a:pt x="6751" y="3758"/>
                      <a:pt x="6219" y="3813"/>
                      <a:pt x="5688" y="3869"/>
                    </a:cubicBezTo>
                    <a:cubicBezTo>
                      <a:pt x="5668" y="3434"/>
                      <a:pt x="5565" y="3026"/>
                      <a:pt x="5400" y="2678"/>
                    </a:cubicBezTo>
                    <a:cubicBezTo>
                      <a:pt x="5875" y="2379"/>
                      <a:pt x="6351" y="2080"/>
                      <a:pt x="6827" y="1782"/>
                    </a:cubicBezTo>
                    <a:cubicBezTo>
                      <a:pt x="7019" y="1661"/>
                      <a:pt x="6900" y="1386"/>
                      <a:pt x="6723" y="1386"/>
                    </a:cubicBezTo>
                    <a:cubicBezTo>
                      <a:pt x="6689" y="1386"/>
                      <a:pt x="6653" y="1396"/>
                      <a:pt x="6616" y="1419"/>
                    </a:cubicBezTo>
                    <a:cubicBezTo>
                      <a:pt x="6142" y="1717"/>
                      <a:pt x="5665" y="2014"/>
                      <a:pt x="5191" y="2313"/>
                    </a:cubicBezTo>
                    <a:cubicBezTo>
                      <a:pt x="5063" y="2127"/>
                      <a:pt x="4916" y="1967"/>
                      <a:pt x="4753" y="1836"/>
                    </a:cubicBezTo>
                    <a:cubicBezTo>
                      <a:pt x="4880" y="1649"/>
                      <a:pt x="4953" y="1422"/>
                      <a:pt x="4953" y="1179"/>
                    </a:cubicBezTo>
                    <a:cubicBezTo>
                      <a:pt x="4953" y="528"/>
                      <a:pt x="4426" y="0"/>
                      <a:pt x="377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37"/>
              <p:cNvSpPr/>
              <p:nvPr/>
            </p:nvSpPr>
            <p:spPr>
              <a:xfrm>
                <a:off x="1119525" y="2607350"/>
                <a:ext cx="450100" cy="343075"/>
              </a:xfrm>
              <a:custGeom>
                <a:avLst/>
                <a:gdLst/>
                <a:ahLst/>
                <a:cxnLst/>
                <a:rect l="l" t="t" r="r" b="b"/>
                <a:pathLst>
                  <a:path w="18004" h="13723" extrusionOk="0">
                    <a:moveTo>
                      <a:pt x="1033" y="0"/>
                    </a:moveTo>
                    <a:cubicBezTo>
                      <a:pt x="436" y="0"/>
                      <a:pt x="0" y="487"/>
                      <a:pt x="67" y="1082"/>
                    </a:cubicBezTo>
                    <a:lnTo>
                      <a:pt x="1375" y="12641"/>
                    </a:lnTo>
                    <a:cubicBezTo>
                      <a:pt x="1443" y="13237"/>
                      <a:pt x="1988" y="13722"/>
                      <a:pt x="2586" y="13722"/>
                    </a:cubicBezTo>
                    <a:lnTo>
                      <a:pt x="15427" y="13722"/>
                    </a:lnTo>
                    <a:cubicBezTo>
                      <a:pt x="16024" y="13722"/>
                      <a:pt x="16580" y="13237"/>
                      <a:pt x="16660" y="12645"/>
                    </a:cubicBezTo>
                    <a:lnTo>
                      <a:pt x="17924" y="3237"/>
                    </a:lnTo>
                    <a:cubicBezTo>
                      <a:pt x="18004" y="2642"/>
                      <a:pt x="17578" y="2159"/>
                      <a:pt x="16979" y="2159"/>
                    </a:cubicBezTo>
                    <a:lnTo>
                      <a:pt x="10452" y="2159"/>
                    </a:lnTo>
                    <a:cubicBezTo>
                      <a:pt x="9854" y="2159"/>
                      <a:pt x="9363" y="1674"/>
                      <a:pt x="9363" y="1079"/>
                    </a:cubicBezTo>
                    <a:cubicBezTo>
                      <a:pt x="9363" y="486"/>
                      <a:pt x="8874" y="0"/>
                      <a:pt x="827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37"/>
              <p:cNvSpPr/>
              <p:nvPr/>
            </p:nvSpPr>
            <p:spPr>
              <a:xfrm>
                <a:off x="1163900" y="2632725"/>
                <a:ext cx="361075" cy="343375"/>
              </a:xfrm>
              <a:custGeom>
                <a:avLst/>
                <a:gdLst/>
                <a:ahLst/>
                <a:cxnLst/>
                <a:rect l="l" t="t" r="r" b="b"/>
                <a:pathLst>
                  <a:path w="14443" h="13735" extrusionOk="0">
                    <a:moveTo>
                      <a:pt x="1" y="0"/>
                    </a:moveTo>
                    <a:lnTo>
                      <a:pt x="1" y="13735"/>
                    </a:lnTo>
                    <a:lnTo>
                      <a:pt x="14443" y="13735"/>
                    </a:lnTo>
                    <a:lnTo>
                      <a:pt x="1444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37"/>
              <p:cNvSpPr/>
              <p:nvPr/>
            </p:nvSpPr>
            <p:spPr>
              <a:xfrm>
                <a:off x="1119525" y="2650100"/>
                <a:ext cx="450100" cy="343075"/>
              </a:xfrm>
              <a:custGeom>
                <a:avLst/>
                <a:gdLst/>
                <a:ahLst/>
                <a:cxnLst/>
                <a:rect l="l" t="t" r="r" b="b"/>
                <a:pathLst>
                  <a:path w="18004" h="13723" extrusionOk="0">
                    <a:moveTo>
                      <a:pt x="1033" y="1"/>
                    </a:moveTo>
                    <a:cubicBezTo>
                      <a:pt x="436" y="1"/>
                      <a:pt x="0" y="488"/>
                      <a:pt x="67" y="1082"/>
                    </a:cubicBezTo>
                    <a:lnTo>
                      <a:pt x="1375" y="12641"/>
                    </a:lnTo>
                    <a:cubicBezTo>
                      <a:pt x="1443" y="13237"/>
                      <a:pt x="1988" y="13723"/>
                      <a:pt x="2586" y="13723"/>
                    </a:cubicBezTo>
                    <a:lnTo>
                      <a:pt x="15427" y="13723"/>
                    </a:lnTo>
                    <a:cubicBezTo>
                      <a:pt x="16024" y="13723"/>
                      <a:pt x="16580" y="13237"/>
                      <a:pt x="16660" y="12645"/>
                    </a:cubicBezTo>
                    <a:lnTo>
                      <a:pt x="17924" y="3236"/>
                    </a:lnTo>
                    <a:cubicBezTo>
                      <a:pt x="18004" y="2643"/>
                      <a:pt x="17578" y="2158"/>
                      <a:pt x="16979" y="2158"/>
                    </a:cubicBezTo>
                    <a:lnTo>
                      <a:pt x="10452" y="2158"/>
                    </a:lnTo>
                    <a:cubicBezTo>
                      <a:pt x="9854" y="2158"/>
                      <a:pt x="9363" y="1673"/>
                      <a:pt x="9363" y="1080"/>
                    </a:cubicBezTo>
                    <a:cubicBezTo>
                      <a:pt x="9363" y="486"/>
                      <a:pt x="8874" y="1"/>
                      <a:pt x="827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37"/>
              <p:cNvSpPr/>
              <p:nvPr/>
            </p:nvSpPr>
            <p:spPr>
              <a:xfrm>
                <a:off x="1490925" y="2704050"/>
                <a:ext cx="78700" cy="289125"/>
              </a:xfrm>
              <a:custGeom>
                <a:avLst/>
                <a:gdLst/>
                <a:ahLst/>
                <a:cxnLst/>
                <a:rect l="l" t="t" r="r" b="b"/>
                <a:pathLst>
                  <a:path w="3148" h="11565" extrusionOk="0">
                    <a:moveTo>
                      <a:pt x="1554" y="0"/>
                    </a:moveTo>
                    <a:cubicBezTo>
                      <a:pt x="2153" y="0"/>
                      <a:pt x="2577" y="485"/>
                      <a:pt x="2498" y="1078"/>
                    </a:cubicBezTo>
                    <a:lnTo>
                      <a:pt x="1233" y="10487"/>
                    </a:lnTo>
                    <a:cubicBezTo>
                      <a:pt x="1154" y="11079"/>
                      <a:pt x="599" y="11565"/>
                      <a:pt x="1" y="11565"/>
                    </a:cubicBezTo>
                    <a:lnTo>
                      <a:pt x="571" y="11565"/>
                    </a:lnTo>
                    <a:cubicBezTo>
                      <a:pt x="1168" y="11565"/>
                      <a:pt x="1724" y="11079"/>
                      <a:pt x="1804" y="10487"/>
                    </a:cubicBezTo>
                    <a:lnTo>
                      <a:pt x="3068" y="1078"/>
                    </a:lnTo>
                    <a:cubicBezTo>
                      <a:pt x="3148" y="485"/>
                      <a:pt x="2723" y="0"/>
                      <a:pt x="2124" y="0"/>
                    </a:cubicBezTo>
                    <a:close/>
                  </a:path>
                </a:pathLst>
              </a:custGeom>
              <a:solidFill>
                <a:srgbClr val="F78A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37"/>
              <p:cNvSpPr/>
              <p:nvPr/>
            </p:nvSpPr>
            <p:spPr>
              <a:xfrm>
                <a:off x="1312100" y="2650100"/>
                <a:ext cx="68750" cy="53975"/>
              </a:xfrm>
              <a:custGeom>
                <a:avLst/>
                <a:gdLst/>
                <a:ahLst/>
                <a:cxnLst/>
                <a:rect l="l" t="t" r="r" b="b"/>
                <a:pathLst>
                  <a:path w="2750" h="2159" extrusionOk="0">
                    <a:moveTo>
                      <a:pt x="1" y="1"/>
                    </a:moveTo>
                    <a:cubicBezTo>
                      <a:pt x="601" y="1"/>
                      <a:pt x="1090" y="486"/>
                      <a:pt x="1090" y="1080"/>
                    </a:cubicBezTo>
                    <a:cubicBezTo>
                      <a:pt x="1090" y="1673"/>
                      <a:pt x="1579" y="2158"/>
                      <a:pt x="2179" y="2158"/>
                    </a:cubicBezTo>
                    <a:lnTo>
                      <a:pt x="2749" y="2158"/>
                    </a:lnTo>
                    <a:cubicBezTo>
                      <a:pt x="2151" y="2158"/>
                      <a:pt x="1660" y="1673"/>
                      <a:pt x="1660" y="1080"/>
                    </a:cubicBezTo>
                    <a:cubicBezTo>
                      <a:pt x="1660" y="486"/>
                      <a:pt x="1171" y="1"/>
                      <a:pt x="571" y="1"/>
                    </a:cubicBezTo>
                    <a:close/>
                  </a:path>
                </a:pathLst>
              </a:custGeom>
              <a:solidFill>
                <a:srgbClr val="F78A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37"/>
              <p:cNvSpPr/>
              <p:nvPr/>
            </p:nvSpPr>
            <p:spPr>
              <a:xfrm>
                <a:off x="1843075" y="3686325"/>
                <a:ext cx="377925" cy="205925"/>
              </a:xfrm>
              <a:custGeom>
                <a:avLst/>
                <a:gdLst/>
                <a:ahLst/>
                <a:cxnLst/>
                <a:rect l="l" t="t" r="r" b="b"/>
                <a:pathLst>
                  <a:path w="15117" h="8237" extrusionOk="0">
                    <a:moveTo>
                      <a:pt x="1738" y="0"/>
                    </a:moveTo>
                    <a:cubicBezTo>
                      <a:pt x="782" y="0"/>
                      <a:pt x="0" y="782"/>
                      <a:pt x="0" y="1737"/>
                    </a:cubicBezTo>
                    <a:lnTo>
                      <a:pt x="0" y="6500"/>
                    </a:lnTo>
                    <a:cubicBezTo>
                      <a:pt x="0" y="7455"/>
                      <a:pt x="782" y="8237"/>
                      <a:pt x="1738" y="8237"/>
                    </a:cubicBezTo>
                    <a:lnTo>
                      <a:pt x="13379" y="8237"/>
                    </a:lnTo>
                    <a:cubicBezTo>
                      <a:pt x="14333" y="8237"/>
                      <a:pt x="15116" y="7455"/>
                      <a:pt x="15116" y="6500"/>
                    </a:cubicBezTo>
                    <a:lnTo>
                      <a:pt x="15116" y="1737"/>
                    </a:lnTo>
                    <a:cubicBezTo>
                      <a:pt x="15116" y="782"/>
                      <a:pt x="14335" y="0"/>
                      <a:pt x="1337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37"/>
              <p:cNvSpPr/>
              <p:nvPr/>
            </p:nvSpPr>
            <p:spPr>
              <a:xfrm>
                <a:off x="1843000" y="3797900"/>
                <a:ext cx="378000" cy="45300"/>
              </a:xfrm>
              <a:custGeom>
                <a:avLst/>
                <a:gdLst/>
                <a:ahLst/>
                <a:cxnLst/>
                <a:rect l="l" t="t" r="r" b="b"/>
                <a:pathLst>
                  <a:path w="15120" h="1812" extrusionOk="0">
                    <a:moveTo>
                      <a:pt x="1" y="1"/>
                    </a:moveTo>
                    <a:lnTo>
                      <a:pt x="1" y="1811"/>
                    </a:lnTo>
                    <a:lnTo>
                      <a:pt x="15119" y="1811"/>
                    </a:lnTo>
                    <a:lnTo>
                      <a:pt x="151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37"/>
              <p:cNvSpPr/>
              <p:nvPr/>
            </p:nvSpPr>
            <p:spPr>
              <a:xfrm>
                <a:off x="2088100" y="3720550"/>
                <a:ext cx="94425" cy="41850"/>
              </a:xfrm>
              <a:custGeom>
                <a:avLst/>
                <a:gdLst/>
                <a:ahLst/>
                <a:cxnLst/>
                <a:rect l="l" t="t" r="r" b="b"/>
                <a:pathLst>
                  <a:path w="3777" h="1674" extrusionOk="0">
                    <a:moveTo>
                      <a:pt x="836" y="1"/>
                    </a:moveTo>
                    <a:cubicBezTo>
                      <a:pt x="375" y="1"/>
                      <a:pt x="1" y="375"/>
                      <a:pt x="1" y="836"/>
                    </a:cubicBezTo>
                    <a:cubicBezTo>
                      <a:pt x="1" y="1300"/>
                      <a:pt x="373" y="1674"/>
                      <a:pt x="836" y="1674"/>
                    </a:cubicBezTo>
                    <a:lnTo>
                      <a:pt x="2938" y="1674"/>
                    </a:lnTo>
                    <a:cubicBezTo>
                      <a:pt x="3402" y="1674"/>
                      <a:pt x="3776" y="1300"/>
                      <a:pt x="3776" y="836"/>
                    </a:cubicBezTo>
                    <a:cubicBezTo>
                      <a:pt x="3776" y="375"/>
                      <a:pt x="3402" y="1"/>
                      <a:pt x="293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37"/>
              <p:cNvSpPr/>
              <p:nvPr/>
            </p:nvSpPr>
            <p:spPr>
              <a:xfrm>
                <a:off x="2123850" y="3720550"/>
                <a:ext cx="58700" cy="41850"/>
              </a:xfrm>
              <a:custGeom>
                <a:avLst/>
                <a:gdLst/>
                <a:ahLst/>
                <a:cxnLst/>
                <a:rect l="l" t="t" r="r" b="b"/>
                <a:pathLst>
                  <a:path w="2348" h="1674" extrusionOk="0">
                    <a:moveTo>
                      <a:pt x="800" y="1"/>
                    </a:moveTo>
                    <a:lnTo>
                      <a:pt x="0" y="1674"/>
                    </a:lnTo>
                    <a:lnTo>
                      <a:pt x="1511" y="1674"/>
                    </a:lnTo>
                    <a:cubicBezTo>
                      <a:pt x="1973" y="1674"/>
                      <a:pt x="2348" y="1300"/>
                      <a:pt x="2348" y="836"/>
                    </a:cubicBezTo>
                    <a:cubicBezTo>
                      <a:pt x="2346" y="375"/>
                      <a:pt x="1972" y="1"/>
                      <a:pt x="151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37"/>
              <p:cNvSpPr/>
              <p:nvPr/>
            </p:nvSpPr>
            <p:spPr>
              <a:xfrm>
                <a:off x="1889925" y="3733300"/>
                <a:ext cx="120125" cy="8175"/>
              </a:xfrm>
              <a:custGeom>
                <a:avLst/>
                <a:gdLst/>
                <a:ahLst/>
                <a:cxnLst/>
                <a:rect l="l" t="t" r="r" b="b"/>
                <a:pathLst>
                  <a:path w="4805" h="327" extrusionOk="0">
                    <a:moveTo>
                      <a:pt x="1" y="1"/>
                    </a:moveTo>
                    <a:lnTo>
                      <a:pt x="1" y="326"/>
                    </a:lnTo>
                    <a:lnTo>
                      <a:pt x="4804" y="326"/>
                    </a:lnTo>
                    <a:lnTo>
                      <a:pt x="480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37"/>
              <p:cNvSpPr/>
              <p:nvPr/>
            </p:nvSpPr>
            <p:spPr>
              <a:xfrm>
                <a:off x="1889925" y="3756300"/>
                <a:ext cx="165725" cy="8150"/>
              </a:xfrm>
              <a:custGeom>
                <a:avLst/>
                <a:gdLst/>
                <a:ahLst/>
                <a:cxnLst/>
                <a:rect l="l" t="t" r="r" b="b"/>
                <a:pathLst>
                  <a:path w="6629" h="326" extrusionOk="0">
                    <a:moveTo>
                      <a:pt x="1" y="1"/>
                    </a:moveTo>
                    <a:lnTo>
                      <a:pt x="1" y="326"/>
                    </a:lnTo>
                    <a:lnTo>
                      <a:pt x="6628" y="326"/>
                    </a:lnTo>
                    <a:lnTo>
                      <a:pt x="662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36" name="Google Shape;436;p37"/>
            <p:cNvSpPr/>
            <p:nvPr/>
          </p:nvSpPr>
          <p:spPr>
            <a:xfrm>
              <a:off x="719988" y="4453731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7"/>
            <p:cNvSpPr/>
            <p:nvPr/>
          </p:nvSpPr>
          <p:spPr>
            <a:xfrm>
              <a:off x="1101817" y="4157225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7"/>
            <p:cNvSpPr/>
            <p:nvPr/>
          </p:nvSpPr>
          <p:spPr>
            <a:xfrm>
              <a:off x="816779" y="3969852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7"/>
            <p:cNvSpPr/>
            <p:nvPr/>
          </p:nvSpPr>
          <p:spPr>
            <a:xfrm>
              <a:off x="2720802" y="310002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7"/>
            <p:cNvSpPr/>
            <p:nvPr/>
          </p:nvSpPr>
          <p:spPr>
            <a:xfrm>
              <a:off x="2499363" y="765978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7"/>
            <p:cNvSpPr/>
            <p:nvPr/>
          </p:nvSpPr>
          <p:spPr>
            <a:xfrm>
              <a:off x="2817612" y="986278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0650656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3" name="Google Shape;1613;p57"/>
          <p:cNvSpPr txBox="1">
            <a:spLocks noGrp="1"/>
          </p:cNvSpPr>
          <p:nvPr>
            <p:ph type="title"/>
          </p:nvPr>
        </p:nvSpPr>
        <p:spPr>
          <a:xfrm>
            <a:off x="1792800" y="1217250"/>
            <a:ext cx="5558400" cy="2709000"/>
          </a:xfrm>
          <a:prstGeom prst="rect">
            <a:avLst/>
          </a:prstGeom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YOU.</a:t>
            </a:r>
            <a:endParaRPr dirty="0"/>
          </a:p>
        </p:txBody>
      </p:sp>
      <p:grpSp>
        <p:nvGrpSpPr>
          <p:cNvPr id="1614" name="Google Shape;1614;p57"/>
          <p:cNvGrpSpPr/>
          <p:nvPr/>
        </p:nvGrpSpPr>
        <p:grpSpPr>
          <a:xfrm>
            <a:off x="-304800" y="3302886"/>
            <a:ext cx="2526009" cy="2145420"/>
            <a:chOff x="-304800" y="3302886"/>
            <a:chExt cx="2526009" cy="2145420"/>
          </a:xfrm>
        </p:grpSpPr>
        <p:sp>
          <p:nvSpPr>
            <p:cNvPr id="1615" name="Google Shape;1615;p57"/>
            <p:cNvSpPr/>
            <p:nvPr/>
          </p:nvSpPr>
          <p:spPr>
            <a:xfrm flipH="1">
              <a:off x="-304800" y="4424570"/>
              <a:ext cx="1023524" cy="1023736"/>
            </a:xfrm>
            <a:custGeom>
              <a:avLst/>
              <a:gdLst/>
              <a:ahLst/>
              <a:cxnLst/>
              <a:rect l="l" t="t" r="r" b="b"/>
              <a:pathLst>
                <a:path w="14454" h="14457" extrusionOk="0">
                  <a:moveTo>
                    <a:pt x="7227" y="2340"/>
                  </a:moveTo>
                  <a:cubicBezTo>
                    <a:pt x="9925" y="2340"/>
                    <a:pt x="12114" y="4530"/>
                    <a:pt x="12114" y="7229"/>
                  </a:cubicBezTo>
                  <a:cubicBezTo>
                    <a:pt x="12115" y="9927"/>
                    <a:pt x="9926" y="12115"/>
                    <a:pt x="7227" y="12115"/>
                  </a:cubicBezTo>
                  <a:cubicBezTo>
                    <a:pt x="4528" y="12115"/>
                    <a:pt x="2338" y="9929"/>
                    <a:pt x="2338" y="7229"/>
                  </a:cubicBezTo>
                  <a:cubicBezTo>
                    <a:pt x="2338" y="4529"/>
                    <a:pt x="4527" y="2340"/>
                    <a:pt x="7227" y="2340"/>
                  </a:cubicBezTo>
                  <a:close/>
                  <a:moveTo>
                    <a:pt x="7228" y="0"/>
                  </a:moveTo>
                  <a:cubicBezTo>
                    <a:pt x="6692" y="0"/>
                    <a:pt x="6254" y="437"/>
                    <a:pt x="6254" y="974"/>
                  </a:cubicBezTo>
                  <a:cubicBezTo>
                    <a:pt x="6254" y="1018"/>
                    <a:pt x="6273" y="1056"/>
                    <a:pt x="6280" y="1099"/>
                  </a:cubicBezTo>
                  <a:cubicBezTo>
                    <a:pt x="5275" y="1255"/>
                    <a:pt x="4351" y="1647"/>
                    <a:pt x="3566" y="2223"/>
                  </a:cubicBezTo>
                  <a:cubicBezTo>
                    <a:pt x="3540" y="2189"/>
                    <a:pt x="3527" y="2148"/>
                    <a:pt x="3495" y="2118"/>
                  </a:cubicBezTo>
                  <a:cubicBezTo>
                    <a:pt x="3306" y="1929"/>
                    <a:pt x="3057" y="1834"/>
                    <a:pt x="2807" y="1834"/>
                  </a:cubicBezTo>
                  <a:cubicBezTo>
                    <a:pt x="2557" y="1834"/>
                    <a:pt x="2307" y="1929"/>
                    <a:pt x="2117" y="2118"/>
                  </a:cubicBezTo>
                  <a:cubicBezTo>
                    <a:pt x="1738" y="2496"/>
                    <a:pt x="1739" y="3118"/>
                    <a:pt x="2117" y="3496"/>
                  </a:cubicBezTo>
                  <a:cubicBezTo>
                    <a:pt x="2150" y="3528"/>
                    <a:pt x="2190" y="3538"/>
                    <a:pt x="2224" y="3566"/>
                  </a:cubicBezTo>
                  <a:cubicBezTo>
                    <a:pt x="1649" y="4351"/>
                    <a:pt x="1254" y="5275"/>
                    <a:pt x="1101" y="6278"/>
                  </a:cubicBezTo>
                  <a:cubicBezTo>
                    <a:pt x="1057" y="6271"/>
                    <a:pt x="1020" y="6255"/>
                    <a:pt x="975" y="6255"/>
                  </a:cubicBezTo>
                  <a:cubicBezTo>
                    <a:pt x="439" y="6255"/>
                    <a:pt x="1" y="6693"/>
                    <a:pt x="1" y="7229"/>
                  </a:cubicBezTo>
                  <a:cubicBezTo>
                    <a:pt x="1" y="7764"/>
                    <a:pt x="440" y="8203"/>
                    <a:pt x="975" y="8203"/>
                  </a:cubicBezTo>
                  <a:cubicBezTo>
                    <a:pt x="1020" y="8203"/>
                    <a:pt x="1057" y="8184"/>
                    <a:pt x="1101" y="8179"/>
                  </a:cubicBezTo>
                  <a:cubicBezTo>
                    <a:pt x="1254" y="9185"/>
                    <a:pt x="1649" y="10107"/>
                    <a:pt x="2224" y="10892"/>
                  </a:cubicBezTo>
                  <a:cubicBezTo>
                    <a:pt x="2190" y="10916"/>
                    <a:pt x="2149" y="10931"/>
                    <a:pt x="2117" y="10962"/>
                  </a:cubicBezTo>
                  <a:cubicBezTo>
                    <a:pt x="1739" y="11340"/>
                    <a:pt x="1738" y="11960"/>
                    <a:pt x="2117" y="12340"/>
                  </a:cubicBezTo>
                  <a:cubicBezTo>
                    <a:pt x="2306" y="12529"/>
                    <a:pt x="2556" y="12624"/>
                    <a:pt x="2806" y="12624"/>
                  </a:cubicBezTo>
                  <a:cubicBezTo>
                    <a:pt x="3056" y="12624"/>
                    <a:pt x="3306" y="12529"/>
                    <a:pt x="3495" y="12340"/>
                  </a:cubicBezTo>
                  <a:cubicBezTo>
                    <a:pt x="3527" y="12310"/>
                    <a:pt x="3540" y="12268"/>
                    <a:pt x="3566" y="12234"/>
                  </a:cubicBezTo>
                  <a:cubicBezTo>
                    <a:pt x="4351" y="12810"/>
                    <a:pt x="5275" y="13203"/>
                    <a:pt x="6280" y="13357"/>
                  </a:cubicBezTo>
                  <a:cubicBezTo>
                    <a:pt x="6275" y="13400"/>
                    <a:pt x="6254" y="13438"/>
                    <a:pt x="6254" y="13482"/>
                  </a:cubicBezTo>
                  <a:cubicBezTo>
                    <a:pt x="6254" y="14016"/>
                    <a:pt x="6692" y="14456"/>
                    <a:pt x="7228" y="14456"/>
                  </a:cubicBezTo>
                  <a:cubicBezTo>
                    <a:pt x="7765" y="14456"/>
                    <a:pt x="8203" y="14018"/>
                    <a:pt x="8203" y="13482"/>
                  </a:cubicBezTo>
                  <a:cubicBezTo>
                    <a:pt x="8203" y="13438"/>
                    <a:pt x="8184" y="13400"/>
                    <a:pt x="8177" y="13357"/>
                  </a:cubicBezTo>
                  <a:cubicBezTo>
                    <a:pt x="9183" y="13203"/>
                    <a:pt x="10105" y="12810"/>
                    <a:pt x="10891" y="12234"/>
                  </a:cubicBezTo>
                  <a:cubicBezTo>
                    <a:pt x="10917" y="12270"/>
                    <a:pt x="10931" y="12310"/>
                    <a:pt x="10961" y="12340"/>
                  </a:cubicBezTo>
                  <a:cubicBezTo>
                    <a:pt x="11150" y="12529"/>
                    <a:pt x="11400" y="12624"/>
                    <a:pt x="11650" y="12624"/>
                  </a:cubicBezTo>
                  <a:cubicBezTo>
                    <a:pt x="11899" y="12624"/>
                    <a:pt x="12148" y="12529"/>
                    <a:pt x="12337" y="12340"/>
                  </a:cubicBezTo>
                  <a:cubicBezTo>
                    <a:pt x="12717" y="11962"/>
                    <a:pt x="12717" y="11340"/>
                    <a:pt x="12337" y="10962"/>
                  </a:cubicBezTo>
                  <a:cubicBezTo>
                    <a:pt x="12307" y="10931"/>
                    <a:pt x="12266" y="10916"/>
                    <a:pt x="12232" y="10892"/>
                  </a:cubicBezTo>
                  <a:cubicBezTo>
                    <a:pt x="12807" y="10107"/>
                    <a:pt x="13200" y="9182"/>
                    <a:pt x="13355" y="8179"/>
                  </a:cubicBezTo>
                  <a:cubicBezTo>
                    <a:pt x="13398" y="8186"/>
                    <a:pt x="13436" y="8203"/>
                    <a:pt x="13480" y="8203"/>
                  </a:cubicBezTo>
                  <a:cubicBezTo>
                    <a:pt x="14015" y="8203"/>
                    <a:pt x="14454" y="7764"/>
                    <a:pt x="14454" y="7229"/>
                  </a:cubicBezTo>
                  <a:cubicBezTo>
                    <a:pt x="14454" y="6693"/>
                    <a:pt x="14015" y="6255"/>
                    <a:pt x="13480" y="6255"/>
                  </a:cubicBezTo>
                  <a:cubicBezTo>
                    <a:pt x="13436" y="6255"/>
                    <a:pt x="13398" y="6274"/>
                    <a:pt x="13355" y="6278"/>
                  </a:cubicBezTo>
                  <a:cubicBezTo>
                    <a:pt x="13199" y="5274"/>
                    <a:pt x="12807" y="4351"/>
                    <a:pt x="12232" y="3566"/>
                  </a:cubicBezTo>
                  <a:cubicBezTo>
                    <a:pt x="12266" y="3541"/>
                    <a:pt x="12307" y="3528"/>
                    <a:pt x="12337" y="3496"/>
                  </a:cubicBezTo>
                  <a:cubicBezTo>
                    <a:pt x="12717" y="3117"/>
                    <a:pt x="12717" y="2496"/>
                    <a:pt x="12337" y="2118"/>
                  </a:cubicBezTo>
                  <a:cubicBezTo>
                    <a:pt x="12148" y="1929"/>
                    <a:pt x="11899" y="1834"/>
                    <a:pt x="11650" y="1834"/>
                  </a:cubicBezTo>
                  <a:cubicBezTo>
                    <a:pt x="11400" y="1834"/>
                    <a:pt x="11150" y="1929"/>
                    <a:pt x="10961" y="2118"/>
                  </a:cubicBezTo>
                  <a:cubicBezTo>
                    <a:pt x="10929" y="2151"/>
                    <a:pt x="10917" y="2189"/>
                    <a:pt x="10891" y="2223"/>
                  </a:cubicBezTo>
                  <a:cubicBezTo>
                    <a:pt x="10105" y="1647"/>
                    <a:pt x="9183" y="1255"/>
                    <a:pt x="8177" y="1099"/>
                  </a:cubicBezTo>
                  <a:cubicBezTo>
                    <a:pt x="8184" y="1056"/>
                    <a:pt x="8203" y="1018"/>
                    <a:pt x="8203" y="974"/>
                  </a:cubicBezTo>
                  <a:cubicBezTo>
                    <a:pt x="8203" y="437"/>
                    <a:pt x="7765" y="0"/>
                    <a:pt x="72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57"/>
            <p:cNvSpPr/>
            <p:nvPr/>
          </p:nvSpPr>
          <p:spPr>
            <a:xfrm flipH="1">
              <a:off x="297617" y="3302886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57"/>
            <p:cNvSpPr/>
            <p:nvPr/>
          </p:nvSpPr>
          <p:spPr>
            <a:xfrm flipH="1">
              <a:off x="76203" y="3682662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57"/>
            <p:cNvSpPr/>
            <p:nvPr/>
          </p:nvSpPr>
          <p:spPr>
            <a:xfrm flipH="1">
              <a:off x="2032990" y="4803737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19" name="Google Shape;1619;p57"/>
            <p:cNvGrpSpPr/>
            <p:nvPr/>
          </p:nvGrpSpPr>
          <p:grpSpPr>
            <a:xfrm>
              <a:off x="152389" y="3544991"/>
              <a:ext cx="1804419" cy="1446116"/>
              <a:chOff x="1000664" y="3512341"/>
              <a:chExt cx="1804419" cy="1446116"/>
            </a:xfrm>
          </p:grpSpPr>
          <p:sp>
            <p:nvSpPr>
              <p:cNvPr id="1620" name="Google Shape;1620;p57"/>
              <p:cNvSpPr/>
              <p:nvPr/>
            </p:nvSpPr>
            <p:spPr>
              <a:xfrm>
                <a:off x="1094142" y="3946510"/>
                <a:ext cx="1617416" cy="987006"/>
              </a:xfrm>
              <a:custGeom>
                <a:avLst/>
                <a:gdLst/>
                <a:ahLst/>
                <a:cxnLst/>
                <a:rect l="l" t="t" r="r" b="b"/>
                <a:pathLst>
                  <a:path w="27686" h="16895" extrusionOk="0">
                    <a:moveTo>
                      <a:pt x="867" y="0"/>
                    </a:moveTo>
                    <a:cubicBezTo>
                      <a:pt x="391" y="0"/>
                      <a:pt x="1" y="390"/>
                      <a:pt x="1" y="866"/>
                    </a:cubicBezTo>
                    <a:lnTo>
                      <a:pt x="1" y="16029"/>
                    </a:lnTo>
                    <a:cubicBezTo>
                      <a:pt x="1" y="16506"/>
                      <a:pt x="391" y="16895"/>
                      <a:pt x="867" y="16895"/>
                    </a:cubicBezTo>
                    <a:lnTo>
                      <a:pt x="26820" y="16895"/>
                    </a:lnTo>
                    <a:cubicBezTo>
                      <a:pt x="27295" y="16895"/>
                      <a:pt x="27686" y="16506"/>
                      <a:pt x="27686" y="16029"/>
                    </a:cubicBezTo>
                    <a:lnTo>
                      <a:pt x="27686" y="866"/>
                    </a:lnTo>
                    <a:cubicBezTo>
                      <a:pt x="27686" y="390"/>
                      <a:pt x="27295" y="0"/>
                      <a:pt x="268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1" name="Google Shape;1621;p57"/>
              <p:cNvSpPr/>
              <p:nvPr/>
            </p:nvSpPr>
            <p:spPr>
              <a:xfrm>
                <a:off x="1147049" y="4000759"/>
                <a:ext cx="1511793" cy="771553"/>
              </a:xfrm>
              <a:custGeom>
                <a:avLst/>
                <a:gdLst/>
                <a:ahLst/>
                <a:cxnLst/>
                <a:rect l="l" t="t" r="r" b="b"/>
                <a:pathLst>
                  <a:path w="25878" h="13207" extrusionOk="0">
                    <a:moveTo>
                      <a:pt x="1" y="1"/>
                    </a:moveTo>
                    <a:lnTo>
                      <a:pt x="1" y="13206"/>
                    </a:lnTo>
                    <a:lnTo>
                      <a:pt x="25877" y="13206"/>
                    </a:lnTo>
                    <a:lnTo>
                      <a:pt x="2587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2" name="Google Shape;1622;p57"/>
              <p:cNvSpPr/>
              <p:nvPr/>
            </p:nvSpPr>
            <p:spPr>
              <a:xfrm>
                <a:off x="1000664" y="4832386"/>
                <a:ext cx="1804419" cy="126070"/>
              </a:xfrm>
              <a:custGeom>
                <a:avLst/>
                <a:gdLst/>
                <a:ahLst/>
                <a:cxnLst/>
                <a:rect l="l" t="t" r="r" b="b"/>
                <a:pathLst>
                  <a:path w="30887" h="2158" extrusionOk="0">
                    <a:moveTo>
                      <a:pt x="0" y="1"/>
                    </a:moveTo>
                    <a:lnTo>
                      <a:pt x="0" y="1192"/>
                    </a:lnTo>
                    <a:cubicBezTo>
                      <a:pt x="0" y="1723"/>
                      <a:pt x="434" y="2157"/>
                      <a:pt x="966" y="2157"/>
                    </a:cubicBezTo>
                    <a:lnTo>
                      <a:pt x="29921" y="2157"/>
                    </a:lnTo>
                    <a:cubicBezTo>
                      <a:pt x="30451" y="2157"/>
                      <a:pt x="30886" y="1723"/>
                      <a:pt x="30886" y="1192"/>
                    </a:cubicBezTo>
                    <a:lnTo>
                      <a:pt x="3088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3" name="Google Shape;1623;p57"/>
              <p:cNvSpPr/>
              <p:nvPr/>
            </p:nvSpPr>
            <p:spPr>
              <a:xfrm>
                <a:off x="1724288" y="4832971"/>
                <a:ext cx="358115" cy="41128"/>
              </a:xfrm>
              <a:custGeom>
                <a:avLst/>
                <a:gdLst/>
                <a:ahLst/>
                <a:cxnLst/>
                <a:rect l="l" t="t" r="r" b="b"/>
                <a:pathLst>
                  <a:path w="6130" h="704" extrusionOk="0">
                    <a:moveTo>
                      <a:pt x="0" y="1"/>
                    </a:moveTo>
                    <a:lnTo>
                      <a:pt x="0" y="389"/>
                    </a:lnTo>
                    <a:cubicBezTo>
                      <a:pt x="0" y="562"/>
                      <a:pt x="141" y="703"/>
                      <a:pt x="315" y="703"/>
                    </a:cubicBezTo>
                    <a:lnTo>
                      <a:pt x="5815" y="703"/>
                    </a:lnTo>
                    <a:cubicBezTo>
                      <a:pt x="5988" y="703"/>
                      <a:pt x="6129" y="561"/>
                      <a:pt x="6129" y="389"/>
                    </a:cubicBezTo>
                    <a:lnTo>
                      <a:pt x="612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4" name="Google Shape;1624;p57"/>
              <p:cNvSpPr/>
              <p:nvPr/>
            </p:nvSpPr>
            <p:spPr>
              <a:xfrm>
                <a:off x="1265139" y="4128081"/>
                <a:ext cx="554231" cy="554114"/>
              </a:xfrm>
              <a:custGeom>
                <a:avLst/>
                <a:gdLst/>
                <a:ahLst/>
                <a:cxnLst/>
                <a:rect l="l" t="t" r="r" b="b"/>
                <a:pathLst>
                  <a:path w="9487" h="9485" extrusionOk="0">
                    <a:moveTo>
                      <a:pt x="4744" y="0"/>
                    </a:moveTo>
                    <a:cubicBezTo>
                      <a:pt x="2124" y="0"/>
                      <a:pt x="1" y="2124"/>
                      <a:pt x="1" y="4743"/>
                    </a:cubicBezTo>
                    <a:cubicBezTo>
                      <a:pt x="1" y="7362"/>
                      <a:pt x="2125" y="9485"/>
                      <a:pt x="4744" y="9485"/>
                    </a:cubicBezTo>
                    <a:cubicBezTo>
                      <a:pt x="7363" y="9485"/>
                      <a:pt x="9486" y="7362"/>
                      <a:pt x="9486" y="4743"/>
                    </a:cubicBezTo>
                    <a:cubicBezTo>
                      <a:pt x="9486" y="2124"/>
                      <a:pt x="7363" y="0"/>
                      <a:pt x="474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5" name="Google Shape;1625;p57"/>
              <p:cNvSpPr/>
              <p:nvPr/>
            </p:nvSpPr>
            <p:spPr>
              <a:xfrm>
                <a:off x="1455077" y="4229331"/>
                <a:ext cx="174617" cy="171755"/>
              </a:xfrm>
              <a:custGeom>
                <a:avLst/>
                <a:gdLst/>
                <a:ahLst/>
                <a:cxnLst/>
                <a:rect l="l" t="t" r="r" b="b"/>
                <a:pathLst>
                  <a:path w="2989" h="2940" extrusionOk="0">
                    <a:moveTo>
                      <a:pt x="1704" y="385"/>
                    </a:moveTo>
                    <a:cubicBezTo>
                      <a:pt x="2200" y="385"/>
                      <a:pt x="2604" y="790"/>
                      <a:pt x="2604" y="1286"/>
                    </a:cubicBezTo>
                    <a:lnTo>
                      <a:pt x="2604" y="1653"/>
                    </a:lnTo>
                    <a:cubicBezTo>
                      <a:pt x="2604" y="2149"/>
                      <a:pt x="2199" y="2554"/>
                      <a:pt x="1704" y="2554"/>
                    </a:cubicBezTo>
                    <a:lnTo>
                      <a:pt x="1286" y="2554"/>
                    </a:lnTo>
                    <a:cubicBezTo>
                      <a:pt x="791" y="2554"/>
                      <a:pt x="387" y="2150"/>
                      <a:pt x="387" y="1653"/>
                    </a:cubicBezTo>
                    <a:lnTo>
                      <a:pt x="387" y="1286"/>
                    </a:lnTo>
                    <a:cubicBezTo>
                      <a:pt x="387" y="790"/>
                      <a:pt x="791" y="385"/>
                      <a:pt x="1286" y="385"/>
                    </a:cubicBezTo>
                    <a:close/>
                    <a:moveTo>
                      <a:pt x="1286" y="0"/>
                    </a:moveTo>
                    <a:cubicBezTo>
                      <a:pt x="577" y="0"/>
                      <a:pt x="1" y="577"/>
                      <a:pt x="1" y="1286"/>
                    </a:cubicBezTo>
                    <a:lnTo>
                      <a:pt x="1" y="1653"/>
                    </a:lnTo>
                    <a:cubicBezTo>
                      <a:pt x="1" y="2363"/>
                      <a:pt x="578" y="2940"/>
                      <a:pt x="1286" y="2940"/>
                    </a:cubicBezTo>
                    <a:lnTo>
                      <a:pt x="1704" y="2940"/>
                    </a:lnTo>
                    <a:cubicBezTo>
                      <a:pt x="2412" y="2940"/>
                      <a:pt x="2988" y="2363"/>
                      <a:pt x="2988" y="1653"/>
                    </a:cubicBezTo>
                    <a:lnTo>
                      <a:pt x="2988" y="1286"/>
                    </a:lnTo>
                    <a:cubicBezTo>
                      <a:pt x="2988" y="577"/>
                      <a:pt x="2412" y="0"/>
                      <a:pt x="170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6" name="Google Shape;1626;p57"/>
              <p:cNvSpPr/>
              <p:nvPr/>
            </p:nvSpPr>
            <p:spPr>
              <a:xfrm>
                <a:off x="1415734" y="4327833"/>
                <a:ext cx="253368" cy="253426"/>
              </a:xfrm>
              <a:custGeom>
                <a:avLst/>
                <a:gdLst/>
                <a:ahLst/>
                <a:cxnLst/>
                <a:rect l="l" t="t" r="r" b="b"/>
                <a:pathLst>
                  <a:path w="4337" h="4338" extrusionOk="0">
                    <a:moveTo>
                      <a:pt x="1260" y="0"/>
                    </a:moveTo>
                    <a:cubicBezTo>
                      <a:pt x="567" y="0"/>
                      <a:pt x="1" y="568"/>
                      <a:pt x="1" y="1262"/>
                    </a:cubicBezTo>
                    <a:lnTo>
                      <a:pt x="1" y="3076"/>
                    </a:lnTo>
                    <a:cubicBezTo>
                      <a:pt x="1" y="3770"/>
                      <a:pt x="567" y="4338"/>
                      <a:pt x="1260" y="4338"/>
                    </a:cubicBezTo>
                    <a:lnTo>
                      <a:pt x="3076" y="4338"/>
                    </a:lnTo>
                    <a:cubicBezTo>
                      <a:pt x="3768" y="4338"/>
                      <a:pt x="4336" y="3770"/>
                      <a:pt x="4336" y="3076"/>
                    </a:cubicBezTo>
                    <a:lnTo>
                      <a:pt x="4336" y="1262"/>
                    </a:lnTo>
                    <a:cubicBezTo>
                      <a:pt x="4336" y="568"/>
                      <a:pt x="3768" y="0"/>
                      <a:pt x="307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7" name="Google Shape;1627;p57"/>
              <p:cNvSpPr/>
              <p:nvPr/>
            </p:nvSpPr>
            <p:spPr>
              <a:xfrm>
                <a:off x="1431693" y="4343792"/>
                <a:ext cx="237419" cy="237536"/>
              </a:xfrm>
              <a:custGeom>
                <a:avLst/>
                <a:gdLst/>
                <a:ahLst/>
                <a:cxnLst/>
                <a:rect l="l" t="t" r="r" b="b"/>
                <a:pathLst>
                  <a:path w="4064" h="4066" extrusionOk="0">
                    <a:moveTo>
                      <a:pt x="3583" y="1"/>
                    </a:moveTo>
                    <a:cubicBezTo>
                      <a:pt x="3753" y="216"/>
                      <a:pt x="3855" y="487"/>
                      <a:pt x="3855" y="780"/>
                    </a:cubicBezTo>
                    <a:lnTo>
                      <a:pt x="3855" y="2596"/>
                    </a:lnTo>
                    <a:cubicBezTo>
                      <a:pt x="3855" y="3290"/>
                      <a:pt x="3288" y="3857"/>
                      <a:pt x="2595" y="3857"/>
                    </a:cubicBezTo>
                    <a:lnTo>
                      <a:pt x="779" y="3857"/>
                    </a:lnTo>
                    <a:cubicBezTo>
                      <a:pt x="486" y="3857"/>
                      <a:pt x="215" y="3754"/>
                      <a:pt x="0" y="3585"/>
                    </a:cubicBezTo>
                    <a:lnTo>
                      <a:pt x="0" y="3585"/>
                    </a:lnTo>
                    <a:cubicBezTo>
                      <a:pt x="231" y="3877"/>
                      <a:pt x="589" y="4066"/>
                      <a:pt x="987" y="4066"/>
                    </a:cubicBezTo>
                    <a:lnTo>
                      <a:pt x="2803" y="4066"/>
                    </a:lnTo>
                    <a:cubicBezTo>
                      <a:pt x="3495" y="4066"/>
                      <a:pt x="4063" y="3498"/>
                      <a:pt x="4063" y="2804"/>
                    </a:cubicBezTo>
                    <a:lnTo>
                      <a:pt x="4063" y="990"/>
                    </a:lnTo>
                    <a:cubicBezTo>
                      <a:pt x="4063" y="588"/>
                      <a:pt x="3873" y="232"/>
                      <a:pt x="358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8" name="Google Shape;1628;p57"/>
              <p:cNvSpPr/>
              <p:nvPr/>
            </p:nvSpPr>
            <p:spPr>
              <a:xfrm>
                <a:off x="1504359" y="4387519"/>
                <a:ext cx="76121" cy="149906"/>
              </a:xfrm>
              <a:custGeom>
                <a:avLst/>
                <a:gdLst/>
                <a:ahLst/>
                <a:cxnLst/>
                <a:rect l="l" t="t" r="r" b="b"/>
                <a:pathLst>
                  <a:path w="1303" h="2566" extrusionOk="0">
                    <a:moveTo>
                      <a:pt x="652" y="1"/>
                    </a:moveTo>
                    <a:cubicBezTo>
                      <a:pt x="292" y="1"/>
                      <a:pt x="1" y="292"/>
                      <a:pt x="1" y="652"/>
                    </a:cubicBezTo>
                    <a:cubicBezTo>
                      <a:pt x="1" y="910"/>
                      <a:pt x="152" y="1131"/>
                      <a:pt x="369" y="1235"/>
                    </a:cubicBezTo>
                    <a:lnTo>
                      <a:pt x="46" y="2454"/>
                    </a:lnTo>
                    <a:cubicBezTo>
                      <a:pt x="32" y="2516"/>
                      <a:pt x="74" y="2566"/>
                      <a:pt x="135" y="2566"/>
                    </a:cubicBezTo>
                    <a:lnTo>
                      <a:pt x="1166" y="2566"/>
                    </a:lnTo>
                    <a:cubicBezTo>
                      <a:pt x="1227" y="2566"/>
                      <a:pt x="1269" y="2516"/>
                      <a:pt x="1256" y="2454"/>
                    </a:cubicBezTo>
                    <a:lnTo>
                      <a:pt x="934" y="1235"/>
                    </a:lnTo>
                    <a:cubicBezTo>
                      <a:pt x="1151" y="1131"/>
                      <a:pt x="1303" y="910"/>
                      <a:pt x="1303" y="652"/>
                    </a:cubicBezTo>
                    <a:cubicBezTo>
                      <a:pt x="1303" y="292"/>
                      <a:pt x="1012" y="1"/>
                      <a:pt x="65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9" name="Google Shape;1629;p57"/>
              <p:cNvSpPr/>
              <p:nvPr/>
            </p:nvSpPr>
            <p:spPr>
              <a:xfrm>
                <a:off x="2074233" y="4175549"/>
                <a:ext cx="317805" cy="22024"/>
              </a:xfrm>
              <a:custGeom>
                <a:avLst/>
                <a:gdLst/>
                <a:ahLst/>
                <a:cxnLst/>
                <a:rect l="l" t="t" r="r" b="b"/>
                <a:pathLst>
                  <a:path w="5440" h="377" extrusionOk="0">
                    <a:moveTo>
                      <a:pt x="0" y="0"/>
                    </a:moveTo>
                    <a:lnTo>
                      <a:pt x="0" y="377"/>
                    </a:lnTo>
                    <a:lnTo>
                      <a:pt x="5440" y="377"/>
                    </a:lnTo>
                    <a:lnTo>
                      <a:pt x="544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1630;p57"/>
              <p:cNvSpPr/>
              <p:nvPr/>
            </p:nvSpPr>
            <p:spPr>
              <a:xfrm>
                <a:off x="1946263" y="4233949"/>
                <a:ext cx="573568" cy="22141"/>
              </a:xfrm>
              <a:custGeom>
                <a:avLst/>
                <a:gdLst/>
                <a:ahLst/>
                <a:cxnLst/>
                <a:rect l="l" t="t" r="r" b="b"/>
                <a:pathLst>
                  <a:path w="9818" h="379" extrusionOk="0">
                    <a:moveTo>
                      <a:pt x="0" y="1"/>
                    </a:moveTo>
                    <a:lnTo>
                      <a:pt x="0" y="378"/>
                    </a:lnTo>
                    <a:lnTo>
                      <a:pt x="9818" y="378"/>
                    </a:lnTo>
                    <a:lnTo>
                      <a:pt x="981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1631;p57"/>
              <p:cNvSpPr/>
              <p:nvPr/>
            </p:nvSpPr>
            <p:spPr>
              <a:xfrm>
                <a:off x="1946263" y="4349463"/>
                <a:ext cx="573568" cy="123149"/>
              </a:xfrm>
              <a:custGeom>
                <a:avLst/>
                <a:gdLst/>
                <a:ahLst/>
                <a:cxnLst/>
                <a:rect l="l" t="t" r="r" b="b"/>
                <a:pathLst>
                  <a:path w="9818" h="2108" extrusionOk="0">
                    <a:moveTo>
                      <a:pt x="8402" y="1"/>
                    </a:moveTo>
                    <a:cubicBezTo>
                      <a:pt x="8401" y="1"/>
                      <a:pt x="8401" y="1"/>
                      <a:pt x="8400" y="1"/>
                    </a:cubicBezTo>
                    <a:lnTo>
                      <a:pt x="1418" y="1"/>
                    </a:lnTo>
                    <a:cubicBezTo>
                      <a:pt x="638" y="1"/>
                      <a:pt x="0" y="475"/>
                      <a:pt x="0" y="1054"/>
                    </a:cubicBezTo>
                    <a:cubicBezTo>
                      <a:pt x="0" y="1634"/>
                      <a:pt x="638" y="2108"/>
                      <a:pt x="1418" y="2108"/>
                    </a:cubicBezTo>
                    <a:lnTo>
                      <a:pt x="8400" y="2108"/>
                    </a:lnTo>
                    <a:cubicBezTo>
                      <a:pt x="9180" y="2108"/>
                      <a:pt x="9818" y="1633"/>
                      <a:pt x="9818" y="1054"/>
                    </a:cubicBezTo>
                    <a:cubicBezTo>
                      <a:pt x="9818" y="475"/>
                      <a:pt x="9182" y="1"/>
                      <a:pt x="84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2" name="Google Shape;1632;p57"/>
              <p:cNvSpPr/>
              <p:nvPr/>
            </p:nvSpPr>
            <p:spPr>
              <a:xfrm>
                <a:off x="2076980" y="4400964"/>
                <a:ext cx="20155" cy="20155"/>
              </a:xfrm>
              <a:custGeom>
                <a:avLst/>
                <a:gdLst/>
                <a:ahLst/>
                <a:cxnLst/>
                <a:rect l="l" t="t" r="r" b="b"/>
                <a:pathLst>
                  <a:path w="345" h="345" extrusionOk="0">
                    <a:moveTo>
                      <a:pt x="172" y="1"/>
                    </a:moveTo>
                    <a:cubicBezTo>
                      <a:pt x="76" y="1"/>
                      <a:pt x="0" y="78"/>
                      <a:pt x="0" y="173"/>
                    </a:cubicBezTo>
                    <a:cubicBezTo>
                      <a:pt x="0" y="268"/>
                      <a:pt x="76" y="345"/>
                      <a:pt x="172" y="345"/>
                    </a:cubicBezTo>
                    <a:cubicBezTo>
                      <a:pt x="267" y="345"/>
                      <a:pt x="345" y="268"/>
                      <a:pt x="345" y="173"/>
                    </a:cubicBezTo>
                    <a:cubicBezTo>
                      <a:pt x="345" y="78"/>
                      <a:pt x="267" y="1"/>
                      <a:pt x="1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3" name="Google Shape;1633;p57"/>
              <p:cNvSpPr/>
              <p:nvPr/>
            </p:nvSpPr>
            <p:spPr>
              <a:xfrm>
                <a:off x="2135382" y="4400964"/>
                <a:ext cx="20213" cy="20155"/>
              </a:xfrm>
              <a:custGeom>
                <a:avLst/>
                <a:gdLst/>
                <a:ahLst/>
                <a:cxnLst/>
                <a:rect l="l" t="t" r="r" b="b"/>
                <a:pathLst>
                  <a:path w="346" h="345" extrusionOk="0">
                    <a:moveTo>
                      <a:pt x="173" y="1"/>
                    </a:moveTo>
                    <a:cubicBezTo>
                      <a:pt x="78" y="1"/>
                      <a:pt x="1" y="78"/>
                      <a:pt x="1" y="173"/>
                    </a:cubicBezTo>
                    <a:cubicBezTo>
                      <a:pt x="1" y="268"/>
                      <a:pt x="78" y="345"/>
                      <a:pt x="173" y="345"/>
                    </a:cubicBezTo>
                    <a:cubicBezTo>
                      <a:pt x="269" y="345"/>
                      <a:pt x="345" y="268"/>
                      <a:pt x="345" y="173"/>
                    </a:cubicBezTo>
                    <a:cubicBezTo>
                      <a:pt x="345" y="78"/>
                      <a:pt x="269" y="1"/>
                      <a:pt x="17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4" name="Google Shape;1634;p57"/>
              <p:cNvSpPr/>
              <p:nvPr/>
            </p:nvSpPr>
            <p:spPr>
              <a:xfrm>
                <a:off x="2193901" y="4400964"/>
                <a:ext cx="20155" cy="20155"/>
              </a:xfrm>
              <a:custGeom>
                <a:avLst/>
                <a:gdLst/>
                <a:ahLst/>
                <a:cxnLst/>
                <a:rect l="l" t="t" r="r" b="b"/>
                <a:pathLst>
                  <a:path w="345" h="345" extrusionOk="0">
                    <a:moveTo>
                      <a:pt x="173" y="1"/>
                    </a:moveTo>
                    <a:cubicBezTo>
                      <a:pt x="78" y="1"/>
                      <a:pt x="0" y="78"/>
                      <a:pt x="0" y="173"/>
                    </a:cubicBezTo>
                    <a:cubicBezTo>
                      <a:pt x="0" y="268"/>
                      <a:pt x="78" y="345"/>
                      <a:pt x="173" y="345"/>
                    </a:cubicBezTo>
                    <a:cubicBezTo>
                      <a:pt x="268" y="345"/>
                      <a:pt x="345" y="268"/>
                      <a:pt x="345" y="173"/>
                    </a:cubicBezTo>
                    <a:cubicBezTo>
                      <a:pt x="345" y="78"/>
                      <a:pt x="268" y="1"/>
                      <a:pt x="17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5" name="Google Shape;1635;p57"/>
              <p:cNvSpPr/>
              <p:nvPr/>
            </p:nvSpPr>
            <p:spPr>
              <a:xfrm>
                <a:off x="2252420" y="4400964"/>
                <a:ext cx="20155" cy="20155"/>
              </a:xfrm>
              <a:custGeom>
                <a:avLst/>
                <a:gdLst/>
                <a:ahLst/>
                <a:cxnLst/>
                <a:rect l="l" t="t" r="r" b="b"/>
                <a:pathLst>
                  <a:path w="345" h="345" extrusionOk="0">
                    <a:moveTo>
                      <a:pt x="172" y="1"/>
                    </a:moveTo>
                    <a:cubicBezTo>
                      <a:pt x="77" y="1"/>
                      <a:pt x="0" y="78"/>
                      <a:pt x="0" y="173"/>
                    </a:cubicBezTo>
                    <a:cubicBezTo>
                      <a:pt x="0" y="268"/>
                      <a:pt x="77" y="345"/>
                      <a:pt x="172" y="345"/>
                    </a:cubicBezTo>
                    <a:cubicBezTo>
                      <a:pt x="267" y="345"/>
                      <a:pt x="344" y="268"/>
                      <a:pt x="344" y="173"/>
                    </a:cubicBezTo>
                    <a:cubicBezTo>
                      <a:pt x="344" y="78"/>
                      <a:pt x="267" y="1"/>
                      <a:pt x="1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6" name="Google Shape;1636;p57"/>
              <p:cNvSpPr/>
              <p:nvPr/>
            </p:nvSpPr>
            <p:spPr>
              <a:xfrm>
                <a:off x="2310881" y="4400964"/>
                <a:ext cx="20213" cy="20155"/>
              </a:xfrm>
              <a:custGeom>
                <a:avLst/>
                <a:gdLst/>
                <a:ahLst/>
                <a:cxnLst/>
                <a:rect l="l" t="t" r="r" b="b"/>
                <a:pathLst>
                  <a:path w="346" h="345" extrusionOk="0">
                    <a:moveTo>
                      <a:pt x="173" y="1"/>
                    </a:moveTo>
                    <a:cubicBezTo>
                      <a:pt x="77" y="1"/>
                      <a:pt x="1" y="78"/>
                      <a:pt x="1" y="173"/>
                    </a:cubicBezTo>
                    <a:cubicBezTo>
                      <a:pt x="1" y="268"/>
                      <a:pt x="77" y="345"/>
                      <a:pt x="173" y="345"/>
                    </a:cubicBezTo>
                    <a:cubicBezTo>
                      <a:pt x="268" y="345"/>
                      <a:pt x="345" y="268"/>
                      <a:pt x="345" y="173"/>
                    </a:cubicBezTo>
                    <a:cubicBezTo>
                      <a:pt x="345" y="78"/>
                      <a:pt x="269" y="1"/>
                      <a:pt x="17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7" name="Google Shape;1637;p57"/>
              <p:cNvSpPr/>
              <p:nvPr/>
            </p:nvSpPr>
            <p:spPr>
              <a:xfrm>
                <a:off x="2369341" y="4400964"/>
                <a:ext cx="20155" cy="20155"/>
              </a:xfrm>
              <a:custGeom>
                <a:avLst/>
                <a:gdLst/>
                <a:ahLst/>
                <a:cxnLst/>
                <a:rect l="l" t="t" r="r" b="b"/>
                <a:pathLst>
                  <a:path w="345" h="345" extrusionOk="0">
                    <a:moveTo>
                      <a:pt x="172" y="1"/>
                    </a:moveTo>
                    <a:cubicBezTo>
                      <a:pt x="78" y="1"/>
                      <a:pt x="0" y="78"/>
                      <a:pt x="0" y="173"/>
                    </a:cubicBezTo>
                    <a:cubicBezTo>
                      <a:pt x="0" y="268"/>
                      <a:pt x="78" y="345"/>
                      <a:pt x="172" y="345"/>
                    </a:cubicBezTo>
                    <a:cubicBezTo>
                      <a:pt x="268" y="345"/>
                      <a:pt x="345" y="268"/>
                      <a:pt x="345" y="173"/>
                    </a:cubicBezTo>
                    <a:cubicBezTo>
                      <a:pt x="345" y="78"/>
                      <a:pt x="270" y="1"/>
                      <a:pt x="1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8" name="Google Shape;1638;p57"/>
              <p:cNvSpPr/>
              <p:nvPr/>
            </p:nvSpPr>
            <p:spPr>
              <a:xfrm>
                <a:off x="2133687" y="4554417"/>
                <a:ext cx="199154" cy="80795"/>
              </a:xfrm>
              <a:custGeom>
                <a:avLst/>
                <a:gdLst/>
                <a:ahLst/>
                <a:cxnLst/>
                <a:rect l="l" t="t" r="r" b="b"/>
                <a:pathLst>
                  <a:path w="3409" h="1383" extrusionOk="0">
                    <a:moveTo>
                      <a:pt x="1" y="1"/>
                    </a:moveTo>
                    <a:lnTo>
                      <a:pt x="1" y="1382"/>
                    </a:lnTo>
                    <a:lnTo>
                      <a:pt x="3408" y="1382"/>
                    </a:lnTo>
                    <a:lnTo>
                      <a:pt x="34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9" name="Google Shape;1639;p57"/>
              <p:cNvSpPr/>
              <p:nvPr/>
            </p:nvSpPr>
            <p:spPr>
              <a:xfrm>
                <a:off x="2168822" y="4583822"/>
                <a:ext cx="128816" cy="22083"/>
              </a:xfrm>
              <a:custGeom>
                <a:avLst/>
                <a:gdLst/>
                <a:ahLst/>
                <a:cxnLst/>
                <a:rect l="l" t="t" r="r" b="b"/>
                <a:pathLst>
                  <a:path w="2205" h="378" extrusionOk="0">
                    <a:moveTo>
                      <a:pt x="1" y="1"/>
                    </a:moveTo>
                    <a:lnTo>
                      <a:pt x="1" y="377"/>
                    </a:lnTo>
                    <a:lnTo>
                      <a:pt x="2204" y="377"/>
                    </a:lnTo>
                    <a:lnTo>
                      <a:pt x="220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0" name="Google Shape;1640;p57"/>
              <p:cNvSpPr/>
              <p:nvPr/>
            </p:nvSpPr>
            <p:spPr>
              <a:xfrm>
                <a:off x="1533882" y="3512341"/>
                <a:ext cx="750639" cy="651792"/>
              </a:xfrm>
              <a:custGeom>
                <a:avLst/>
                <a:gdLst/>
                <a:ahLst/>
                <a:cxnLst/>
                <a:rect l="l" t="t" r="r" b="b"/>
                <a:pathLst>
                  <a:path w="12849" h="11157" extrusionOk="0">
                    <a:moveTo>
                      <a:pt x="6424" y="0"/>
                    </a:moveTo>
                    <a:cubicBezTo>
                      <a:pt x="5969" y="362"/>
                      <a:pt x="4259" y="1596"/>
                      <a:pt x="2112" y="1632"/>
                    </a:cubicBezTo>
                    <a:cubicBezTo>
                      <a:pt x="2112" y="1632"/>
                      <a:pt x="1" y="8796"/>
                      <a:pt x="6424" y="11156"/>
                    </a:cubicBezTo>
                    <a:cubicBezTo>
                      <a:pt x="12848" y="8796"/>
                      <a:pt x="10737" y="1632"/>
                      <a:pt x="10737" y="1632"/>
                    </a:cubicBezTo>
                    <a:cubicBezTo>
                      <a:pt x="8589" y="1596"/>
                      <a:pt x="6881" y="363"/>
                      <a:pt x="64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1" name="Google Shape;1641;p57"/>
              <p:cNvSpPr/>
              <p:nvPr/>
            </p:nvSpPr>
            <p:spPr>
              <a:xfrm>
                <a:off x="1771699" y="3711040"/>
                <a:ext cx="291165" cy="228364"/>
              </a:xfrm>
              <a:custGeom>
                <a:avLst/>
                <a:gdLst/>
                <a:ahLst/>
                <a:cxnLst/>
                <a:rect l="l" t="t" r="r" b="b"/>
                <a:pathLst>
                  <a:path w="4984" h="3909" extrusionOk="0">
                    <a:moveTo>
                      <a:pt x="4432" y="1"/>
                    </a:moveTo>
                    <a:lnTo>
                      <a:pt x="1875" y="2927"/>
                    </a:lnTo>
                    <a:lnTo>
                      <a:pt x="425" y="1893"/>
                    </a:lnTo>
                    <a:lnTo>
                      <a:pt x="0" y="2488"/>
                    </a:lnTo>
                    <a:lnTo>
                      <a:pt x="1990" y="3908"/>
                    </a:lnTo>
                    <a:lnTo>
                      <a:pt x="4983" y="480"/>
                    </a:lnTo>
                    <a:lnTo>
                      <a:pt x="443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2" name="Google Shape;1642;p57"/>
              <p:cNvSpPr/>
              <p:nvPr/>
            </p:nvSpPr>
            <p:spPr>
              <a:xfrm>
                <a:off x="1810167" y="3602249"/>
                <a:ext cx="474546" cy="561825"/>
              </a:xfrm>
              <a:custGeom>
                <a:avLst/>
                <a:gdLst/>
                <a:ahLst/>
                <a:cxnLst/>
                <a:rect l="l" t="t" r="r" b="b"/>
                <a:pathLst>
                  <a:path w="8123" h="9617" extrusionOk="0">
                    <a:moveTo>
                      <a:pt x="5060" y="0"/>
                    </a:moveTo>
                    <a:lnTo>
                      <a:pt x="5060" y="0"/>
                    </a:lnTo>
                    <a:cubicBezTo>
                      <a:pt x="5172" y="2719"/>
                      <a:pt x="4496" y="6777"/>
                      <a:pt x="0" y="8764"/>
                    </a:cubicBezTo>
                    <a:cubicBezTo>
                      <a:pt x="487" y="9088"/>
                      <a:pt x="1049" y="9378"/>
                      <a:pt x="1700" y="9616"/>
                    </a:cubicBezTo>
                    <a:cubicBezTo>
                      <a:pt x="8122" y="7258"/>
                      <a:pt x="6011" y="94"/>
                      <a:pt x="6011" y="94"/>
                    </a:cubicBezTo>
                    <a:cubicBezTo>
                      <a:pt x="5683" y="89"/>
                      <a:pt x="5365" y="55"/>
                      <a:pt x="50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43" name="Google Shape;1643;p57"/>
          <p:cNvGrpSpPr/>
          <p:nvPr/>
        </p:nvGrpSpPr>
        <p:grpSpPr>
          <a:xfrm>
            <a:off x="7280189" y="76211"/>
            <a:ext cx="1787631" cy="1977968"/>
            <a:chOff x="7280189" y="76211"/>
            <a:chExt cx="1787631" cy="1977968"/>
          </a:xfrm>
        </p:grpSpPr>
        <p:sp>
          <p:nvSpPr>
            <p:cNvPr id="1644" name="Google Shape;1644;p57"/>
            <p:cNvSpPr/>
            <p:nvPr/>
          </p:nvSpPr>
          <p:spPr>
            <a:xfrm flipH="1">
              <a:off x="8374848" y="76211"/>
              <a:ext cx="692971" cy="693467"/>
            </a:xfrm>
            <a:custGeom>
              <a:avLst/>
              <a:gdLst/>
              <a:ahLst/>
              <a:cxnLst/>
              <a:rect l="l" t="t" r="r" b="b"/>
              <a:pathLst>
                <a:path w="9786" h="9793" extrusionOk="0">
                  <a:moveTo>
                    <a:pt x="4894" y="1765"/>
                  </a:moveTo>
                  <a:cubicBezTo>
                    <a:pt x="6621" y="1765"/>
                    <a:pt x="8022" y="3165"/>
                    <a:pt x="8022" y="4895"/>
                  </a:cubicBezTo>
                  <a:cubicBezTo>
                    <a:pt x="8022" y="6624"/>
                    <a:pt x="6621" y="8022"/>
                    <a:pt x="4894" y="8022"/>
                  </a:cubicBezTo>
                  <a:cubicBezTo>
                    <a:pt x="3166" y="8022"/>
                    <a:pt x="1765" y="6622"/>
                    <a:pt x="1765" y="4895"/>
                  </a:cubicBezTo>
                  <a:cubicBezTo>
                    <a:pt x="1765" y="3166"/>
                    <a:pt x="3166" y="1765"/>
                    <a:pt x="4894" y="1765"/>
                  </a:cubicBezTo>
                  <a:close/>
                  <a:moveTo>
                    <a:pt x="4892" y="1"/>
                  </a:moveTo>
                  <a:cubicBezTo>
                    <a:pt x="4529" y="1"/>
                    <a:pt x="4234" y="297"/>
                    <a:pt x="4234" y="660"/>
                  </a:cubicBezTo>
                  <a:cubicBezTo>
                    <a:pt x="4234" y="691"/>
                    <a:pt x="4247" y="714"/>
                    <a:pt x="4250" y="746"/>
                  </a:cubicBezTo>
                  <a:cubicBezTo>
                    <a:pt x="3571" y="850"/>
                    <a:pt x="2943" y="1117"/>
                    <a:pt x="2413" y="1506"/>
                  </a:cubicBezTo>
                  <a:cubicBezTo>
                    <a:pt x="2395" y="1483"/>
                    <a:pt x="2387" y="1454"/>
                    <a:pt x="2365" y="1434"/>
                  </a:cubicBezTo>
                  <a:cubicBezTo>
                    <a:pt x="2236" y="1305"/>
                    <a:pt x="2067" y="1241"/>
                    <a:pt x="1898" y="1241"/>
                  </a:cubicBezTo>
                  <a:cubicBezTo>
                    <a:pt x="1729" y="1241"/>
                    <a:pt x="1560" y="1305"/>
                    <a:pt x="1432" y="1434"/>
                  </a:cubicBezTo>
                  <a:cubicBezTo>
                    <a:pt x="1175" y="1691"/>
                    <a:pt x="1175" y="2110"/>
                    <a:pt x="1432" y="2366"/>
                  </a:cubicBezTo>
                  <a:cubicBezTo>
                    <a:pt x="1453" y="2390"/>
                    <a:pt x="1480" y="2398"/>
                    <a:pt x="1503" y="2416"/>
                  </a:cubicBezTo>
                  <a:cubicBezTo>
                    <a:pt x="1113" y="2947"/>
                    <a:pt x="847" y="3570"/>
                    <a:pt x="743" y="4253"/>
                  </a:cubicBezTo>
                  <a:cubicBezTo>
                    <a:pt x="714" y="4249"/>
                    <a:pt x="688" y="4235"/>
                    <a:pt x="660" y="4235"/>
                  </a:cubicBezTo>
                  <a:cubicBezTo>
                    <a:pt x="297" y="4235"/>
                    <a:pt x="1" y="4532"/>
                    <a:pt x="1" y="4896"/>
                  </a:cubicBezTo>
                  <a:cubicBezTo>
                    <a:pt x="1" y="5260"/>
                    <a:pt x="298" y="5555"/>
                    <a:pt x="660" y="5555"/>
                  </a:cubicBezTo>
                  <a:cubicBezTo>
                    <a:pt x="690" y="5555"/>
                    <a:pt x="716" y="5543"/>
                    <a:pt x="743" y="5539"/>
                  </a:cubicBezTo>
                  <a:cubicBezTo>
                    <a:pt x="847" y="6218"/>
                    <a:pt x="1114" y="6843"/>
                    <a:pt x="1503" y="7376"/>
                  </a:cubicBezTo>
                  <a:cubicBezTo>
                    <a:pt x="1482" y="7392"/>
                    <a:pt x="1454" y="7402"/>
                    <a:pt x="1432" y="7424"/>
                  </a:cubicBezTo>
                  <a:cubicBezTo>
                    <a:pt x="1175" y="7680"/>
                    <a:pt x="1175" y="8101"/>
                    <a:pt x="1432" y="8357"/>
                  </a:cubicBezTo>
                  <a:cubicBezTo>
                    <a:pt x="1560" y="8485"/>
                    <a:pt x="1729" y="8550"/>
                    <a:pt x="1898" y="8550"/>
                  </a:cubicBezTo>
                  <a:cubicBezTo>
                    <a:pt x="2067" y="8550"/>
                    <a:pt x="2236" y="8485"/>
                    <a:pt x="2365" y="8357"/>
                  </a:cubicBezTo>
                  <a:cubicBezTo>
                    <a:pt x="2386" y="8336"/>
                    <a:pt x="2395" y="8307"/>
                    <a:pt x="2413" y="8285"/>
                  </a:cubicBezTo>
                  <a:cubicBezTo>
                    <a:pt x="2943" y="8676"/>
                    <a:pt x="3571" y="8940"/>
                    <a:pt x="4250" y="9046"/>
                  </a:cubicBezTo>
                  <a:cubicBezTo>
                    <a:pt x="4247" y="9075"/>
                    <a:pt x="4234" y="9101"/>
                    <a:pt x="4234" y="9131"/>
                  </a:cubicBezTo>
                  <a:cubicBezTo>
                    <a:pt x="4234" y="9494"/>
                    <a:pt x="4529" y="9792"/>
                    <a:pt x="4892" y="9792"/>
                  </a:cubicBezTo>
                  <a:cubicBezTo>
                    <a:pt x="5255" y="9792"/>
                    <a:pt x="5551" y="9494"/>
                    <a:pt x="5551" y="9131"/>
                  </a:cubicBezTo>
                  <a:cubicBezTo>
                    <a:pt x="5551" y="9101"/>
                    <a:pt x="5538" y="9075"/>
                    <a:pt x="5535" y="9046"/>
                  </a:cubicBezTo>
                  <a:cubicBezTo>
                    <a:pt x="6214" y="8940"/>
                    <a:pt x="6839" y="8676"/>
                    <a:pt x="7372" y="8285"/>
                  </a:cubicBezTo>
                  <a:cubicBezTo>
                    <a:pt x="7391" y="8309"/>
                    <a:pt x="7399" y="8336"/>
                    <a:pt x="7420" y="8357"/>
                  </a:cubicBezTo>
                  <a:cubicBezTo>
                    <a:pt x="7548" y="8485"/>
                    <a:pt x="7717" y="8550"/>
                    <a:pt x="7886" y="8550"/>
                  </a:cubicBezTo>
                  <a:cubicBezTo>
                    <a:pt x="8055" y="8550"/>
                    <a:pt x="8225" y="8485"/>
                    <a:pt x="8353" y="8357"/>
                  </a:cubicBezTo>
                  <a:cubicBezTo>
                    <a:pt x="8610" y="8101"/>
                    <a:pt x="8610" y="7680"/>
                    <a:pt x="8353" y="7424"/>
                  </a:cubicBezTo>
                  <a:cubicBezTo>
                    <a:pt x="8331" y="7403"/>
                    <a:pt x="8303" y="7392"/>
                    <a:pt x="8281" y="7376"/>
                  </a:cubicBezTo>
                  <a:cubicBezTo>
                    <a:pt x="8670" y="6843"/>
                    <a:pt x="8936" y="6220"/>
                    <a:pt x="9040" y="5539"/>
                  </a:cubicBezTo>
                  <a:cubicBezTo>
                    <a:pt x="9070" y="5542"/>
                    <a:pt x="9096" y="5555"/>
                    <a:pt x="9127" y="5555"/>
                  </a:cubicBezTo>
                  <a:cubicBezTo>
                    <a:pt x="9490" y="5555"/>
                    <a:pt x="9785" y="5260"/>
                    <a:pt x="9785" y="4896"/>
                  </a:cubicBezTo>
                  <a:cubicBezTo>
                    <a:pt x="9785" y="4532"/>
                    <a:pt x="9490" y="4235"/>
                    <a:pt x="9127" y="4235"/>
                  </a:cubicBezTo>
                  <a:cubicBezTo>
                    <a:pt x="9096" y="4235"/>
                    <a:pt x="9070" y="4249"/>
                    <a:pt x="9040" y="4253"/>
                  </a:cubicBezTo>
                  <a:cubicBezTo>
                    <a:pt x="8936" y="3573"/>
                    <a:pt x="8670" y="2947"/>
                    <a:pt x="8281" y="2416"/>
                  </a:cubicBezTo>
                  <a:cubicBezTo>
                    <a:pt x="8303" y="2398"/>
                    <a:pt x="8331" y="2390"/>
                    <a:pt x="8353" y="2366"/>
                  </a:cubicBezTo>
                  <a:cubicBezTo>
                    <a:pt x="8610" y="2110"/>
                    <a:pt x="8610" y="1691"/>
                    <a:pt x="8353" y="1434"/>
                  </a:cubicBezTo>
                  <a:cubicBezTo>
                    <a:pt x="8225" y="1305"/>
                    <a:pt x="8055" y="1241"/>
                    <a:pt x="7886" y="1241"/>
                  </a:cubicBezTo>
                  <a:cubicBezTo>
                    <a:pt x="7717" y="1241"/>
                    <a:pt x="7548" y="1305"/>
                    <a:pt x="7420" y="1434"/>
                  </a:cubicBezTo>
                  <a:cubicBezTo>
                    <a:pt x="7399" y="1454"/>
                    <a:pt x="7391" y="1484"/>
                    <a:pt x="7372" y="1506"/>
                  </a:cubicBezTo>
                  <a:cubicBezTo>
                    <a:pt x="6840" y="1117"/>
                    <a:pt x="6214" y="850"/>
                    <a:pt x="5535" y="746"/>
                  </a:cubicBezTo>
                  <a:cubicBezTo>
                    <a:pt x="5538" y="716"/>
                    <a:pt x="5551" y="691"/>
                    <a:pt x="5551" y="660"/>
                  </a:cubicBezTo>
                  <a:cubicBezTo>
                    <a:pt x="5551" y="297"/>
                    <a:pt x="5255" y="1"/>
                    <a:pt x="48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57"/>
            <p:cNvSpPr/>
            <p:nvPr/>
          </p:nvSpPr>
          <p:spPr>
            <a:xfrm flipH="1">
              <a:off x="8423992" y="1674411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57"/>
            <p:cNvSpPr/>
            <p:nvPr/>
          </p:nvSpPr>
          <p:spPr>
            <a:xfrm flipH="1">
              <a:off x="7280189" y="152412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57"/>
            <p:cNvSpPr/>
            <p:nvPr/>
          </p:nvSpPr>
          <p:spPr>
            <a:xfrm flipH="1">
              <a:off x="8803390" y="1487037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48" name="Google Shape;1648;p57"/>
            <p:cNvGrpSpPr/>
            <p:nvPr/>
          </p:nvGrpSpPr>
          <p:grpSpPr>
            <a:xfrm>
              <a:off x="7501625" y="155243"/>
              <a:ext cx="1489976" cy="1255570"/>
              <a:chOff x="616175" y="1570092"/>
              <a:chExt cx="1489976" cy="1255570"/>
            </a:xfrm>
          </p:grpSpPr>
          <p:sp>
            <p:nvSpPr>
              <p:cNvPr id="1649" name="Google Shape;1649;p57"/>
              <p:cNvSpPr/>
              <p:nvPr/>
            </p:nvSpPr>
            <p:spPr>
              <a:xfrm>
                <a:off x="667023" y="1570092"/>
                <a:ext cx="1439129" cy="1249757"/>
              </a:xfrm>
              <a:custGeom>
                <a:avLst/>
                <a:gdLst/>
                <a:ahLst/>
                <a:cxnLst/>
                <a:rect l="l" t="t" r="r" b="b"/>
                <a:pathLst>
                  <a:path w="61898" h="53753" extrusionOk="0">
                    <a:moveTo>
                      <a:pt x="30950" y="0"/>
                    </a:moveTo>
                    <a:cubicBezTo>
                      <a:pt x="28754" y="1744"/>
                      <a:pt x="20519" y="7692"/>
                      <a:pt x="10168" y="7862"/>
                    </a:cubicBezTo>
                    <a:cubicBezTo>
                      <a:pt x="10168" y="7862"/>
                      <a:pt x="1" y="42385"/>
                      <a:pt x="30950" y="53752"/>
                    </a:cubicBezTo>
                    <a:cubicBezTo>
                      <a:pt x="61898" y="42385"/>
                      <a:pt x="51730" y="7862"/>
                      <a:pt x="51730" y="7862"/>
                    </a:cubicBezTo>
                    <a:cubicBezTo>
                      <a:pt x="41380" y="7692"/>
                      <a:pt x="33146" y="1744"/>
                      <a:pt x="3095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0" name="Google Shape;1650;p57"/>
              <p:cNvSpPr/>
              <p:nvPr/>
            </p:nvSpPr>
            <p:spPr>
              <a:xfrm>
                <a:off x="1122607" y="1950811"/>
                <a:ext cx="558232" cy="437844"/>
              </a:xfrm>
              <a:custGeom>
                <a:avLst/>
                <a:gdLst/>
                <a:ahLst/>
                <a:cxnLst/>
                <a:rect l="l" t="t" r="r" b="b"/>
                <a:pathLst>
                  <a:path w="24010" h="18832" extrusionOk="0">
                    <a:moveTo>
                      <a:pt x="21357" y="1"/>
                    </a:moveTo>
                    <a:lnTo>
                      <a:pt x="9034" y="14110"/>
                    </a:lnTo>
                    <a:lnTo>
                      <a:pt x="2048" y="9121"/>
                    </a:lnTo>
                    <a:lnTo>
                      <a:pt x="0" y="11987"/>
                    </a:lnTo>
                    <a:lnTo>
                      <a:pt x="9587" y="18831"/>
                    </a:lnTo>
                    <a:lnTo>
                      <a:pt x="24009" y="2319"/>
                    </a:lnTo>
                    <a:lnTo>
                      <a:pt x="2135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1" name="Google Shape;1651;p57"/>
              <p:cNvSpPr/>
              <p:nvPr/>
            </p:nvSpPr>
            <p:spPr>
              <a:xfrm>
                <a:off x="1196239" y="1742421"/>
                <a:ext cx="909912" cy="1077428"/>
              </a:xfrm>
              <a:custGeom>
                <a:avLst/>
                <a:gdLst/>
                <a:ahLst/>
                <a:cxnLst/>
                <a:rect l="l" t="t" r="r" b="b"/>
                <a:pathLst>
                  <a:path w="39136" h="46341" extrusionOk="0">
                    <a:moveTo>
                      <a:pt x="24380" y="0"/>
                    </a:moveTo>
                    <a:cubicBezTo>
                      <a:pt x="24919" y="13103"/>
                      <a:pt x="21662" y="32654"/>
                      <a:pt x="0" y="42228"/>
                    </a:cubicBezTo>
                    <a:cubicBezTo>
                      <a:pt x="2344" y="43794"/>
                      <a:pt x="5052" y="45188"/>
                      <a:pt x="8188" y="46340"/>
                    </a:cubicBezTo>
                    <a:cubicBezTo>
                      <a:pt x="39136" y="34973"/>
                      <a:pt x="28968" y="450"/>
                      <a:pt x="28968" y="450"/>
                    </a:cubicBezTo>
                    <a:cubicBezTo>
                      <a:pt x="27384" y="423"/>
                      <a:pt x="25851" y="260"/>
                      <a:pt x="2438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2" name="Google Shape;1652;p57"/>
              <p:cNvSpPr/>
              <p:nvPr/>
            </p:nvSpPr>
            <p:spPr>
              <a:xfrm>
                <a:off x="684646" y="1942580"/>
                <a:ext cx="303273" cy="298344"/>
              </a:xfrm>
              <a:custGeom>
                <a:avLst/>
                <a:gdLst/>
                <a:ahLst/>
                <a:cxnLst/>
                <a:rect l="l" t="t" r="r" b="b"/>
                <a:pathLst>
                  <a:path w="13044" h="12832" extrusionOk="0">
                    <a:moveTo>
                      <a:pt x="7432" y="1682"/>
                    </a:moveTo>
                    <a:cubicBezTo>
                      <a:pt x="9597" y="1682"/>
                      <a:pt x="11360" y="3444"/>
                      <a:pt x="11360" y="5610"/>
                    </a:cubicBezTo>
                    <a:lnTo>
                      <a:pt x="11360" y="7217"/>
                    </a:lnTo>
                    <a:cubicBezTo>
                      <a:pt x="11360" y="9385"/>
                      <a:pt x="9599" y="11147"/>
                      <a:pt x="7432" y="11147"/>
                    </a:cubicBezTo>
                    <a:lnTo>
                      <a:pt x="5612" y="11147"/>
                    </a:lnTo>
                    <a:cubicBezTo>
                      <a:pt x="3447" y="11147"/>
                      <a:pt x="1683" y="9384"/>
                      <a:pt x="1683" y="7217"/>
                    </a:cubicBezTo>
                    <a:lnTo>
                      <a:pt x="1683" y="5610"/>
                    </a:lnTo>
                    <a:cubicBezTo>
                      <a:pt x="1683" y="3444"/>
                      <a:pt x="3445" y="1682"/>
                      <a:pt x="5612" y="1682"/>
                    </a:cubicBezTo>
                    <a:close/>
                    <a:moveTo>
                      <a:pt x="5612" y="0"/>
                    </a:moveTo>
                    <a:cubicBezTo>
                      <a:pt x="2517" y="0"/>
                      <a:pt x="0" y="2517"/>
                      <a:pt x="0" y="5612"/>
                    </a:cubicBezTo>
                    <a:lnTo>
                      <a:pt x="0" y="7219"/>
                    </a:lnTo>
                    <a:cubicBezTo>
                      <a:pt x="0" y="10313"/>
                      <a:pt x="2517" y="12832"/>
                      <a:pt x="5612" y="12832"/>
                    </a:cubicBezTo>
                    <a:lnTo>
                      <a:pt x="7432" y="12832"/>
                    </a:lnTo>
                    <a:cubicBezTo>
                      <a:pt x="10527" y="12832"/>
                      <a:pt x="13043" y="10313"/>
                      <a:pt x="13043" y="7219"/>
                    </a:cubicBezTo>
                    <a:lnTo>
                      <a:pt x="13043" y="5612"/>
                    </a:lnTo>
                    <a:cubicBezTo>
                      <a:pt x="13043" y="2517"/>
                      <a:pt x="10527" y="0"/>
                      <a:pt x="74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3" name="Google Shape;1653;p57"/>
              <p:cNvSpPr/>
              <p:nvPr/>
            </p:nvSpPr>
            <p:spPr>
              <a:xfrm>
                <a:off x="616175" y="2074152"/>
                <a:ext cx="440216" cy="440239"/>
              </a:xfrm>
              <a:custGeom>
                <a:avLst/>
                <a:gdLst/>
                <a:ahLst/>
                <a:cxnLst/>
                <a:rect l="l" t="t" r="r" b="b"/>
                <a:pathLst>
                  <a:path w="18934" h="18935" extrusionOk="0">
                    <a:moveTo>
                      <a:pt x="5504" y="1"/>
                    </a:moveTo>
                    <a:cubicBezTo>
                      <a:pt x="2477" y="1"/>
                      <a:pt x="0" y="2478"/>
                      <a:pt x="0" y="5507"/>
                    </a:cubicBezTo>
                    <a:lnTo>
                      <a:pt x="0" y="13430"/>
                    </a:lnTo>
                    <a:cubicBezTo>
                      <a:pt x="0" y="16458"/>
                      <a:pt x="2477" y="18934"/>
                      <a:pt x="5504" y="18934"/>
                    </a:cubicBezTo>
                    <a:lnTo>
                      <a:pt x="13429" y="18934"/>
                    </a:lnTo>
                    <a:cubicBezTo>
                      <a:pt x="16456" y="18934"/>
                      <a:pt x="18933" y="16458"/>
                      <a:pt x="18933" y="13430"/>
                    </a:cubicBezTo>
                    <a:lnTo>
                      <a:pt x="18933" y="5507"/>
                    </a:lnTo>
                    <a:cubicBezTo>
                      <a:pt x="18933" y="2478"/>
                      <a:pt x="16456" y="1"/>
                      <a:pt x="1342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4" name="Google Shape;1654;p57"/>
              <p:cNvSpPr/>
              <p:nvPr/>
            </p:nvSpPr>
            <p:spPr>
              <a:xfrm>
                <a:off x="643866" y="2101866"/>
                <a:ext cx="412525" cy="412478"/>
              </a:xfrm>
              <a:custGeom>
                <a:avLst/>
                <a:gdLst/>
                <a:ahLst/>
                <a:cxnLst/>
                <a:rect l="l" t="t" r="r" b="b"/>
                <a:pathLst>
                  <a:path w="17743" h="17741" extrusionOk="0">
                    <a:moveTo>
                      <a:pt x="15642" y="0"/>
                    </a:moveTo>
                    <a:lnTo>
                      <a:pt x="15642" y="0"/>
                    </a:lnTo>
                    <a:cubicBezTo>
                      <a:pt x="16386" y="940"/>
                      <a:pt x="16832" y="2123"/>
                      <a:pt x="16832" y="3404"/>
                    </a:cubicBezTo>
                    <a:lnTo>
                      <a:pt x="16832" y="11329"/>
                    </a:lnTo>
                    <a:cubicBezTo>
                      <a:pt x="16832" y="14356"/>
                      <a:pt x="14356" y="16834"/>
                      <a:pt x="11328" y="16834"/>
                    </a:cubicBezTo>
                    <a:lnTo>
                      <a:pt x="3405" y="16834"/>
                    </a:lnTo>
                    <a:cubicBezTo>
                      <a:pt x="2121" y="16834"/>
                      <a:pt x="940" y="16384"/>
                      <a:pt x="0" y="15641"/>
                    </a:cubicBezTo>
                    <a:lnTo>
                      <a:pt x="0" y="15641"/>
                    </a:lnTo>
                    <a:cubicBezTo>
                      <a:pt x="1011" y="16915"/>
                      <a:pt x="2568" y="17741"/>
                      <a:pt x="4312" y="17741"/>
                    </a:cubicBezTo>
                    <a:lnTo>
                      <a:pt x="12237" y="17741"/>
                    </a:lnTo>
                    <a:cubicBezTo>
                      <a:pt x="15264" y="17741"/>
                      <a:pt x="17741" y="15265"/>
                      <a:pt x="17741" y="12237"/>
                    </a:cubicBezTo>
                    <a:lnTo>
                      <a:pt x="17741" y="4313"/>
                    </a:lnTo>
                    <a:cubicBezTo>
                      <a:pt x="17742" y="2571"/>
                      <a:pt x="16917" y="1011"/>
                      <a:pt x="1564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5" name="Google Shape;1655;p57"/>
              <p:cNvSpPr/>
              <p:nvPr/>
            </p:nvSpPr>
            <p:spPr>
              <a:xfrm>
                <a:off x="770229" y="2177754"/>
                <a:ext cx="132107" cy="260307"/>
              </a:xfrm>
              <a:custGeom>
                <a:avLst/>
                <a:gdLst/>
                <a:ahLst/>
                <a:cxnLst/>
                <a:rect l="l" t="t" r="r" b="b"/>
                <a:pathLst>
                  <a:path w="5682" h="11196" extrusionOk="0">
                    <a:moveTo>
                      <a:pt x="2841" y="1"/>
                    </a:moveTo>
                    <a:cubicBezTo>
                      <a:pt x="1272" y="1"/>
                      <a:pt x="0" y="1272"/>
                      <a:pt x="0" y="2841"/>
                    </a:cubicBezTo>
                    <a:cubicBezTo>
                      <a:pt x="0" y="3966"/>
                      <a:pt x="659" y="4931"/>
                      <a:pt x="1610" y="5390"/>
                    </a:cubicBezTo>
                    <a:lnTo>
                      <a:pt x="197" y="10712"/>
                    </a:lnTo>
                    <a:cubicBezTo>
                      <a:pt x="142" y="10978"/>
                      <a:pt x="320" y="11195"/>
                      <a:pt x="592" y="11195"/>
                    </a:cubicBezTo>
                    <a:lnTo>
                      <a:pt x="5093" y="11195"/>
                    </a:lnTo>
                    <a:cubicBezTo>
                      <a:pt x="5362" y="11195"/>
                      <a:pt x="5541" y="10979"/>
                      <a:pt x="5487" y="10712"/>
                    </a:cubicBezTo>
                    <a:lnTo>
                      <a:pt x="4074" y="5389"/>
                    </a:lnTo>
                    <a:cubicBezTo>
                      <a:pt x="5021" y="4931"/>
                      <a:pt x="5681" y="3969"/>
                      <a:pt x="5681" y="2841"/>
                    </a:cubicBezTo>
                    <a:cubicBezTo>
                      <a:pt x="5681" y="1272"/>
                      <a:pt x="4409" y="1"/>
                      <a:pt x="284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6" name="Google Shape;1656;p57"/>
              <p:cNvSpPr/>
              <p:nvPr/>
            </p:nvSpPr>
            <p:spPr>
              <a:xfrm>
                <a:off x="1520181" y="2312813"/>
                <a:ext cx="460792" cy="419849"/>
              </a:xfrm>
              <a:custGeom>
                <a:avLst/>
                <a:gdLst/>
                <a:ahLst/>
                <a:cxnLst/>
                <a:rect l="l" t="t" r="r" b="b"/>
                <a:pathLst>
                  <a:path w="19819" h="18058" extrusionOk="0">
                    <a:moveTo>
                      <a:pt x="9912" y="2045"/>
                    </a:moveTo>
                    <a:cubicBezTo>
                      <a:pt x="11699" y="2045"/>
                      <a:pt x="13486" y="2726"/>
                      <a:pt x="14849" y="4089"/>
                    </a:cubicBezTo>
                    <a:cubicBezTo>
                      <a:pt x="17573" y="6818"/>
                      <a:pt x="17573" y="11238"/>
                      <a:pt x="14849" y="13963"/>
                    </a:cubicBezTo>
                    <a:cubicBezTo>
                      <a:pt x="13485" y="15326"/>
                      <a:pt x="11698" y="16007"/>
                      <a:pt x="9911" y="16007"/>
                    </a:cubicBezTo>
                    <a:cubicBezTo>
                      <a:pt x="8124" y="16007"/>
                      <a:pt x="6338" y="15326"/>
                      <a:pt x="4975" y="13963"/>
                    </a:cubicBezTo>
                    <a:cubicBezTo>
                      <a:pt x="2250" y="11238"/>
                      <a:pt x="2250" y="6817"/>
                      <a:pt x="4975" y="4089"/>
                    </a:cubicBezTo>
                    <a:cubicBezTo>
                      <a:pt x="6338" y="2726"/>
                      <a:pt x="8125" y="2045"/>
                      <a:pt x="9912" y="2045"/>
                    </a:cubicBezTo>
                    <a:close/>
                    <a:moveTo>
                      <a:pt x="9911" y="1"/>
                    </a:moveTo>
                    <a:cubicBezTo>
                      <a:pt x="7601" y="1"/>
                      <a:pt x="5289" y="882"/>
                      <a:pt x="3526" y="2645"/>
                    </a:cubicBezTo>
                    <a:cubicBezTo>
                      <a:pt x="1" y="6171"/>
                      <a:pt x="1" y="11887"/>
                      <a:pt x="3526" y="15413"/>
                    </a:cubicBezTo>
                    <a:cubicBezTo>
                      <a:pt x="5289" y="17176"/>
                      <a:pt x="7600" y="18057"/>
                      <a:pt x="9910" y="18057"/>
                    </a:cubicBezTo>
                    <a:cubicBezTo>
                      <a:pt x="12221" y="18057"/>
                      <a:pt x="14531" y="17176"/>
                      <a:pt x="16294" y="15413"/>
                    </a:cubicBezTo>
                    <a:cubicBezTo>
                      <a:pt x="19819" y="11887"/>
                      <a:pt x="19819" y="6171"/>
                      <a:pt x="16294" y="2645"/>
                    </a:cubicBezTo>
                    <a:cubicBezTo>
                      <a:pt x="14533" y="882"/>
                      <a:pt x="12222" y="1"/>
                      <a:pt x="99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7" name="Google Shape;1657;p57"/>
              <p:cNvSpPr/>
              <p:nvPr/>
            </p:nvSpPr>
            <p:spPr>
              <a:xfrm>
                <a:off x="1572494" y="2360336"/>
                <a:ext cx="356283" cy="324663"/>
              </a:xfrm>
              <a:custGeom>
                <a:avLst/>
                <a:gdLst/>
                <a:ahLst/>
                <a:cxnLst/>
                <a:rect l="l" t="t" r="r" b="b"/>
                <a:pathLst>
                  <a:path w="15324" h="13964" extrusionOk="0">
                    <a:moveTo>
                      <a:pt x="7662" y="1"/>
                    </a:moveTo>
                    <a:cubicBezTo>
                      <a:pt x="5875" y="1"/>
                      <a:pt x="4088" y="682"/>
                      <a:pt x="2725" y="2045"/>
                    </a:cubicBezTo>
                    <a:cubicBezTo>
                      <a:pt x="0" y="4773"/>
                      <a:pt x="0" y="9194"/>
                      <a:pt x="2725" y="11919"/>
                    </a:cubicBezTo>
                    <a:cubicBezTo>
                      <a:pt x="4088" y="13282"/>
                      <a:pt x="5874" y="13963"/>
                      <a:pt x="7661" y="13963"/>
                    </a:cubicBezTo>
                    <a:cubicBezTo>
                      <a:pt x="9448" y="13963"/>
                      <a:pt x="11235" y="13282"/>
                      <a:pt x="12599" y="11919"/>
                    </a:cubicBezTo>
                    <a:cubicBezTo>
                      <a:pt x="15323" y="9194"/>
                      <a:pt x="15323" y="4774"/>
                      <a:pt x="12599" y="2045"/>
                    </a:cubicBezTo>
                    <a:cubicBezTo>
                      <a:pt x="11236" y="682"/>
                      <a:pt x="9449" y="1"/>
                      <a:pt x="766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8" name="Google Shape;1658;p57"/>
              <p:cNvSpPr/>
              <p:nvPr/>
            </p:nvSpPr>
            <p:spPr>
              <a:xfrm>
                <a:off x="1847100" y="2619178"/>
                <a:ext cx="206506" cy="206483"/>
              </a:xfrm>
              <a:custGeom>
                <a:avLst/>
                <a:gdLst/>
                <a:ahLst/>
                <a:cxnLst/>
                <a:rect l="l" t="t" r="r" b="b"/>
                <a:pathLst>
                  <a:path w="8882" h="8881" extrusionOk="0">
                    <a:moveTo>
                      <a:pt x="1573" y="0"/>
                    </a:moveTo>
                    <a:lnTo>
                      <a:pt x="0" y="1574"/>
                    </a:lnTo>
                    <a:lnTo>
                      <a:pt x="7309" y="8880"/>
                    </a:lnTo>
                    <a:lnTo>
                      <a:pt x="8882" y="7310"/>
                    </a:lnTo>
                    <a:lnTo>
                      <a:pt x="157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9" name="Google Shape;1659;p57"/>
              <p:cNvSpPr/>
              <p:nvPr/>
            </p:nvSpPr>
            <p:spPr>
              <a:xfrm>
                <a:off x="1980462" y="2752540"/>
                <a:ext cx="73144" cy="73121"/>
              </a:xfrm>
              <a:custGeom>
                <a:avLst/>
                <a:gdLst/>
                <a:ahLst/>
                <a:cxnLst/>
                <a:rect l="l" t="t" r="r" b="b"/>
                <a:pathLst>
                  <a:path w="3146" h="3145" extrusionOk="0">
                    <a:moveTo>
                      <a:pt x="1573" y="0"/>
                    </a:moveTo>
                    <a:lnTo>
                      <a:pt x="0" y="1574"/>
                    </a:lnTo>
                    <a:lnTo>
                      <a:pt x="1573" y="3144"/>
                    </a:lnTo>
                    <a:lnTo>
                      <a:pt x="3146" y="1574"/>
                    </a:lnTo>
                    <a:lnTo>
                      <a:pt x="157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0" name="Google Shape;1660;p57"/>
              <p:cNvSpPr/>
              <p:nvPr/>
            </p:nvSpPr>
            <p:spPr>
              <a:xfrm>
                <a:off x="1727339" y="2398978"/>
                <a:ext cx="50057" cy="50034"/>
              </a:xfrm>
              <a:custGeom>
                <a:avLst/>
                <a:gdLst/>
                <a:ahLst/>
                <a:cxnLst/>
                <a:rect l="l" t="t" r="r" b="b"/>
                <a:pathLst>
                  <a:path w="2153" h="2152" extrusionOk="0">
                    <a:moveTo>
                      <a:pt x="1077" y="0"/>
                    </a:moveTo>
                    <a:cubicBezTo>
                      <a:pt x="482" y="0"/>
                      <a:pt x="0" y="482"/>
                      <a:pt x="0" y="1076"/>
                    </a:cubicBezTo>
                    <a:cubicBezTo>
                      <a:pt x="0" y="1669"/>
                      <a:pt x="482" y="2151"/>
                      <a:pt x="1077" y="2151"/>
                    </a:cubicBezTo>
                    <a:cubicBezTo>
                      <a:pt x="1671" y="2151"/>
                      <a:pt x="2153" y="1669"/>
                      <a:pt x="2153" y="1076"/>
                    </a:cubicBezTo>
                    <a:cubicBezTo>
                      <a:pt x="2153" y="482"/>
                      <a:pt x="1671" y="0"/>
                      <a:pt x="107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61" name="Google Shape;1661;p57"/>
          <p:cNvGrpSpPr/>
          <p:nvPr/>
        </p:nvGrpSpPr>
        <p:grpSpPr>
          <a:xfrm>
            <a:off x="76190" y="76211"/>
            <a:ext cx="1399466" cy="1919431"/>
            <a:chOff x="76190" y="76211"/>
            <a:chExt cx="1399466" cy="1919431"/>
          </a:xfrm>
        </p:grpSpPr>
        <p:sp>
          <p:nvSpPr>
            <p:cNvPr id="1662" name="Google Shape;1662;p57"/>
            <p:cNvSpPr/>
            <p:nvPr/>
          </p:nvSpPr>
          <p:spPr>
            <a:xfrm>
              <a:off x="76190" y="76211"/>
              <a:ext cx="692971" cy="693467"/>
            </a:xfrm>
            <a:custGeom>
              <a:avLst/>
              <a:gdLst/>
              <a:ahLst/>
              <a:cxnLst/>
              <a:rect l="l" t="t" r="r" b="b"/>
              <a:pathLst>
                <a:path w="9786" h="9793" extrusionOk="0">
                  <a:moveTo>
                    <a:pt x="4894" y="1765"/>
                  </a:moveTo>
                  <a:cubicBezTo>
                    <a:pt x="6621" y="1765"/>
                    <a:pt x="8022" y="3165"/>
                    <a:pt x="8022" y="4895"/>
                  </a:cubicBezTo>
                  <a:cubicBezTo>
                    <a:pt x="8022" y="6624"/>
                    <a:pt x="6621" y="8022"/>
                    <a:pt x="4894" y="8022"/>
                  </a:cubicBezTo>
                  <a:cubicBezTo>
                    <a:pt x="3166" y="8022"/>
                    <a:pt x="1765" y="6622"/>
                    <a:pt x="1765" y="4895"/>
                  </a:cubicBezTo>
                  <a:cubicBezTo>
                    <a:pt x="1765" y="3166"/>
                    <a:pt x="3166" y="1765"/>
                    <a:pt x="4894" y="1765"/>
                  </a:cubicBezTo>
                  <a:close/>
                  <a:moveTo>
                    <a:pt x="4892" y="1"/>
                  </a:moveTo>
                  <a:cubicBezTo>
                    <a:pt x="4529" y="1"/>
                    <a:pt x="4234" y="297"/>
                    <a:pt x="4234" y="660"/>
                  </a:cubicBezTo>
                  <a:cubicBezTo>
                    <a:pt x="4234" y="691"/>
                    <a:pt x="4247" y="714"/>
                    <a:pt x="4250" y="746"/>
                  </a:cubicBezTo>
                  <a:cubicBezTo>
                    <a:pt x="3571" y="850"/>
                    <a:pt x="2943" y="1117"/>
                    <a:pt x="2413" y="1506"/>
                  </a:cubicBezTo>
                  <a:cubicBezTo>
                    <a:pt x="2395" y="1483"/>
                    <a:pt x="2387" y="1454"/>
                    <a:pt x="2365" y="1434"/>
                  </a:cubicBezTo>
                  <a:cubicBezTo>
                    <a:pt x="2236" y="1305"/>
                    <a:pt x="2067" y="1241"/>
                    <a:pt x="1898" y="1241"/>
                  </a:cubicBezTo>
                  <a:cubicBezTo>
                    <a:pt x="1729" y="1241"/>
                    <a:pt x="1560" y="1305"/>
                    <a:pt x="1432" y="1434"/>
                  </a:cubicBezTo>
                  <a:cubicBezTo>
                    <a:pt x="1175" y="1691"/>
                    <a:pt x="1175" y="2110"/>
                    <a:pt x="1432" y="2366"/>
                  </a:cubicBezTo>
                  <a:cubicBezTo>
                    <a:pt x="1453" y="2390"/>
                    <a:pt x="1480" y="2398"/>
                    <a:pt x="1503" y="2416"/>
                  </a:cubicBezTo>
                  <a:cubicBezTo>
                    <a:pt x="1113" y="2947"/>
                    <a:pt x="847" y="3570"/>
                    <a:pt x="743" y="4253"/>
                  </a:cubicBezTo>
                  <a:cubicBezTo>
                    <a:pt x="714" y="4249"/>
                    <a:pt x="688" y="4235"/>
                    <a:pt x="660" y="4235"/>
                  </a:cubicBezTo>
                  <a:cubicBezTo>
                    <a:pt x="297" y="4235"/>
                    <a:pt x="1" y="4532"/>
                    <a:pt x="1" y="4896"/>
                  </a:cubicBezTo>
                  <a:cubicBezTo>
                    <a:pt x="1" y="5260"/>
                    <a:pt x="298" y="5555"/>
                    <a:pt x="660" y="5555"/>
                  </a:cubicBezTo>
                  <a:cubicBezTo>
                    <a:pt x="690" y="5555"/>
                    <a:pt x="716" y="5543"/>
                    <a:pt x="743" y="5539"/>
                  </a:cubicBezTo>
                  <a:cubicBezTo>
                    <a:pt x="847" y="6218"/>
                    <a:pt x="1114" y="6843"/>
                    <a:pt x="1503" y="7376"/>
                  </a:cubicBezTo>
                  <a:cubicBezTo>
                    <a:pt x="1482" y="7392"/>
                    <a:pt x="1454" y="7402"/>
                    <a:pt x="1432" y="7424"/>
                  </a:cubicBezTo>
                  <a:cubicBezTo>
                    <a:pt x="1175" y="7680"/>
                    <a:pt x="1175" y="8101"/>
                    <a:pt x="1432" y="8357"/>
                  </a:cubicBezTo>
                  <a:cubicBezTo>
                    <a:pt x="1560" y="8485"/>
                    <a:pt x="1729" y="8550"/>
                    <a:pt x="1898" y="8550"/>
                  </a:cubicBezTo>
                  <a:cubicBezTo>
                    <a:pt x="2067" y="8550"/>
                    <a:pt x="2236" y="8485"/>
                    <a:pt x="2365" y="8357"/>
                  </a:cubicBezTo>
                  <a:cubicBezTo>
                    <a:pt x="2386" y="8336"/>
                    <a:pt x="2395" y="8307"/>
                    <a:pt x="2413" y="8285"/>
                  </a:cubicBezTo>
                  <a:cubicBezTo>
                    <a:pt x="2943" y="8676"/>
                    <a:pt x="3571" y="8940"/>
                    <a:pt x="4250" y="9046"/>
                  </a:cubicBezTo>
                  <a:cubicBezTo>
                    <a:pt x="4247" y="9075"/>
                    <a:pt x="4234" y="9101"/>
                    <a:pt x="4234" y="9131"/>
                  </a:cubicBezTo>
                  <a:cubicBezTo>
                    <a:pt x="4234" y="9494"/>
                    <a:pt x="4529" y="9792"/>
                    <a:pt x="4892" y="9792"/>
                  </a:cubicBezTo>
                  <a:cubicBezTo>
                    <a:pt x="5255" y="9792"/>
                    <a:pt x="5551" y="9494"/>
                    <a:pt x="5551" y="9131"/>
                  </a:cubicBezTo>
                  <a:cubicBezTo>
                    <a:pt x="5551" y="9101"/>
                    <a:pt x="5538" y="9075"/>
                    <a:pt x="5535" y="9046"/>
                  </a:cubicBezTo>
                  <a:cubicBezTo>
                    <a:pt x="6214" y="8940"/>
                    <a:pt x="6839" y="8676"/>
                    <a:pt x="7372" y="8285"/>
                  </a:cubicBezTo>
                  <a:cubicBezTo>
                    <a:pt x="7391" y="8309"/>
                    <a:pt x="7399" y="8336"/>
                    <a:pt x="7420" y="8357"/>
                  </a:cubicBezTo>
                  <a:cubicBezTo>
                    <a:pt x="7548" y="8485"/>
                    <a:pt x="7717" y="8550"/>
                    <a:pt x="7886" y="8550"/>
                  </a:cubicBezTo>
                  <a:cubicBezTo>
                    <a:pt x="8055" y="8550"/>
                    <a:pt x="8225" y="8485"/>
                    <a:pt x="8353" y="8357"/>
                  </a:cubicBezTo>
                  <a:cubicBezTo>
                    <a:pt x="8610" y="8101"/>
                    <a:pt x="8610" y="7680"/>
                    <a:pt x="8353" y="7424"/>
                  </a:cubicBezTo>
                  <a:cubicBezTo>
                    <a:pt x="8331" y="7403"/>
                    <a:pt x="8303" y="7392"/>
                    <a:pt x="8281" y="7376"/>
                  </a:cubicBezTo>
                  <a:cubicBezTo>
                    <a:pt x="8670" y="6843"/>
                    <a:pt x="8936" y="6220"/>
                    <a:pt x="9040" y="5539"/>
                  </a:cubicBezTo>
                  <a:cubicBezTo>
                    <a:pt x="9070" y="5542"/>
                    <a:pt x="9096" y="5555"/>
                    <a:pt x="9127" y="5555"/>
                  </a:cubicBezTo>
                  <a:cubicBezTo>
                    <a:pt x="9490" y="5555"/>
                    <a:pt x="9785" y="5260"/>
                    <a:pt x="9785" y="4896"/>
                  </a:cubicBezTo>
                  <a:cubicBezTo>
                    <a:pt x="9785" y="4532"/>
                    <a:pt x="9490" y="4235"/>
                    <a:pt x="9127" y="4235"/>
                  </a:cubicBezTo>
                  <a:cubicBezTo>
                    <a:pt x="9096" y="4235"/>
                    <a:pt x="9070" y="4249"/>
                    <a:pt x="9040" y="4253"/>
                  </a:cubicBezTo>
                  <a:cubicBezTo>
                    <a:pt x="8936" y="3573"/>
                    <a:pt x="8670" y="2947"/>
                    <a:pt x="8281" y="2416"/>
                  </a:cubicBezTo>
                  <a:cubicBezTo>
                    <a:pt x="8303" y="2398"/>
                    <a:pt x="8331" y="2390"/>
                    <a:pt x="8353" y="2366"/>
                  </a:cubicBezTo>
                  <a:cubicBezTo>
                    <a:pt x="8610" y="2110"/>
                    <a:pt x="8610" y="1691"/>
                    <a:pt x="8353" y="1434"/>
                  </a:cubicBezTo>
                  <a:cubicBezTo>
                    <a:pt x="8225" y="1305"/>
                    <a:pt x="8055" y="1241"/>
                    <a:pt x="7886" y="1241"/>
                  </a:cubicBezTo>
                  <a:cubicBezTo>
                    <a:pt x="7717" y="1241"/>
                    <a:pt x="7548" y="1305"/>
                    <a:pt x="7420" y="1434"/>
                  </a:cubicBezTo>
                  <a:cubicBezTo>
                    <a:pt x="7399" y="1454"/>
                    <a:pt x="7391" y="1484"/>
                    <a:pt x="7372" y="1506"/>
                  </a:cubicBezTo>
                  <a:cubicBezTo>
                    <a:pt x="6840" y="1117"/>
                    <a:pt x="6214" y="850"/>
                    <a:pt x="5535" y="746"/>
                  </a:cubicBezTo>
                  <a:cubicBezTo>
                    <a:pt x="5538" y="716"/>
                    <a:pt x="5551" y="691"/>
                    <a:pt x="5551" y="660"/>
                  </a:cubicBezTo>
                  <a:cubicBezTo>
                    <a:pt x="5551" y="297"/>
                    <a:pt x="5255" y="1"/>
                    <a:pt x="48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63" name="Google Shape;1663;p57"/>
            <p:cNvGrpSpPr/>
            <p:nvPr/>
          </p:nvGrpSpPr>
          <p:grpSpPr>
            <a:xfrm>
              <a:off x="228600" y="228600"/>
              <a:ext cx="1023557" cy="1199891"/>
              <a:chOff x="112075" y="-185574"/>
              <a:chExt cx="1023557" cy="1199891"/>
            </a:xfrm>
          </p:grpSpPr>
          <p:sp>
            <p:nvSpPr>
              <p:cNvPr id="1664" name="Google Shape;1664;p57"/>
              <p:cNvSpPr/>
              <p:nvPr/>
            </p:nvSpPr>
            <p:spPr>
              <a:xfrm>
                <a:off x="112075" y="-185574"/>
                <a:ext cx="1023557" cy="437592"/>
              </a:xfrm>
              <a:custGeom>
                <a:avLst/>
                <a:gdLst/>
                <a:ahLst/>
                <a:cxnLst/>
                <a:rect l="l" t="t" r="r" b="b"/>
                <a:pathLst>
                  <a:path w="28277" h="12089" extrusionOk="0">
                    <a:moveTo>
                      <a:pt x="14140" y="1"/>
                    </a:moveTo>
                    <a:lnTo>
                      <a:pt x="0" y="12088"/>
                    </a:lnTo>
                    <a:lnTo>
                      <a:pt x="28277" y="12088"/>
                    </a:lnTo>
                    <a:lnTo>
                      <a:pt x="1414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5" name="Google Shape;1665;p57"/>
              <p:cNvSpPr/>
              <p:nvPr/>
            </p:nvSpPr>
            <p:spPr>
              <a:xfrm>
                <a:off x="112075" y="251967"/>
                <a:ext cx="1023557" cy="651881"/>
              </a:xfrm>
              <a:custGeom>
                <a:avLst/>
                <a:gdLst/>
                <a:ahLst/>
                <a:cxnLst/>
                <a:rect l="l" t="t" r="r" b="b"/>
                <a:pathLst>
                  <a:path w="28277" h="18009" extrusionOk="0">
                    <a:moveTo>
                      <a:pt x="0" y="0"/>
                    </a:moveTo>
                    <a:lnTo>
                      <a:pt x="0" y="18008"/>
                    </a:lnTo>
                    <a:lnTo>
                      <a:pt x="28277" y="18008"/>
                    </a:lnTo>
                    <a:lnTo>
                      <a:pt x="282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6" name="Google Shape;1666;p57"/>
              <p:cNvSpPr/>
              <p:nvPr/>
            </p:nvSpPr>
            <p:spPr>
              <a:xfrm>
                <a:off x="112075" y="251967"/>
                <a:ext cx="1023557" cy="437628"/>
              </a:xfrm>
              <a:custGeom>
                <a:avLst/>
                <a:gdLst/>
                <a:ahLst/>
                <a:cxnLst/>
                <a:rect l="l" t="t" r="r" b="b"/>
                <a:pathLst>
                  <a:path w="28277" h="12090" extrusionOk="0">
                    <a:moveTo>
                      <a:pt x="0" y="0"/>
                    </a:moveTo>
                    <a:lnTo>
                      <a:pt x="14140" y="12089"/>
                    </a:lnTo>
                    <a:lnTo>
                      <a:pt x="2827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7" name="Google Shape;1667;p57"/>
              <p:cNvSpPr/>
              <p:nvPr/>
            </p:nvSpPr>
            <p:spPr>
              <a:xfrm>
                <a:off x="245386" y="33233"/>
                <a:ext cx="756926" cy="656369"/>
              </a:xfrm>
              <a:custGeom>
                <a:avLst/>
                <a:gdLst/>
                <a:ahLst/>
                <a:cxnLst/>
                <a:rect l="l" t="t" r="r" b="b"/>
                <a:pathLst>
                  <a:path w="20911" h="18133" extrusionOk="0">
                    <a:moveTo>
                      <a:pt x="1" y="1"/>
                    </a:moveTo>
                    <a:lnTo>
                      <a:pt x="1" y="9194"/>
                    </a:lnTo>
                    <a:lnTo>
                      <a:pt x="10457" y="18132"/>
                    </a:lnTo>
                    <a:lnTo>
                      <a:pt x="20910" y="9194"/>
                    </a:lnTo>
                    <a:lnTo>
                      <a:pt x="2091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8" name="Google Shape;1668;p57"/>
              <p:cNvSpPr/>
              <p:nvPr/>
            </p:nvSpPr>
            <p:spPr>
              <a:xfrm>
                <a:off x="636561" y="450251"/>
                <a:ext cx="499055" cy="453591"/>
              </a:xfrm>
              <a:custGeom>
                <a:avLst/>
                <a:gdLst/>
                <a:ahLst/>
                <a:cxnLst/>
                <a:rect l="l" t="t" r="r" b="b"/>
                <a:pathLst>
                  <a:path w="13787" h="12531" extrusionOk="0">
                    <a:moveTo>
                      <a:pt x="861" y="1"/>
                    </a:moveTo>
                    <a:cubicBezTo>
                      <a:pt x="403" y="1"/>
                      <a:pt x="0" y="582"/>
                      <a:pt x="428" y="976"/>
                    </a:cubicBezTo>
                    <a:cubicBezTo>
                      <a:pt x="4626" y="4829"/>
                      <a:pt x="8828" y="8680"/>
                      <a:pt x="13028" y="12530"/>
                    </a:cubicBezTo>
                    <a:lnTo>
                      <a:pt x="13787" y="12530"/>
                    </a:lnTo>
                    <a:lnTo>
                      <a:pt x="13787" y="11659"/>
                    </a:lnTo>
                    <a:cubicBezTo>
                      <a:pt x="9606" y="7825"/>
                      <a:pt x="5426" y="3993"/>
                      <a:pt x="1247" y="159"/>
                    </a:cubicBezTo>
                    <a:cubicBezTo>
                      <a:pt x="1126" y="48"/>
                      <a:pt x="991" y="1"/>
                      <a:pt x="86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9" name="Google Shape;1669;p57"/>
              <p:cNvSpPr/>
              <p:nvPr/>
            </p:nvSpPr>
            <p:spPr>
              <a:xfrm>
                <a:off x="112075" y="450251"/>
                <a:ext cx="502566" cy="453627"/>
              </a:xfrm>
              <a:custGeom>
                <a:avLst/>
                <a:gdLst/>
                <a:ahLst/>
                <a:cxnLst/>
                <a:rect l="l" t="t" r="r" b="b"/>
                <a:pathLst>
                  <a:path w="13884" h="12532" extrusionOk="0">
                    <a:moveTo>
                      <a:pt x="13023" y="1"/>
                    </a:moveTo>
                    <a:cubicBezTo>
                      <a:pt x="12893" y="1"/>
                      <a:pt x="12758" y="48"/>
                      <a:pt x="12637" y="159"/>
                    </a:cubicBezTo>
                    <a:lnTo>
                      <a:pt x="0" y="11748"/>
                    </a:lnTo>
                    <a:lnTo>
                      <a:pt x="0" y="12531"/>
                    </a:lnTo>
                    <a:lnTo>
                      <a:pt x="856" y="12531"/>
                    </a:lnTo>
                    <a:cubicBezTo>
                      <a:pt x="5055" y="8680"/>
                      <a:pt x="9256" y="4829"/>
                      <a:pt x="13455" y="977"/>
                    </a:cubicBezTo>
                    <a:cubicBezTo>
                      <a:pt x="13884" y="582"/>
                      <a:pt x="13481" y="1"/>
                      <a:pt x="130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0" name="Google Shape;1670;p57"/>
              <p:cNvSpPr/>
              <p:nvPr/>
            </p:nvSpPr>
            <p:spPr>
              <a:xfrm>
                <a:off x="415763" y="175195"/>
                <a:ext cx="416199" cy="409502"/>
              </a:xfrm>
              <a:custGeom>
                <a:avLst/>
                <a:gdLst/>
                <a:ahLst/>
                <a:cxnLst/>
                <a:rect l="l" t="t" r="r" b="b"/>
                <a:pathLst>
                  <a:path w="11498" h="11313" extrusionOk="0">
                    <a:moveTo>
                      <a:pt x="6551" y="1486"/>
                    </a:moveTo>
                    <a:cubicBezTo>
                      <a:pt x="8461" y="1486"/>
                      <a:pt x="10014" y="3039"/>
                      <a:pt x="10014" y="4949"/>
                    </a:cubicBezTo>
                    <a:lnTo>
                      <a:pt x="10014" y="6366"/>
                    </a:lnTo>
                    <a:cubicBezTo>
                      <a:pt x="10014" y="8275"/>
                      <a:pt x="8462" y="9828"/>
                      <a:pt x="6551" y="9828"/>
                    </a:cubicBezTo>
                    <a:lnTo>
                      <a:pt x="4946" y="9828"/>
                    </a:lnTo>
                    <a:cubicBezTo>
                      <a:pt x="3038" y="9828"/>
                      <a:pt x="1484" y="8275"/>
                      <a:pt x="1484" y="6366"/>
                    </a:cubicBezTo>
                    <a:lnTo>
                      <a:pt x="1484" y="4949"/>
                    </a:lnTo>
                    <a:cubicBezTo>
                      <a:pt x="1484" y="3039"/>
                      <a:pt x="3038" y="1486"/>
                      <a:pt x="4946" y="1486"/>
                    </a:cubicBezTo>
                    <a:close/>
                    <a:moveTo>
                      <a:pt x="4946" y="1"/>
                    </a:moveTo>
                    <a:cubicBezTo>
                      <a:pt x="2220" y="1"/>
                      <a:pt x="1" y="2220"/>
                      <a:pt x="1" y="4949"/>
                    </a:cubicBezTo>
                    <a:lnTo>
                      <a:pt x="1" y="6366"/>
                    </a:lnTo>
                    <a:cubicBezTo>
                      <a:pt x="1" y="9094"/>
                      <a:pt x="2220" y="11313"/>
                      <a:pt x="4946" y="11313"/>
                    </a:cubicBezTo>
                    <a:lnTo>
                      <a:pt x="6551" y="11313"/>
                    </a:lnTo>
                    <a:cubicBezTo>
                      <a:pt x="9278" y="11313"/>
                      <a:pt x="11498" y="9094"/>
                      <a:pt x="11498" y="6366"/>
                    </a:cubicBezTo>
                    <a:lnTo>
                      <a:pt x="11498" y="4949"/>
                    </a:lnTo>
                    <a:cubicBezTo>
                      <a:pt x="11498" y="2220"/>
                      <a:pt x="9278" y="1"/>
                      <a:pt x="65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1" name="Google Shape;1671;p57"/>
              <p:cNvSpPr/>
              <p:nvPr/>
            </p:nvSpPr>
            <p:spPr>
              <a:xfrm>
                <a:off x="321797" y="410182"/>
                <a:ext cx="604100" cy="604028"/>
              </a:xfrm>
              <a:custGeom>
                <a:avLst/>
                <a:gdLst/>
                <a:ahLst/>
                <a:cxnLst/>
                <a:rect l="l" t="t" r="r" b="b"/>
                <a:pathLst>
                  <a:path w="16689" h="16687" extrusionOk="0">
                    <a:moveTo>
                      <a:pt x="4853" y="0"/>
                    </a:moveTo>
                    <a:cubicBezTo>
                      <a:pt x="2184" y="0"/>
                      <a:pt x="1" y="2183"/>
                      <a:pt x="1" y="4851"/>
                    </a:cubicBezTo>
                    <a:lnTo>
                      <a:pt x="1" y="11836"/>
                    </a:lnTo>
                    <a:cubicBezTo>
                      <a:pt x="1" y="14504"/>
                      <a:pt x="2183" y="16686"/>
                      <a:pt x="4853" y="16686"/>
                    </a:cubicBezTo>
                    <a:lnTo>
                      <a:pt x="11836" y="16686"/>
                    </a:lnTo>
                    <a:cubicBezTo>
                      <a:pt x="14505" y="16686"/>
                      <a:pt x="16688" y="14504"/>
                      <a:pt x="16688" y="11836"/>
                    </a:cubicBezTo>
                    <a:lnTo>
                      <a:pt x="16688" y="4851"/>
                    </a:lnTo>
                    <a:cubicBezTo>
                      <a:pt x="16688" y="2184"/>
                      <a:pt x="14506" y="0"/>
                      <a:pt x="1183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2" name="Google Shape;1672;p57"/>
              <p:cNvSpPr/>
              <p:nvPr/>
            </p:nvSpPr>
            <p:spPr>
              <a:xfrm>
                <a:off x="359875" y="448152"/>
                <a:ext cx="566057" cy="566165"/>
              </a:xfrm>
              <a:custGeom>
                <a:avLst/>
                <a:gdLst/>
                <a:ahLst/>
                <a:cxnLst/>
                <a:rect l="l" t="t" r="r" b="b"/>
                <a:pathLst>
                  <a:path w="15638" h="15641" extrusionOk="0">
                    <a:moveTo>
                      <a:pt x="13784" y="1"/>
                    </a:moveTo>
                    <a:lnTo>
                      <a:pt x="13784" y="1"/>
                    </a:lnTo>
                    <a:cubicBezTo>
                      <a:pt x="14440" y="829"/>
                      <a:pt x="14833" y="1869"/>
                      <a:pt x="14833" y="3001"/>
                    </a:cubicBezTo>
                    <a:lnTo>
                      <a:pt x="14833" y="9987"/>
                    </a:lnTo>
                    <a:cubicBezTo>
                      <a:pt x="14833" y="12655"/>
                      <a:pt x="12653" y="14839"/>
                      <a:pt x="9983" y="14839"/>
                    </a:cubicBezTo>
                    <a:lnTo>
                      <a:pt x="3001" y="14839"/>
                    </a:lnTo>
                    <a:cubicBezTo>
                      <a:pt x="1869" y="14839"/>
                      <a:pt x="828" y="14444"/>
                      <a:pt x="1" y="13788"/>
                    </a:cubicBezTo>
                    <a:lnTo>
                      <a:pt x="1" y="13788"/>
                    </a:lnTo>
                    <a:cubicBezTo>
                      <a:pt x="891" y="14913"/>
                      <a:pt x="2264" y="15640"/>
                      <a:pt x="3802" y="15640"/>
                    </a:cubicBezTo>
                    <a:lnTo>
                      <a:pt x="10787" y="15640"/>
                    </a:lnTo>
                    <a:cubicBezTo>
                      <a:pt x="13455" y="15640"/>
                      <a:pt x="15637" y="13457"/>
                      <a:pt x="15637" y="10788"/>
                    </a:cubicBezTo>
                    <a:lnTo>
                      <a:pt x="15637" y="3805"/>
                    </a:lnTo>
                    <a:cubicBezTo>
                      <a:pt x="15636" y="2265"/>
                      <a:pt x="14910" y="891"/>
                      <a:pt x="1378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3" name="Google Shape;1673;p57"/>
              <p:cNvSpPr/>
              <p:nvPr/>
            </p:nvSpPr>
            <p:spPr>
              <a:xfrm>
                <a:off x="533184" y="552397"/>
                <a:ext cx="181313" cy="357125"/>
              </a:xfrm>
              <a:custGeom>
                <a:avLst/>
                <a:gdLst/>
                <a:ahLst/>
                <a:cxnLst/>
                <a:rect l="l" t="t" r="r" b="b"/>
                <a:pathLst>
                  <a:path w="5009" h="9866" extrusionOk="0">
                    <a:moveTo>
                      <a:pt x="2506" y="0"/>
                    </a:moveTo>
                    <a:cubicBezTo>
                      <a:pt x="1122" y="0"/>
                      <a:pt x="0" y="1121"/>
                      <a:pt x="0" y="2503"/>
                    </a:cubicBezTo>
                    <a:cubicBezTo>
                      <a:pt x="0" y="3495"/>
                      <a:pt x="583" y="4344"/>
                      <a:pt x="1418" y="4751"/>
                    </a:cubicBezTo>
                    <a:lnTo>
                      <a:pt x="173" y="9441"/>
                    </a:lnTo>
                    <a:cubicBezTo>
                      <a:pt x="125" y="9674"/>
                      <a:pt x="281" y="9866"/>
                      <a:pt x="522" y="9866"/>
                    </a:cubicBezTo>
                    <a:lnTo>
                      <a:pt x="4488" y="9866"/>
                    </a:lnTo>
                    <a:cubicBezTo>
                      <a:pt x="4726" y="9866"/>
                      <a:pt x="4884" y="9674"/>
                      <a:pt x="4836" y="9441"/>
                    </a:cubicBezTo>
                    <a:lnTo>
                      <a:pt x="3591" y="4749"/>
                    </a:lnTo>
                    <a:cubicBezTo>
                      <a:pt x="4426" y="4344"/>
                      <a:pt x="5008" y="3495"/>
                      <a:pt x="5008" y="2503"/>
                    </a:cubicBezTo>
                    <a:cubicBezTo>
                      <a:pt x="5008" y="1121"/>
                      <a:pt x="3889" y="0"/>
                      <a:pt x="250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74" name="Google Shape;1674;p57"/>
            <p:cNvSpPr/>
            <p:nvPr/>
          </p:nvSpPr>
          <p:spPr>
            <a:xfrm>
              <a:off x="264421" y="1615874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57"/>
            <p:cNvSpPr/>
            <p:nvPr/>
          </p:nvSpPr>
          <p:spPr>
            <a:xfrm>
              <a:off x="1254225" y="202375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57"/>
            <p:cNvSpPr/>
            <p:nvPr/>
          </p:nvSpPr>
          <p:spPr>
            <a:xfrm>
              <a:off x="76200" y="1428501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7" name="Google Shape;1677;p57"/>
          <p:cNvGrpSpPr/>
          <p:nvPr/>
        </p:nvGrpSpPr>
        <p:grpSpPr>
          <a:xfrm>
            <a:off x="7719950" y="3194036"/>
            <a:ext cx="1728859" cy="2254270"/>
            <a:chOff x="7719950" y="3194036"/>
            <a:chExt cx="1728859" cy="2254270"/>
          </a:xfrm>
        </p:grpSpPr>
        <p:sp>
          <p:nvSpPr>
            <p:cNvPr id="1678" name="Google Shape;1678;p57"/>
            <p:cNvSpPr/>
            <p:nvPr/>
          </p:nvSpPr>
          <p:spPr>
            <a:xfrm>
              <a:off x="8425286" y="4424570"/>
              <a:ext cx="1023524" cy="1023736"/>
            </a:xfrm>
            <a:custGeom>
              <a:avLst/>
              <a:gdLst/>
              <a:ahLst/>
              <a:cxnLst/>
              <a:rect l="l" t="t" r="r" b="b"/>
              <a:pathLst>
                <a:path w="14454" h="14457" extrusionOk="0">
                  <a:moveTo>
                    <a:pt x="7227" y="2340"/>
                  </a:moveTo>
                  <a:cubicBezTo>
                    <a:pt x="9925" y="2340"/>
                    <a:pt x="12114" y="4530"/>
                    <a:pt x="12114" y="7229"/>
                  </a:cubicBezTo>
                  <a:cubicBezTo>
                    <a:pt x="12115" y="9927"/>
                    <a:pt x="9926" y="12115"/>
                    <a:pt x="7227" y="12115"/>
                  </a:cubicBezTo>
                  <a:cubicBezTo>
                    <a:pt x="4528" y="12115"/>
                    <a:pt x="2338" y="9929"/>
                    <a:pt x="2338" y="7229"/>
                  </a:cubicBezTo>
                  <a:cubicBezTo>
                    <a:pt x="2338" y="4529"/>
                    <a:pt x="4527" y="2340"/>
                    <a:pt x="7227" y="2340"/>
                  </a:cubicBezTo>
                  <a:close/>
                  <a:moveTo>
                    <a:pt x="7228" y="0"/>
                  </a:moveTo>
                  <a:cubicBezTo>
                    <a:pt x="6692" y="0"/>
                    <a:pt x="6254" y="437"/>
                    <a:pt x="6254" y="974"/>
                  </a:cubicBezTo>
                  <a:cubicBezTo>
                    <a:pt x="6254" y="1018"/>
                    <a:pt x="6273" y="1056"/>
                    <a:pt x="6280" y="1099"/>
                  </a:cubicBezTo>
                  <a:cubicBezTo>
                    <a:pt x="5275" y="1255"/>
                    <a:pt x="4351" y="1647"/>
                    <a:pt x="3566" y="2223"/>
                  </a:cubicBezTo>
                  <a:cubicBezTo>
                    <a:pt x="3540" y="2189"/>
                    <a:pt x="3527" y="2148"/>
                    <a:pt x="3495" y="2118"/>
                  </a:cubicBezTo>
                  <a:cubicBezTo>
                    <a:pt x="3306" y="1929"/>
                    <a:pt x="3057" y="1834"/>
                    <a:pt x="2807" y="1834"/>
                  </a:cubicBezTo>
                  <a:cubicBezTo>
                    <a:pt x="2557" y="1834"/>
                    <a:pt x="2307" y="1929"/>
                    <a:pt x="2117" y="2118"/>
                  </a:cubicBezTo>
                  <a:cubicBezTo>
                    <a:pt x="1738" y="2496"/>
                    <a:pt x="1739" y="3118"/>
                    <a:pt x="2117" y="3496"/>
                  </a:cubicBezTo>
                  <a:cubicBezTo>
                    <a:pt x="2150" y="3528"/>
                    <a:pt x="2190" y="3538"/>
                    <a:pt x="2224" y="3566"/>
                  </a:cubicBezTo>
                  <a:cubicBezTo>
                    <a:pt x="1649" y="4351"/>
                    <a:pt x="1254" y="5275"/>
                    <a:pt x="1101" y="6278"/>
                  </a:cubicBezTo>
                  <a:cubicBezTo>
                    <a:pt x="1057" y="6271"/>
                    <a:pt x="1020" y="6255"/>
                    <a:pt x="975" y="6255"/>
                  </a:cubicBezTo>
                  <a:cubicBezTo>
                    <a:pt x="439" y="6255"/>
                    <a:pt x="1" y="6693"/>
                    <a:pt x="1" y="7229"/>
                  </a:cubicBezTo>
                  <a:cubicBezTo>
                    <a:pt x="1" y="7764"/>
                    <a:pt x="440" y="8203"/>
                    <a:pt x="975" y="8203"/>
                  </a:cubicBezTo>
                  <a:cubicBezTo>
                    <a:pt x="1020" y="8203"/>
                    <a:pt x="1057" y="8184"/>
                    <a:pt x="1101" y="8179"/>
                  </a:cubicBezTo>
                  <a:cubicBezTo>
                    <a:pt x="1254" y="9185"/>
                    <a:pt x="1649" y="10107"/>
                    <a:pt x="2224" y="10892"/>
                  </a:cubicBezTo>
                  <a:cubicBezTo>
                    <a:pt x="2190" y="10916"/>
                    <a:pt x="2149" y="10931"/>
                    <a:pt x="2117" y="10962"/>
                  </a:cubicBezTo>
                  <a:cubicBezTo>
                    <a:pt x="1739" y="11340"/>
                    <a:pt x="1738" y="11960"/>
                    <a:pt x="2117" y="12340"/>
                  </a:cubicBezTo>
                  <a:cubicBezTo>
                    <a:pt x="2306" y="12529"/>
                    <a:pt x="2556" y="12624"/>
                    <a:pt x="2806" y="12624"/>
                  </a:cubicBezTo>
                  <a:cubicBezTo>
                    <a:pt x="3056" y="12624"/>
                    <a:pt x="3306" y="12529"/>
                    <a:pt x="3495" y="12340"/>
                  </a:cubicBezTo>
                  <a:cubicBezTo>
                    <a:pt x="3527" y="12310"/>
                    <a:pt x="3540" y="12268"/>
                    <a:pt x="3566" y="12234"/>
                  </a:cubicBezTo>
                  <a:cubicBezTo>
                    <a:pt x="4351" y="12810"/>
                    <a:pt x="5275" y="13203"/>
                    <a:pt x="6280" y="13357"/>
                  </a:cubicBezTo>
                  <a:cubicBezTo>
                    <a:pt x="6275" y="13400"/>
                    <a:pt x="6254" y="13438"/>
                    <a:pt x="6254" y="13482"/>
                  </a:cubicBezTo>
                  <a:cubicBezTo>
                    <a:pt x="6254" y="14016"/>
                    <a:pt x="6692" y="14456"/>
                    <a:pt x="7228" y="14456"/>
                  </a:cubicBezTo>
                  <a:cubicBezTo>
                    <a:pt x="7765" y="14456"/>
                    <a:pt x="8203" y="14018"/>
                    <a:pt x="8203" y="13482"/>
                  </a:cubicBezTo>
                  <a:cubicBezTo>
                    <a:pt x="8203" y="13438"/>
                    <a:pt x="8184" y="13400"/>
                    <a:pt x="8177" y="13357"/>
                  </a:cubicBezTo>
                  <a:cubicBezTo>
                    <a:pt x="9183" y="13203"/>
                    <a:pt x="10105" y="12810"/>
                    <a:pt x="10891" y="12234"/>
                  </a:cubicBezTo>
                  <a:cubicBezTo>
                    <a:pt x="10917" y="12270"/>
                    <a:pt x="10931" y="12310"/>
                    <a:pt x="10961" y="12340"/>
                  </a:cubicBezTo>
                  <a:cubicBezTo>
                    <a:pt x="11150" y="12529"/>
                    <a:pt x="11400" y="12624"/>
                    <a:pt x="11650" y="12624"/>
                  </a:cubicBezTo>
                  <a:cubicBezTo>
                    <a:pt x="11899" y="12624"/>
                    <a:pt x="12148" y="12529"/>
                    <a:pt x="12337" y="12340"/>
                  </a:cubicBezTo>
                  <a:cubicBezTo>
                    <a:pt x="12717" y="11962"/>
                    <a:pt x="12717" y="11340"/>
                    <a:pt x="12337" y="10962"/>
                  </a:cubicBezTo>
                  <a:cubicBezTo>
                    <a:pt x="12307" y="10931"/>
                    <a:pt x="12266" y="10916"/>
                    <a:pt x="12232" y="10892"/>
                  </a:cubicBezTo>
                  <a:cubicBezTo>
                    <a:pt x="12807" y="10107"/>
                    <a:pt x="13200" y="9182"/>
                    <a:pt x="13355" y="8179"/>
                  </a:cubicBezTo>
                  <a:cubicBezTo>
                    <a:pt x="13398" y="8186"/>
                    <a:pt x="13436" y="8203"/>
                    <a:pt x="13480" y="8203"/>
                  </a:cubicBezTo>
                  <a:cubicBezTo>
                    <a:pt x="14015" y="8203"/>
                    <a:pt x="14454" y="7764"/>
                    <a:pt x="14454" y="7229"/>
                  </a:cubicBezTo>
                  <a:cubicBezTo>
                    <a:pt x="14454" y="6693"/>
                    <a:pt x="14015" y="6255"/>
                    <a:pt x="13480" y="6255"/>
                  </a:cubicBezTo>
                  <a:cubicBezTo>
                    <a:pt x="13436" y="6255"/>
                    <a:pt x="13398" y="6274"/>
                    <a:pt x="13355" y="6278"/>
                  </a:cubicBezTo>
                  <a:cubicBezTo>
                    <a:pt x="13199" y="5274"/>
                    <a:pt x="12807" y="4351"/>
                    <a:pt x="12232" y="3566"/>
                  </a:cubicBezTo>
                  <a:cubicBezTo>
                    <a:pt x="12266" y="3541"/>
                    <a:pt x="12307" y="3528"/>
                    <a:pt x="12337" y="3496"/>
                  </a:cubicBezTo>
                  <a:cubicBezTo>
                    <a:pt x="12717" y="3117"/>
                    <a:pt x="12717" y="2496"/>
                    <a:pt x="12337" y="2118"/>
                  </a:cubicBezTo>
                  <a:cubicBezTo>
                    <a:pt x="12148" y="1929"/>
                    <a:pt x="11899" y="1834"/>
                    <a:pt x="11650" y="1834"/>
                  </a:cubicBezTo>
                  <a:cubicBezTo>
                    <a:pt x="11400" y="1834"/>
                    <a:pt x="11150" y="1929"/>
                    <a:pt x="10961" y="2118"/>
                  </a:cubicBezTo>
                  <a:cubicBezTo>
                    <a:pt x="10929" y="2151"/>
                    <a:pt x="10917" y="2189"/>
                    <a:pt x="10891" y="2223"/>
                  </a:cubicBezTo>
                  <a:cubicBezTo>
                    <a:pt x="10105" y="1647"/>
                    <a:pt x="9183" y="1255"/>
                    <a:pt x="8177" y="1099"/>
                  </a:cubicBezTo>
                  <a:cubicBezTo>
                    <a:pt x="8184" y="1056"/>
                    <a:pt x="8203" y="1018"/>
                    <a:pt x="8203" y="974"/>
                  </a:cubicBezTo>
                  <a:cubicBezTo>
                    <a:pt x="8203" y="437"/>
                    <a:pt x="7765" y="0"/>
                    <a:pt x="72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79" name="Google Shape;1679;p57"/>
            <p:cNvGrpSpPr/>
            <p:nvPr/>
          </p:nvGrpSpPr>
          <p:grpSpPr>
            <a:xfrm>
              <a:off x="7908170" y="3794092"/>
              <a:ext cx="1083430" cy="1196998"/>
              <a:chOff x="3659795" y="-1688508"/>
              <a:chExt cx="1083430" cy="1196998"/>
            </a:xfrm>
          </p:grpSpPr>
          <p:sp>
            <p:nvSpPr>
              <p:cNvPr id="1680" name="Google Shape;1680;p57"/>
              <p:cNvSpPr/>
              <p:nvPr/>
            </p:nvSpPr>
            <p:spPr>
              <a:xfrm>
                <a:off x="3823238" y="-1688508"/>
                <a:ext cx="756333" cy="856201"/>
              </a:xfrm>
              <a:custGeom>
                <a:avLst/>
                <a:gdLst/>
                <a:ahLst/>
                <a:cxnLst/>
                <a:rect l="l" t="t" r="r" b="b"/>
                <a:pathLst>
                  <a:path w="14991" h="16978" extrusionOk="0">
                    <a:moveTo>
                      <a:pt x="0" y="0"/>
                    </a:moveTo>
                    <a:lnTo>
                      <a:pt x="0" y="16978"/>
                    </a:lnTo>
                    <a:lnTo>
                      <a:pt x="14991" y="16978"/>
                    </a:lnTo>
                    <a:lnTo>
                      <a:pt x="14991" y="3647"/>
                    </a:lnTo>
                    <a:lnTo>
                      <a:pt x="1161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1" name="Google Shape;1681;p57"/>
              <p:cNvSpPr/>
              <p:nvPr/>
            </p:nvSpPr>
            <p:spPr>
              <a:xfrm>
                <a:off x="4409885" y="-1688508"/>
                <a:ext cx="170328" cy="183969"/>
              </a:xfrm>
              <a:custGeom>
                <a:avLst/>
                <a:gdLst/>
                <a:ahLst/>
                <a:cxnLst/>
                <a:rect l="l" t="t" r="r" b="b"/>
                <a:pathLst>
                  <a:path w="3376" h="3648" extrusionOk="0">
                    <a:moveTo>
                      <a:pt x="0" y="0"/>
                    </a:moveTo>
                    <a:lnTo>
                      <a:pt x="0" y="3647"/>
                    </a:lnTo>
                    <a:lnTo>
                      <a:pt x="3376" y="36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2" name="Google Shape;1682;p57"/>
              <p:cNvSpPr/>
              <p:nvPr/>
            </p:nvSpPr>
            <p:spPr>
              <a:xfrm>
                <a:off x="3905565" y="-1562481"/>
                <a:ext cx="424608" cy="24156"/>
              </a:xfrm>
              <a:custGeom>
                <a:avLst/>
                <a:gdLst/>
                <a:ahLst/>
                <a:cxnLst/>
                <a:rect l="l" t="t" r="r" b="b"/>
                <a:pathLst>
                  <a:path w="8416" h="479" extrusionOk="0">
                    <a:moveTo>
                      <a:pt x="0" y="0"/>
                    </a:moveTo>
                    <a:lnTo>
                      <a:pt x="0" y="478"/>
                    </a:lnTo>
                    <a:lnTo>
                      <a:pt x="8415" y="478"/>
                    </a:lnTo>
                    <a:lnTo>
                      <a:pt x="841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3" name="Google Shape;1683;p57"/>
              <p:cNvSpPr/>
              <p:nvPr/>
            </p:nvSpPr>
            <p:spPr>
              <a:xfrm>
                <a:off x="3905565" y="-1477503"/>
                <a:ext cx="424608" cy="24106"/>
              </a:xfrm>
              <a:custGeom>
                <a:avLst/>
                <a:gdLst/>
                <a:ahLst/>
                <a:cxnLst/>
                <a:rect l="l" t="t" r="r" b="b"/>
                <a:pathLst>
                  <a:path w="8416" h="478" extrusionOk="0">
                    <a:moveTo>
                      <a:pt x="0" y="0"/>
                    </a:moveTo>
                    <a:lnTo>
                      <a:pt x="0" y="477"/>
                    </a:lnTo>
                    <a:lnTo>
                      <a:pt x="8415" y="477"/>
                    </a:lnTo>
                    <a:lnTo>
                      <a:pt x="841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4" name="Google Shape;1684;p57"/>
              <p:cNvSpPr/>
              <p:nvPr/>
            </p:nvSpPr>
            <p:spPr>
              <a:xfrm>
                <a:off x="3905565" y="-1392475"/>
                <a:ext cx="605733" cy="24106"/>
              </a:xfrm>
              <a:custGeom>
                <a:avLst/>
                <a:gdLst/>
                <a:ahLst/>
                <a:cxnLst/>
                <a:rect l="l" t="t" r="r" b="b"/>
                <a:pathLst>
                  <a:path w="12006" h="478" extrusionOk="0">
                    <a:moveTo>
                      <a:pt x="0" y="0"/>
                    </a:moveTo>
                    <a:lnTo>
                      <a:pt x="0" y="477"/>
                    </a:lnTo>
                    <a:lnTo>
                      <a:pt x="12006" y="477"/>
                    </a:lnTo>
                    <a:lnTo>
                      <a:pt x="1200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5" name="Google Shape;1685;p57"/>
              <p:cNvSpPr/>
              <p:nvPr/>
            </p:nvSpPr>
            <p:spPr>
              <a:xfrm>
                <a:off x="3905565" y="-1307548"/>
                <a:ext cx="605733" cy="24106"/>
              </a:xfrm>
              <a:custGeom>
                <a:avLst/>
                <a:gdLst/>
                <a:ahLst/>
                <a:cxnLst/>
                <a:rect l="l" t="t" r="r" b="b"/>
                <a:pathLst>
                  <a:path w="12006" h="478" extrusionOk="0">
                    <a:moveTo>
                      <a:pt x="0" y="0"/>
                    </a:moveTo>
                    <a:lnTo>
                      <a:pt x="0" y="477"/>
                    </a:lnTo>
                    <a:lnTo>
                      <a:pt x="12006" y="477"/>
                    </a:lnTo>
                    <a:lnTo>
                      <a:pt x="1200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6" name="Google Shape;1686;p57"/>
              <p:cNvSpPr/>
              <p:nvPr/>
            </p:nvSpPr>
            <p:spPr>
              <a:xfrm>
                <a:off x="3905565" y="-1222519"/>
                <a:ext cx="605733" cy="24106"/>
              </a:xfrm>
              <a:custGeom>
                <a:avLst/>
                <a:gdLst/>
                <a:ahLst/>
                <a:cxnLst/>
                <a:rect l="l" t="t" r="r" b="b"/>
                <a:pathLst>
                  <a:path w="12006" h="478" extrusionOk="0">
                    <a:moveTo>
                      <a:pt x="0" y="0"/>
                    </a:moveTo>
                    <a:lnTo>
                      <a:pt x="0" y="477"/>
                    </a:lnTo>
                    <a:lnTo>
                      <a:pt x="12006" y="477"/>
                    </a:lnTo>
                    <a:lnTo>
                      <a:pt x="1200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7" name="Google Shape;1687;p57"/>
              <p:cNvSpPr/>
              <p:nvPr/>
            </p:nvSpPr>
            <p:spPr>
              <a:xfrm>
                <a:off x="3905565" y="-1137592"/>
                <a:ext cx="605733" cy="24055"/>
              </a:xfrm>
              <a:custGeom>
                <a:avLst/>
                <a:gdLst/>
                <a:ahLst/>
                <a:cxnLst/>
                <a:rect l="l" t="t" r="r" b="b"/>
                <a:pathLst>
                  <a:path w="12006" h="477" extrusionOk="0">
                    <a:moveTo>
                      <a:pt x="0" y="0"/>
                    </a:moveTo>
                    <a:lnTo>
                      <a:pt x="0" y="476"/>
                    </a:lnTo>
                    <a:lnTo>
                      <a:pt x="12006" y="476"/>
                    </a:lnTo>
                    <a:lnTo>
                      <a:pt x="1200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8" name="Google Shape;1688;p57"/>
              <p:cNvSpPr/>
              <p:nvPr/>
            </p:nvSpPr>
            <p:spPr>
              <a:xfrm>
                <a:off x="3905565" y="-1052564"/>
                <a:ext cx="605733" cy="24156"/>
              </a:xfrm>
              <a:custGeom>
                <a:avLst/>
                <a:gdLst/>
                <a:ahLst/>
                <a:cxnLst/>
                <a:rect l="l" t="t" r="r" b="b"/>
                <a:pathLst>
                  <a:path w="12006" h="479" extrusionOk="0">
                    <a:moveTo>
                      <a:pt x="0" y="0"/>
                    </a:moveTo>
                    <a:lnTo>
                      <a:pt x="0" y="478"/>
                    </a:lnTo>
                    <a:lnTo>
                      <a:pt x="12006" y="478"/>
                    </a:lnTo>
                    <a:lnTo>
                      <a:pt x="1200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9" name="Google Shape;1689;p57"/>
              <p:cNvSpPr/>
              <p:nvPr/>
            </p:nvSpPr>
            <p:spPr>
              <a:xfrm>
                <a:off x="3905565" y="-967586"/>
                <a:ext cx="605733" cy="24106"/>
              </a:xfrm>
              <a:custGeom>
                <a:avLst/>
                <a:gdLst/>
                <a:ahLst/>
                <a:cxnLst/>
                <a:rect l="l" t="t" r="r" b="b"/>
                <a:pathLst>
                  <a:path w="12006" h="478" extrusionOk="0">
                    <a:moveTo>
                      <a:pt x="0" y="0"/>
                    </a:moveTo>
                    <a:lnTo>
                      <a:pt x="0" y="477"/>
                    </a:lnTo>
                    <a:lnTo>
                      <a:pt x="12006" y="477"/>
                    </a:lnTo>
                    <a:lnTo>
                      <a:pt x="1200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0" name="Google Shape;1690;p57"/>
              <p:cNvSpPr/>
              <p:nvPr/>
            </p:nvSpPr>
            <p:spPr>
              <a:xfrm>
                <a:off x="3717525" y="-1425092"/>
                <a:ext cx="1025699" cy="781514"/>
              </a:xfrm>
              <a:custGeom>
                <a:avLst/>
                <a:gdLst/>
                <a:ahLst/>
                <a:cxnLst/>
                <a:rect l="l" t="t" r="r" b="b"/>
                <a:pathLst>
                  <a:path w="20330" h="15497" extrusionOk="0">
                    <a:moveTo>
                      <a:pt x="1167" y="0"/>
                    </a:moveTo>
                    <a:cubicBezTo>
                      <a:pt x="491" y="0"/>
                      <a:pt x="0" y="549"/>
                      <a:pt x="76" y="1221"/>
                    </a:cubicBezTo>
                    <a:lnTo>
                      <a:pt x="1554" y="14275"/>
                    </a:lnTo>
                    <a:cubicBezTo>
                      <a:pt x="1629" y="14947"/>
                      <a:pt x="2245" y="15496"/>
                      <a:pt x="2921" y="15496"/>
                    </a:cubicBezTo>
                    <a:lnTo>
                      <a:pt x="17421" y="15496"/>
                    </a:lnTo>
                    <a:cubicBezTo>
                      <a:pt x="18097" y="15496"/>
                      <a:pt x="18724" y="14948"/>
                      <a:pt x="18813" y="14278"/>
                    </a:cubicBezTo>
                    <a:lnTo>
                      <a:pt x="20241" y="3653"/>
                    </a:lnTo>
                    <a:cubicBezTo>
                      <a:pt x="20330" y="2985"/>
                      <a:pt x="19851" y="2437"/>
                      <a:pt x="19176" y="2437"/>
                    </a:cubicBezTo>
                    <a:lnTo>
                      <a:pt x="11801" y="2437"/>
                    </a:lnTo>
                    <a:lnTo>
                      <a:pt x="11801" y="2438"/>
                    </a:lnTo>
                    <a:cubicBezTo>
                      <a:pt x="11126" y="2438"/>
                      <a:pt x="10573" y="1890"/>
                      <a:pt x="10573" y="1220"/>
                    </a:cubicBezTo>
                    <a:cubicBezTo>
                      <a:pt x="10573" y="549"/>
                      <a:pt x="10020" y="0"/>
                      <a:pt x="934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1" name="Google Shape;1691;p57"/>
              <p:cNvSpPr/>
              <p:nvPr/>
            </p:nvSpPr>
            <p:spPr>
              <a:xfrm>
                <a:off x="3659795" y="-1425092"/>
                <a:ext cx="1025699" cy="781564"/>
              </a:xfrm>
              <a:custGeom>
                <a:avLst/>
                <a:gdLst/>
                <a:ahLst/>
                <a:cxnLst/>
                <a:rect l="l" t="t" r="r" b="b"/>
                <a:pathLst>
                  <a:path w="20330" h="15498" extrusionOk="0">
                    <a:moveTo>
                      <a:pt x="1167" y="0"/>
                    </a:moveTo>
                    <a:cubicBezTo>
                      <a:pt x="491" y="0"/>
                      <a:pt x="1" y="549"/>
                      <a:pt x="77" y="1221"/>
                    </a:cubicBezTo>
                    <a:lnTo>
                      <a:pt x="1553" y="14276"/>
                    </a:lnTo>
                    <a:cubicBezTo>
                      <a:pt x="1628" y="14948"/>
                      <a:pt x="2244" y="15497"/>
                      <a:pt x="2920" y="15497"/>
                    </a:cubicBezTo>
                    <a:lnTo>
                      <a:pt x="17420" y="15497"/>
                    </a:lnTo>
                    <a:cubicBezTo>
                      <a:pt x="18096" y="15497"/>
                      <a:pt x="18724" y="14949"/>
                      <a:pt x="18812" y="14279"/>
                    </a:cubicBezTo>
                    <a:lnTo>
                      <a:pt x="20241" y="3654"/>
                    </a:lnTo>
                    <a:cubicBezTo>
                      <a:pt x="20329" y="2986"/>
                      <a:pt x="19850" y="2438"/>
                      <a:pt x="19174" y="2438"/>
                    </a:cubicBezTo>
                    <a:lnTo>
                      <a:pt x="11802" y="2438"/>
                    </a:lnTo>
                    <a:cubicBezTo>
                      <a:pt x="11127" y="2438"/>
                      <a:pt x="10574" y="1890"/>
                      <a:pt x="10574" y="1220"/>
                    </a:cubicBezTo>
                    <a:cubicBezTo>
                      <a:pt x="10574" y="549"/>
                      <a:pt x="10020" y="0"/>
                      <a:pt x="934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2" name="Google Shape;1692;p57"/>
              <p:cNvSpPr/>
              <p:nvPr/>
            </p:nvSpPr>
            <p:spPr>
              <a:xfrm>
                <a:off x="3792478" y="-1201262"/>
                <a:ext cx="817734" cy="709752"/>
              </a:xfrm>
              <a:custGeom>
                <a:avLst/>
                <a:gdLst/>
                <a:ahLst/>
                <a:cxnLst/>
                <a:rect l="l" t="t" r="r" b="b"/>
                <a:pathLst>
                  <a:path w="16208" h="14074" extrusionOk="0">
                    <a:moveTo>
                      <a:pt x="8104" y="1"/>
                    </a:moveTo>
                    <a:cubicBezTo>
                      <a:pt x="7529" y="457"/>
                      <a:pt x="5372" y="2015"/>
                      <a:pt x="2663" y="2058"/>
                    </a:cubicBezTo>
                    <a:cubicBezTo>
                      <a:pt x="2663" y="2058"/>
                      <a:pt x="1" y="11097"/>
                      <a:pt x="8104" y="14073"/>
                    </a:cubicBezTo>
                    <a:cubicBezTo>
                      <a:pt x="16207" y="11095"/>
                      <a:pt x="13545" y="2058"/>
                      <a:pt x="13545" y="2058"/>
                    </a:cubicBezTo>
                    <a:cubicBezTo>
                      <a:pt x="10835" y="2015"/>
                      <a:pt x="8680" y="457"/>
                      <a:pt x="810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3" name="Google Shape;1693;p57"/>
              <p:cNvSpPr/>
              <p:nvPr/>
            </p:nvSpPr>
            <p:spPr>
              <a:xfrm>
                <a:off x="4111485" y="-1029085"/>
                <a:ext cx="180469" cy="177514"/>
              </a:xfrm>
              <a:custGeom>
                <a:avLst/>
                <a:gdLst/>
                <a:ahLst/>
                <a:cxnLst/>
                <a:rect l="l" t="t" r="r" b="b"/>
                <a:pathLst>
                  <a:path w="3577" h="3520" extrusionOk="0">
                    <a:moveTo>
                      <a:pt x="2037" y="465"/>
                    </a:moveTo>
                    <a:cubicBezTo>
                      <a:pt x="2630" y="465"/>
                      <a:pt x="3114" y="947"/>
                      <a:pt x="3114" y="1542"/>
                    </a:cubicBezTo>
                    <a:lnTo>
                      <a:pt x="3114" y="1981"/>
                    </a:lnTo>
                    <a:cubicBezTo>
                      <a:pt x="3114" y="2575"/>
                      <a:pt x="2630" y="3058"/>
                      <a:pt x="2037" y="3058"/>
                    </a:cubicBezTo>
                    <a:lnTo>
                      <a:pt x="1539" y="3058"/>
                    </a:lnTo>
                    <a:cubicBezTo>
                      <a:pt x="945" y="3058"/>
                      <a:pt x="463" y="2576"/>
                      <a:pt x="463" y="1981"/>
                    </a:cubicBezTo>
                    <a:lnTo>
                      <a:pt x="463" y="1542"/>
                    </a:lnTo>
                    <a:cubicBezTo>
                      <a:pt x="463" y="947"/>
                      <a:pt x="945" y="465"/>
                      <a:pt x="1539" y="465"/>
                    </a:cubicBezTo>
                    <a:close/>
                    <a:moveTo>
                      <a:pt x="1539" y="1"/>
                    </a:moveTo>
                    <a:cubicBezTo>
                      <a:pt x="691" y="1"/>
                      <a:pt x="1" y="692"/>
                      <a:pt x="1" y="1540"/>
                    </a:cubicBezTo>
                    <a:lnTo>
                      <a:pt x="1" y="1980"/>
                    </a:lnTo>
                    <a:cubicBezTo>
                      <a:pt x="1" y="2828"/>
                      <a:pt x="691" y="3519"/>
                      <a:pt x="1539" y="3519"/>
                    </a:cubicBezTo>
                    <a:lnTo>
                      <a:pt x="2037" y="3519"/>
                    </a:lnTo>
                    <a:cubicBezTo>
                      <a:pt x="2885" y="3519"/>
                      <a:pt x="3576" y="2828"/>
                      <a:pt x="3576" y="1980"/>
                    </a:cubicBezTo>
                    <a:lnTo>
                      <a:pt x="3576" y="1540"/>
                    </a:lnTo>
                    <a:cubicBezTo>
                      <a:pt x="3576" y="690"/>
                      <a:pt x="2885" y="1"/>
                      <a:pt x="203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4" name="Google Shape;1694;p57"/>
              <p:cNvSpPr/>
              <p:nvPr/>
            </p:nvSpPr>
            <p:spPr>
              <a:xfrm>
                <a:off x="4070776" y="-927193"/>
                <a:ext cx="261748" cy="261782"/>
              </a:xfrm>
              <a:custGeom>
                <a:avLst/>
                <a:gdLst/>
                <a:ahLst/>
                <a:cxnLst/>
                <a:rect l="l" t="t" r="r" b="b"/>
                <a:pathLst>
                  <a:path w="5188" h="5191" extrusionOk="0">
                    <a:moveTo>
                      <a:pt x="1508" y="1"/>
                    </a:moveTo>
                    <a:cubicBezTo>
                      <a:pt x="678" y="1"/>
                      <a:pt x="0" y="680"/>
                      <a:pt x="0" y="1509"/>
                    </a:cubicBezTo>
                    <a:lnTo>
                      <a:pt x="0" y="3683"/>
                    </a:lnTo>
                    <a:cubicBezTo>
                      <a:pt x="0" y="4511"/>
                      <a:pt x="678" y="5191"/>
                      <a:pt x="1508" y="5191"/>
                    </a:cubicBezTo>
                    <a:lnTo>
                      <a:pt x="3679" y="5191"/>
                    </a:lnTo>
                    <a:cubicBezTo>
                      <a:pt x="4509" y="5191"/>
                      <a:pt x="5188" y="4511"/>
                      <a:pt x="5188" y="3683"/>
                    </a:cubicBezTo>
                    <a:lnTo>
                      <a:pt x="5188" y="1509"/>
                    </a:lnTo>
                    <a:cubicBezTo>
                      <a:pt x="5188" y="680"/>
                      <a:pt x="4509" y="1"/>
                      <a:pt x="367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5" name="Google Shape;1695;p57"/>
              <p:cNvSpPr/>
              <p:nvPr/>
            </p:nvSpPr>
            <p:spPr>
              <a:xfrm>
                <a:off x="4087191" y="-910581"/>
                <a:ext cx="245351" cy="245241"/>
              </a:xfrm>
              <a:custGeom>
                <a:avLst/>
                <a:gdLst/>
                <a:ahLst/>
                <a:cxnLst/>
                <a:rect l="l" t="t" r="r" b="b"/>
                <a:pathLst>
                  <a:path w="4863" h="4863" extrusionOk="0">
                    <a:moveTo>
                      <a:pt x="4288" y="0"/>
                    </a:moveTo>
                    <a:lnTo>
                      <a:pt x="4288" y="0"/>
                    </a:lnTo>
                    <a:cubicBezTo>
                      <a:pt x="4492" y="258"/>
                      <a:pt x="4616" y="580"/>
                      <a:pt x="4616" y="933"/>
                    </a:cubicBezTo>
                    <a:lnTo>
                      <a:pt x="4616" y="3104"/>
                    </a:lnTo>
                    <a:cubicBezTo>
                      <a:pt x="4616" y="3935"/>
                      <a:pt x="3937" y="4613"/>
                      <a:pt x="3108" y="4613"/>
                    </a:cubicBezTo>
                    <a:lnTo>
                      <a:pt x="935" y="4613"/>
                    </a:lnTo>
                    <a:cubicBezTo>
                      <a:pt x="583" y="4613"/>
                      <a:pt x="261" y="4491"/>
                      <a:pt x="1" y="4287"/>
                    </a:cubicBezTo>
                    <a:lnTo>
                      <a:pt x="1" y="4287"/>
                    </a:lnTo>
                    <a:cubicBezTo>
                      <a:pt x="278" y="4635"/>
                      <a:pt x="704" y="4863"/>
                      <a:pt x="1183" y="4863"/>
                    </a:cubicBezTo>
                    <a:lnTo>
                      <a:pt x="3354" y="4863"/>
                    </a:lnTo>
                    <a:cubicBezTo>
                      <a:pt x="4184" y="4863"/>
                      <a:pt x="4863" y="4183"/>
                      <a:pt x="4863" y="3355"/>
                    </a:cubicBezTo>
                    <a:lnTo>
                      <a:pt x="4863" y="1182"/>
                    </a:lnTo>
                    <a:cubicBezTo>
                      <a:pt x="4863" y="704"/>
                      <a:pt x="4639" y="277"/>
                      <a:pt x="428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6" name="Google Shape;1696;p57"/>
              <p:cNvSpPr/>
              <p:nvPr/>
            </p:nvSpPr>
            <p:spPr>
              <a:xfrm>
                <a:off x="4162447" y="-865492"/>
                <a:ext cx="78605" cy="154770"/>
              </a:xfrm>
              <a:custGeom>
                <a:avLst/>
                <a:gdLst/>
                <a:ahLst/>
                <a:cxnLst/>
                <a:rect l="l" t="t" r="r" b="b"/>
                <a:pathLst>
                  <a:path w="1558" h="3069" extrusionOk="0">
                    <a:moveTo>
                      <a:pt x="779" y="0"/>
                    </a:moveTo>
                    <a:cubicBezTo>
                      <a:pt x="348" y="0"/>
                      <a:pt x="1" y="349"/>
                      <a:pt x="1" y="780"/>
                    </a:cubicBezTo>
                    <a:cubicBezTo>
                      <a:pt x="1" y="1089"/>
                      <a:pt x="181" y="1354"/>
                      <a:pt x="441" y="1479"/>
                    </a:cubicBezTo>
                    <a:lnTo>
                      <a:pt x="54" y="2937"/>
                    </a:lnTo>
                    <a:cubicBezTo>
                      <a:pt x="38" y="3010"/>
                      <a:pt x="87" y="3068"/>
                      <a:pt x="162" y="3068"/>
                    </a:cubicBezTo>
                    <a:lnTo>
                      <a:pt x="1395" y="3068"/>
                    </a:lnTo>
                    <a:cubicBezTo>
                      <a:pt x="1469" y="3068"/>
                      <a:pt x="1517" y="3010"/>
                      <a:pt x="1504" y="2937"/>
                    </a:cubicBezTo>
                    <a:lnTo>
                      <a:pt x="1117" y="1479"/>
                    </a:lnTo>
                    <a:cubicBezTo>
                      <a:pt x="1376" y="1352"/>
                      <a:pt x="1557" y="1089"/>
                      <a:pt x="1557" y="780"/>
                    </a:cubicBezTo>
                    <a:cubicBezTo>
                      <a:pt x="1557" y="349"/>
                      <a:pt x="1208" y="0"/>
                      <a:pt x="7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97" name="Google Shape;1697;p57"/>
            <p:cNvSpPr/>
            <p:nvPr/>
          </p:nvSpPr>
          <p:spPr>
            <a:xfrm>
              <a:off x="8388346" y="3194036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57"/>
            <p:cNvSpPr/>
            <p:nvPr/>
          </p:nvSpPr>
          <p:spPr>
            <a:xfrm>
              <a:off x="8770175" y="3573812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57"/>
            <p:cNvSpPr/>
            <p:nvPr/>
          </p:nvSpPr>
          <p:spPr>
            <a:xfrm>
              <a:off x="7719950" y="4803737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7"/>
          <p:cNvSpPr/>
          <p:nvPr/>
        </p:nvSpPr>
        <p:spPr>
          <a:xfrm>
            <a:off x="5183994" y="1071331"/>
            <a:ext cx="1260000" cy="8928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37"/>
          <p:cNvSpPr txBox="1">
            <a:spLocks noGrp="1"/>
          </p:cNvSpPr>
          <p:nvPr>
            <p:ph type="title" idx="2"/>
          </p:nvPr>
        </p:nvSpPr>
        <p:spPr>
          <a:xfrm>
            <a:off x="5183994" y="1071331"/>
            <a:ext cx="1260000" cy="8928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05" name="Google Shape;405;p37"/>
          <p:cNvSpPr txBox="1">
            <a:spLocks noGrp="1"/>
          </p:cNvSpPr>
          <p:nvPr>
            <p:ph type="title"/>
          </p:nvPr>
        </p:nvSpPr>
        <p:spPr>
          <a:xfrm>
            <a:off x="3286626" y="2141685"/>
            <a:ext cx="5220000" cy="122997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grpSp>
        <p:nvGrpSpPr>
          <p:cNvPr id="406" name="Google Shape;406;p37"/>
          <p:cNvGrpSpPr/>
          <p:nvPr/>
        </p:nvGrpSpPr>
        <p:grpSpPr>
          <a:xfrm>
            <a:off x="719988" y="310002"/>
            <a:ext cx="2535031" cy="4523496"/>
            <a:chOff x="719988" y="310002"/>
            <a:chExt cx="2535031" cy="4523496"/>
          </a:xfrm>
        </p:grpSpPr>
        <p:sp>
          <p:nvSpPr>
            <p:cNvPr id="407" name="Google Shape;407;p37"/>
            <p:cNvSpPr/>
            <p:nvPr/>
          </p:nvSpPr>
          <p:spPr>
            <a:xfrm>
              <a:off x="2184511" y="3409533"/>
              <a:ext cx="1023524" cy="1023736"/>
            </a:xfrm>
            <a:custGeom>
              <a:avLst/>
              <a:gdLst/>
              <a:ahLst/>
              <a:cxnLst/>
              <a:rect l="l" t="t" r="r" b="b"/>
              <a:pathLst>
                <a:path w="14454" h="14457" extrusionOk="0">
                  <a:moveTo>
                    <a:pt x="7227" y="2340"/>
                  </a:moveTo>
                  <a:cubicBezTo>
                    <a:pt x="9925" y="2340"/>
                    <a:pt x="12114" y="4530"/>
                    <a:pt x="12114" y="7229"/>
                  </a:cubicBezTo>
                  <a:cubicBezTo>
                    <a:pt x="12115" y="9927"/>
                    <a:pt x="9926" y="12115"/>
                    <a:pt x="7227" y="12115"/>
                  </a:cubicBezTo>
                  <a:cubicBezTo>
                    <a:pt x="4528" y="12115"/>
                    <a:pt x="2338" y="9929"/>
                    <a:pt x="2338" y="7229"/>
                  </a:cubicBezTo>
                  <a:cubicBezTo>
                    <a:pt x="2338" y="4529"/>
                    <a:pt x="4527" y="2340"/>
                    <a:pt x="7227" y="2340"/>
                  </a:cubicBezTo>
                  <a:close/>
                  <a:moveTo>
                    <a:pt x="7228" y="0"/>
                  </a:moveTo>
                  <a:cubicBezTo>
                    <a:pt x="6692" y="0"/>
                    <a:pt x="6254" y="437"/>
                    <a:pt x="6254" y="974"/>
                  </a:cubicBezTo>
                  <a:cubicBezTo>
                    <a:pt x="6254" y="1018"/>
                    <a:pt x="6273" y="1056"/>
                    <a:pt x="6280" y="1099"/>
                  </a:cubicBezTo>
                  <a:cubicBezTo>
                    <a:pt x="5275" y="1255"/>
                    <a:pt x="4351" y="1647"/>
                    <a:pt x="3566" y="2223"/>
                  </a:cubicBezTo>
                  <a:cubicBezTo>
                    <a:pt x="3540" y="2189"/>
                    <a:pt x="3527" y="2148"/>
                    <a:pt x="3495" y="2118"/>
                  </a:cubicBezTo>
                  <a:cubicBezTo>
                    <a:pt x="3306" y="1929"/>
                    <a:pt x="3057" y="1834"/>
                    <a:pt x="2807" y="1834"/>
                  </a:cubicBezTo>
                  <a:cubicBezTo>
                    <a:pt x="2557" y="1834"/>
                    <a:pt x="2307" y="1929"/>
                    <a:pt x="2117" y="2118"/>
                  </a:cubicBezTo>
                  <a:cubicBezTo>
                    <a:pt x="1738" y="2496"/>
                    <a:pt x="1739" y="3118"/>
                    <a:pt x="2117" y="3496"/>
                  </a:cubicBezTo>
                  <a:cubicBezTo>
                    <a:pt x="2150" y="3528"/>
                    <a:pt x="2190" y="3538"/>
                    <a:pt x="2224" y="3566"/>
                  </a:cubicBezTo>
                  <a:cubicBezTo>
                    <a:pt x="1649" y="4351"/>
                    <a:pt x="1254" y="5275"/>
                    <a:pt x="1101" y="6278"/>
                  </a:cubicBezTo>
                  <a:cubicBezTo>
                    <a:pt x="1057" y="6271"/>
                    <a:pt x="1020" y="6255"/>
                    <a:pt x="975" y="6255"/>
                  </a:cubicBezTo>
                  <a:cubicBezTo>
                    <a:pt x="439" y="6255"/>
                    <a:pt x="1" y="6693"/>
                    <a:pt x="1" y="7229"/>
                  </a:cubicBezTo>
                  <a:cubicBezTo>
                    <a:pt x="1" y="7764"/>
                    <a:pt x="440" y="8203"/>
                    <a:pt x="975" y="8203"/>
                  </a:cubicBezTo>
                  <a:cubicBezTo>
                    <a:pt x="1020" y="8203"/>
                    <a:pt x="1057" y="8184"/>
                    <a:pt x="1101" y="8179"/>
                  </a:cubicBezTo>
                  <a:cubicBezTo>
                    <a:pt x="1254" y="9185"/>
                    <a:pt x="1649" y="10107"/>
                    <a:pt x="2224" y="10892"/>
                  </a:cubicBezTo>
                  <a:cubicBezTo>
                    <a:pt x="2190" y="10916"/>
                    <a:pt x="2149" y="10931"/>
                    <a:pt x="2117" y="10962"/>
                  </a:cubicBezTo>
                  <a:cubicBezTo>
                    <a:pt x="1739" y="11340"/>
                    <a:pt x="1738" y="11960"/>
                    <a:pt x="2117" y="12340"/>
                  </a:cubicBezTo>
                  <a:cubicBezTo>
                    <a:pt x="2306" y="12529"/>
                    <a:pt x="2556" y="12624"/>
                    <a:pt x="2806" y="12624"/>
                  </a:cubicBezTo>
                  <a:cubicBezTo>
                    <a:pt x="3056" y="12624"/>
                    <a:pt x="3306" y="12529"/>
                    <a:pt x="3495" y="12340"/>
                  </a:cubicBezTo>
                  <a:cubicBezTo>
                    <a:pt x="3527" y="12310"/>
                    <a:pt x="3540" y="12268"/>
                    <a:pt x="3566" y="12234"/>
                  </a:cubicBezTo>
                  <a:cubicBezTo>
                    <a:pt x="4351" y="12810"/>
                    <a:pt x="5275" y="13203"/>
                    <a:pt x="6280" y="13357"/>
                  </a:cubicBezTo>
                  <a:cubicBezTo>
                    <a:pt x="6275" y="13400"/>
                    <a:pt x="6254" y="13438"/>
                    <a:pt x="6254" y="13482"/>
                  </a:cubicBezTo>
                  <a:cubicBezTo>
                    <a:pt x="6254" y="14016"/>
                    <a:pt x="6692" y="14456"/>
                    <a:pt x="7228" y="14456"/>
                  </a:cubicBezTo>
                  <a:cubicBezTo>
                    <a:pt x="7765" y="14456"/>
                    <a:pt x="8203" y="14018"/>
                    <a:pt x="8203" y="13482"/>
                  </a:cubicBezTo>
                  <a:cubicBezTo>
                    <a:pt x="8203" y="13438"/>
                    <a:pt x="8184" y="13400"/>
                    <a:pt x="8177" y="13357"/>
                  </a:cubicBezTo>
                  <a:cubicBezTo>
                    <a:pt x="9183" y="13203"/>
                    <a:pt x="10105" y="12810"/>
                    <a:pt x="10891" y="12234"/>
                  </a:cubicBezTo>
                  <a:cubicBezTo>
                    <a:pt x="10917" y="12270"/>
                    <a:pt x="10931" y="12310"/>
                    <a:pt x="10961" y="12340"/>
                  </a:cubicBezTo>
                  <a:cubicBezTo>
                    <a:pt x="11150" y="12529"/>
                    <a:pt x="11400" y="12624"/>
                    <a:pt x="11650" y="12624"/>
                  </a:cubicBezTo>
                  <a:cubicBezTo>
                    <a:pt x="11899" y="12624"/>
                    <a:pt x="12148" y="12529"/>
                    <a:pt x="12337" y="12340"/>
                  </a:cubicBezTo>
                  <a:cubicBezTo>
                    <a:pt x="12717" y="11962"/>
                    <a:pt x="12717" y="11340"/>
                    <a:pt x="12337" y="10962"/>
                  </a:cubicBezTo>
                  <a:cubicBezTo>
                    <a:pt x="12307" y="10931"/>
                    <a:pt x="12266" y="10916"/>
                    <a:pt x="12232" y="10892"/>
                  </a:cubicBezTo>
                  <a:cubicBezTo>
                    <a:pt x="12807" y="10107"/>
                    <a:pt x="13200" y="9182"/>
                    <a:pt x="13355" y="8179"/>
                  </a:cubicBezTo>
                  <a:cubicBezTo>
                    <a:pt x="13398" y="8186"/>
                    <a:pt x="13436" y="8203"/>
                    <a:pt x="13480" y="8203"/>
                  </a:cubicBezTo>
                  <a:cubicBezTo>
                    <a:pt x="14015" y="8203"/>
                    <a:pt x="14454" y="7764"/>
                    <a:pt x="14454" y="7229"/>
                  </a:cubicBezTo>
                  <a:cubicBezTo>
                    <a:pt x="14454" y="6693"/>
                    <a:pt x="14015" y="6255"/>
                    <a:pt x="13480" y="6255"/>
                  </a:cubicBezTo>
                  <a:cubicBezTo>
                    <a:pt x="13436" y="6255"/>
                    <a:pt x="13398" y="6274"/>
                    <a:pt x="13355" y="6278"/>
                  </a:cubicBezTo>
                  <a:cubicBezTo>
                    <a:pt x="13199" y="5274"/>
                    <a:pt x="12807" y="4351"/>
                    <a:pt x="12232" y="3566"/>
                  </a:cubicBezTo>
                  <a:cubicBezTo>
                    <a:pt x="12266" y="3541"/>
                    <a:pt x="12307" y="3528"/>
                    <a:pt x="12337" y="3496"/>
                  </a:cubicBezTo>
                  <a:cubicBezTo>
                    <a:pt x="12717" y="3117"/>
                    <a:pt x="12717" y="2496"/>
                    <a:pt x="12337" y="2118"/>
                  </a:cubicBezTo>
                  <a:cubicBezTo>
                    <a:pt x="12148" y="1929"/>
                    <a:pt x="11899" y="1834"/>
                    <a:pt x="11650" y="1834"/>
                  </a:cubicBezTo>
                  <a:cubicBezTo>
                    <a:pt x="11400" y="1834"/>
                    <a:pt x="11150" y="1929"/>
                    <a:pt x="10961" y="2118"/>
                  </a:cubicBezTo>
                  <a:cubicBezTo>
                    <a:pt x="10929" y="2151"/>
                    <a:pt x="10917" y="2189"/>
                    <a:pt x="10891" y="2223"/>
                  </a:cubicBezTo>
                  <a:cubicBezTo>
                    <a:pt x="10105" y="1647"/>
                    <a:pt x="9183" y="1255"/>
                    <a:pt x="8177" y="1099"/>
                  </a:cubicBezTo>
                  <a:cubicBezTo>
                    <a:pt x="8184" y="1056"/>
                    <a:pt x="8203" y="1018"/>
                    <a:pt x="8203" y="974"/>
                  </a:cubicBezTo>
                  <a:cubicBezTo>
                    <a:pt x="8203" y="437"/>
                    <a:pt x="7765" y="0"/>
                    <a:pt x="72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7"/>
            <p:cNvSpPr/>
            <p:nvPr/>
          </p:nvSpPr>
          <p:spPr>
            <a:xfrm>
              <a:off x="769890" y="868849"/>
              <a:ext cx="692971" cy="693467"/>
            </a:xfrm>
            <a:custGeom>
              <a:avLst/>
              <a:gdLst/>
              <a:ahLst/>
              <a:cxnLst/>
              <a:rect l="l" t="t" r="r" b="b"/>
              <a:pathLst>
                <a:path w="9786" h="9793" extrusionOk="0">
                  <a:moveTo>
                    <a:pt x="4894" y="1765"/>
                  </a:moveTo>
                  <a:cubicBezTo>
                    <a:pt x="6621" y="1765"/>
                    <a:pt x="8022" y="3165"/>
                    <a:pt x="8022" y="4895"/>
                  </a:cubicBezTo>
                  <a:cubicBezTo>
                    <a:pt x="8022" y="6624"/>
                    <a:pt x="6621" y="8022"/>
                    <a:pt x="4894" y="8022"/>
                  </a:cubicBezTo>
                  <a:cubicBezTo>
                    <a:pt x="3166" y="8022"/>
                    <a:pt x="1765" y="6622"/>
                    <a:pt x="1765" y="4895"/>
                  </a:cubicBezTo>
                  <a:cubicBezTo>
                    <a:pt x="1765" y="3166"/>
                    <a:pt x="3166" y="1765"/>
                    <a:pt x="4894" y="1765"/>
                  </a:cubicBezTo>
                  <a:close/>
                  <a:moveTo>
                    <a:pt x="4892" y="1"/>
                  </a:moveTo>
                  <a:cubicBezTo>
                    <a:pt x="4529" y="1"/>
                    <a:pt x="4234" y="297"/>
                    <a:pt x="4234" y="660"/>
                  </a:cubicBezTo>
                  <a:cubicBezTo>
                    <a:pt x="4234" y="691"/>
                    <a:pt x="4247" y="714"/>
                    <a:pt x="4250" y="746"/>
                  </a:cubicBezTo>
                  <a:cubicBezTo>
                    <a:pt x="3571" y="850"/>
                    <a:pt x="2943" y="1117"/>
                    <a:pt x="2413" y="1506"/>
                  </a:cubicBezTo>
                  <a:cubicBezTo>
                    <a:pt x="2395" y="1483"/>
                    <a:pt x="2387" y="1454"/>
                    <a:pt x="2365" y="1434"/>
                  </a:cubicBezTo>
                  <a:cubicBezTo>
                    <a:pt x="2236" y="1305"/>
                    <a:pt x="2067" y="1241"/>
                    <a:pt x="1898" y="1241"/>
                  </a:cubicBezTo>
                  <a:cubicBezTo>
                    <a:pt x="1729" y="1241"/>
                    <a:pt x="1560" y="1305"/>
                    <a:pt x="1432" y="1434"/>
                  </a:cubicBezTo>
                  <a:cubicBezTo>
                    <a:pt x="1175" y="1691"/>
                    <a:pt x="1175" y="2110"/>
                    <a:pt x="1432" y="2366"/>
                  </a:cubicBezTo>
                  <a:cubicBezTo>
                    <a:pt x="1453" y="2390"/>
                    <a:pt x="1480" y="2398"/>
                    <a:pt x="1503" y="2416"/>
                  </a:cubicBezTo>
                  <a:cubicBezTo>
                    <a:pt x="1113" y="2947"/>
                    <a:pt x="847" y="3570"/>
                    <a:pt x="743" y="4253"/>
                  </a:cubicBezTo>
                  <a:cubicBezTo>
                    <a:pt x="714" y="4249"/>
                    <a:pt x="688" y="4235"/>
                    <a:pt x="660" y="4235"/>
                  </a:cubicBezTo>
                  <a:cubicBezTo>
                    <a:pt x="297" y="4235"/>
                    <a:pt x="1" y="4532"/>
                    <a:pt x="1" y="4896"/>
                  </a:cubicBezTo>
                  <a:cubicBezTo>
                    <a:pt x="1" y="5260"/>
                    <a:pt x="298" y="5555"/>
                    <a:pt x="660" y="5555"/>
                  </a:cubicBezTo>
                  <a:cubicBezTo>
                    <a:pt x="690" y="5555"/>
                    <a:pt x="716" y="5543"/>
                    <a:pt x="743" y="5539"/>
                  </a:cubicBezTo>
                  <a:cubicBezTo>
                    <a:pt x="847" y="6218"/>
                    <a:pt x="1114" y="6843"/>
                    <a:pt x="1503" y="7376"/>
                  </a:cubicBezTo>
                  <a:cubicBezTo>
                    <a:pt x="1482" y="7392"/>
                    <a:pt x="1454" y="7402"/>
                    <a:pt x="1432" y="7424"/>
                  </a:cubicBezTo>
                  <a:cubicBezTo>
                    <a:pt x="1175" y="7680"/>
                    <a:pt x="1175" y="8101"/>
                    <a:pt x="1432" y="8357"/>
                  </a:cubicBezTo>
                  <a:cubicBezTo>
                    <a:pt x="1560" y="8485"/>
                    <a:pt x="1729" y="8550"/>
                    <a:pt x="1898" y="8550"/>
                  </a:cubicBezTo>
                  <a:cubicBezTo>
                    <a:pt x="2067" y="8550"/>
                    <a:pt x="2236" y="8485"/>
                    <a:pt x="2365" y="8357"/>
                  </a:cubicBezTo>
                  <a:cubicBezTo>
                    <a:pt x="2386" y="8336"/>
                    <a:pt x="2395" y="8307"/>
                    <a:pt x="2413" y="8285"/>
                  </a:cubicBezTo>
                  <a:cubicBezTo>
                    <a:pt x="2943" y="8676"/>
                    <a:pt x="3571" y="8940"/>
                    <a:pt x="4250" y="9046"/>
                  </a:cubicBezTo>
                  <a:cubicBezTo>
                    <a:pt x="4247" y="9075"/>
                    <a:pt x="4234" y="9101"/>
                    <a:pt x="4234" y="9131"/>
                  </a:cubicBezTo>
                  <a:cubicBezTo>
                    <a:pt x="4234" y="9494"/>
                    <a:pt x="4529" y="9792"/>
                    <a:pt x="4892" y="9792"/>
                  </a:cubicBezTo>
                  <a:cubicBezTo>
                    <a:pt x="5255" y="9792"/>
                    <a:pt x="5551" y="9494"/>
                    <a:pt x="5551" y="9131"/>
                  </a:cubicBezTo>
                  <a:cubicBezTo>
                    <a:pt x="5551" y="9101"/>
                    <a:pt x="5538" y="9075"/>
                    <a:pt x="5535" y="9046"/>
                  </a:cubicBezTo>
                  <a:cubicBezTo>
                    <a:pt x="6214" y="8940"/>
                    <a:pt x="6839" y="8676"/>
                    <a:pt x="7372" y="8285"/>
                  </a:cubicBezTo>
                  <a:cubicBezTo>
                    <a:pt x="7391" y="8309"/>
                    <a:pt x="7399" y="8336"/>
                    <a:pt x="7420" y="8357"/>
                  </a:cubicBezTo>
                  <a:cubicBezTo>
                    <a:pt x="7548" y="8485"/>
                    <a:pt x="7717" y="8550"/>
                    <a:pt x="7886" y="8550"/>
                  </a:cubicBezTo>
                  <a:cubicBezTo>
                    <a:pt x="8055" y="8550"/>
                    <a:pt x="8225" y="8485"/>
                    <a:pt x="8353" y="8357"/>
                  </a:cubicBezTo>
                  <a:cubicBezTo>
                    <a:pt x="8610" y="8101"/>
                    <a:pt x="8610" y="7680"/>
                    <a:pt x="8353" y="7424"/>
                  </a:cubicBezTo>
                  <a:cubicBezTo>
                    <a:pt x="8331" y="7403"/>
                    <a:pt x="8303" y="7392"/>
                    <a:pt x="8281" y="7376"/>
                  </a:cubicBezTo>
                  <a:cubicBezTo>
                    <a:pt x="8670" y="6843"/>
                    <a:pt x="8936" y="6220"/>
                    <a:pt x="9040" y="5539"/>
                  </a:cubicBezTo>
                  <a:cubicBezTo>
                    <a:pt x="9070" y="5542"/>
                    <a:pt x="9096" y="5555"/>
                    <a:pt x="9127" y="5555"/>
                  </a:cubicBezTo>
                  <a:cubicBezTo>
                    <a:pt x="9490" y="5555"/>
                    <a:pt x="9785" y="5260"/>
                    <a:pt x="9785" y="4896"/>
                  </a:cubicBezTo>
                  <a:cubicBezTo>
                    <a:pt x="9785" y="4532"/>
                    <a:pt x="9490" y="4235"/>
                    <a:pt x="9127" y="4235"/>
                  </a:cubicBezTo>
                  <a:cubicBezTo>
                    <a:pt x="9096" y="4235"/>
                    <a:pt x="9070" y="4249"/>
                    <a:pt x="9040" y="4253"/>
                  </a:cubicBezTo>
                  <a:cubicBezTo>
                    <a:pt x="8936" y="3573"/>
                    <a:pt x="8670" y="2947"/>
                    <a:pt x="8281" y="2416"/>
                  </a:cubicBezTo>
                  <a:cubicBezTo>
                    <a:pt x="8303" y="2398"/>
                    <a:pt x="8331" y="2390"/>
                    <a:pt x="8353" y="2366"/>
                  </a:cubicBezTo>
                  <a:cubicBezTo>
                    <a:pt x="8610" y="2110"/>
                    <a:pt x="8610" y="1691"/>
                    <a:pt x="8353" y="1434"/>
                  </a:cubicBezTo>
                  <a:cubicBezTo>
                    <a:pt x="8225" y="1305"/>
                    <a:pt x="8055" y="1241"/>
                    <a:pt x="7886" y="1241"/>
                  </a:cubicBezTo>
                  <a:cubicBezTo>
                    <a:pt x="7717" y="1241"/>
                    <a:pt x="7548" y="1305"/>
                    <a:pt x="7420" y="1434"/>
                  </a:cubicBezTo>
                  <a:cubicBezTo>
                    <a:pt x="7399" y="1454"/>
                    <a:pt x="7391" y="1484"/>
                    <a:pt x="7372" y="1506"/>
                  </a:cubicBezTo>
                  <a:cubicBezTo>
                    <a:pt x="6840" y="1117"/>
                    <a:pt x="6214" y="850"/>
                    <a:pt x="5535" y="746"/>
                  </a:cubicBezTo>
                  <a:cubicBezTo>
                    <a:pt x="5538" y="716"/>
                    <a:pt x="5551" y="691"/>
                    <a:pt x="5551" y="660"/>
                  </a:cubicBezTo>
                  <a:cubicBezTo>
                    <a:pt x="5551" y="297"/>
                    <a:pt x="5255" y="1"/>
                    <a:pt x="48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09" name="Google Shape;409;p37"/>
            <p:cNvGrpSpPr/>
            <p:nvPr/>
          </p:nvGrpSpPr>
          <p:grpSpPr>
            <a:xfrm>
              <a:off x="998500" y="1097444"/>
              <a:ext cx="2256519" cy="2948604"/>
              <a:chOff x="1119525" y="2437600"/>
              <a:chExt cx="1296850" cy="1694600"/>
            </a:xfrm>
          </p:grpSpPr>
          <p:sp>
            <p:nvSpPr>
              <p:cNvPr id="410" name="Google Shape;410;p37"/>
              <p:cNvSpPr/>
              <p:nvPr/>
            </p:nvSpPr>
            <p:spPr>
              <a:xfrm>
                <a:off x="1219475" y="2437600"/>
                <a:ext cx="850625" cy="1694600"/>
              </a:xfrm>
              <a:custGeom>
                <a:avLst/>
                <a:gdLst/>
                <a:ahLst/>
                <a:cxnLst/>
                <a:rect l="l" t="t" r="r" b="b"/>
                <a:pathLst>
                  <a:path w="34025" h="67784" extrusionOk="0">
                    <a:moveTo>
                      <a:pt x="4295" y="0"/>
                    </a:moveTo>
                    <a:cubicBezTo>
                      <a:pt x="1934" y="0"/>
                      <a:pt x="1" y="1933"/>
                      <a:pt x="1" y="4295"/>
                    </a:cubicBezTo>
                    <a:lnTo>
                      <a:pt x="1" y="63488"/>
                    </a:lnTo>
                    <a:cubicBezTo>
                      <a:pt x="1" y="65850"/>
                      <a:pt x="1934" y="67783"/>
                      <a:pt x="4295" y="67783"/>
                    </a:cubicBezTo>
                    <a:lnTo>
                      <a:pt x="29730" y="67783"/>
                    </a:lnTo>
                    <a:cubicBezTo>
                      <a:pt x="32091" y="67783"/>
                      <a:pt x="34024" y="65850"/>
                      <a:pt x="34024" y="63488"/>
                    </a:cubicBezTo>
                    <a:lnTo>
                      <a:pt x="34024" y="4295"/>
                    </a:lnTo>
                    <a:cubicBezTo>
                      <a:pt x="34024" y="1933"/>
                      <a:pt x="32091" y="0"/>
                      <a:pt x="297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37"/>
              <p:cNvSpPr/>
              <p:nvPr/>
            </p:nvSpPr>
            <p:spPr>
              <a:xfrm>
                <a:off x="1292050" y="2538575"/>
                <a:ext cx="705425" cy="1401475"/>
              </a:xfrm>
              <a:custGeom>
                <a:avLst/>
                <a:gdLst/>
                <a:ahLst/>
                <a:cxnLst/>
                <a:rect l="l" t="t" r="r" b="b"/>
                <a:pathLst>
                  <a:path w="28217" h="56059" extrusionOk="0">
                    <a:moveTo>
                      <a:pt x="1" y="1"/>
                    </a:moveTo>
                    <a:lnTo>
                      <a:pt x="1" y="56059"/>
                    </a:lnTo>
                    <a:lnTo>
                      <a:pt x="28217" y="56059"/>
                    </a:lnTo>
                    <a:lnTo>
                      <a:pt x="2821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37"/>
              <p:cNvSpPr/>
              <p:nvPr/>
            </p:nvSpPr>
            <p:spPr>
              <a:xfrm>
                <a:off x="1564275" y="4000025"/>
                <a:ext cx="160975" cy="53675"/>
              </a:xfrm>
              <a:custGeom>
                <a:avLst/>
                <a:gdLst/>
                <a:ahLst/>
                <a:cxnLst/>
                <a:rect l="l" t="t" r="r" b="b"/>
                <a:pathLst>
                  <a:path w="6439" h="2147" extrusionOk="0">
                    <a:moveTo>
                      <a:pt x="1073" y="0"/>
                    </a:moveTo>
                    <a:cubicBezTo>
                      <a:pt x="481" y="0"/>
                      <a:pt x="1" y="481"/>
                      <a:pt x="1" y="1073"/>
                    </a:cubicBezTo>
                    <a:cubicBezTo>
                      <a:pt x="1" y="1666"/>
                      <a:pt x="480" y="2146"/>
                      <a:pt x="1073" y="2146"/>
                    </a:cubicBezTo>
                    <a:lnTo>
                      <a:pt x="5365" y="2146"/>
                    </a:lnTo>
                    <a:cubicBezTo>
                      <a:pt x="5958" y="2146"/>
                      <a:pt x="6439" y="1666"/>
                      <a:pt x="6439" y="1073"/>
                    </a:cubicBezTo>
                    <a:cubicBezTo>
                      <a:pt x="6439" y="481"/>
                      <a:pt x="5960" y="0"/>
                      <a:pt x="536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37"/>
              <p:cNvSpPr/>
              <p:nvPr/>
            </p:nvSpPr>
            <p:spPr>
              <a:xfrm>
                <a:off x="1292050" y="2538600"/>
                <a:ext cx="705425" cy="1401450"/>
              </a:xfrm>
              <a:custGeom>
                <a:avLst/>
                <a:gdLst/>
                <a:ahLst/>
                <a:cxnLst/>
                <a:rect l="l" t="t" r="r" b="b"/>
                <a:pathLst>
                  <a:path w="28217" h="56058" extrusionOk="0">
                    <a:moveTo>
                      <a:pt x="28217" y="1"/>
                    </a:moveTo>
                    <a:lnTo>
                      <a:pt x="1" y="56058"/>
                    </a:lnTo>
                    <a:lnTo>
                      <a:pt x="28217" y="56058"/>
                    </a:lnTo>
                    <a:lnTo>
                      <a:pt x="2821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37"/>
              <p:cNvSpPr/>
              <p:nvPr/>
            </p:nvSpPr>
            <p:spPr>
              <a:xfrm>
                <a:off x="1589550" y="2745875"/>
                <a:ext cx="826825" cy="717975"/>
              </a:xfrm>
              <a:custGeom>
                <a:avLst/>
                <a:gdLst/>
                <a:ahLst/>
                <a:cxnLst/>
                <a:rect l="l" t="t" r="r" b="b"/>
                <a:pathLst>
                  <a:path w="33073" h="28719" extrusionOk="0">
                    <a:moveTo>
                      <a:pt x="16536" y="1"/>
                    </a:moveTo>
                    <a:cubicBezTo>
                      <a:pt x="15362" y="932"/>
                      <a:pt x="10963" y="4109"/>
                      <a:pt x="5433" y="4199"/>
                    </a:cubicBezTo>
                    <a:cubicBezTo>
                      <a:pt x="5433" y="4199"/>
                      <a:pt x="1" y="22645"/>
                      <a:pt x="16536" y="28719"/>
                    </a:cubicBezTo>
                    <a:cubicBezTo>
                      <a:pt x="33072" y="22645"/>
                      <a:pt x="27639" y="4199"/>
                      <a:pt x="27639" y="4199"/>
                    </a:cubicBezTo>
                    <a:cubicBezTo>
                      <a:pt x="22109" y="4108"/>
                      <a:pt x="17708" y="931"/>
                      <a:pt x="1653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37"/>
              <p:cNvSpPr/>
              <p:nvPr/>
            </p:nvSpPr>
            <p:spPr>
              <a:xfrm>
                <a:off x="1626925" y="2772500"/>
                <a:ext cx="752025" cy="662575"/>
              </a:xfrm>
              <a:custGeom>
                <a:avLst/>
                <a:gdLst/>
                <a:ahLst/>
                <a:cxnLst/>
                <a:rect l="l" t="t" r="r" b="b"/>
                <a:pathLst>
                  <a:path w="30081" h="26503" extrusionOk="0">
                    <a:moveTo>
                      <a:pt x="15041" y="0"/>
                    </a:moveTo>
                    <a:lnTo>
                      <a:pt x="14800" y="191"/>
                    </a:lnTo>
                    <a:cubicBezTo>
                      <a:pt x="13743" y="1030"/>
                      <a:pt x="9925" y="3772"/>
                      <a:pt x="5140" y="3850"/>
                    </a:cubicBezTo>
                    <a:lnTo>
                      <a:pt x="4855" y="3855"/>
                    </a:lnTo>
                    <a:lnTo>
                      <a:pt x="4773" y="4128"/>
                    </a:lnTo>
                    <a:cubicBezTo>
                      <a:pt x="4723" y="4297"/>
                      <a:pt x="1" y="20979"/>
                      <a:pt x="14906" y="26452"/>
                    </a:cubicBezTo>
                    <a:lnTo>
                      <a:pt x="15041" y="26502"/>
                    </a:lnTo>
                    <a:lnTo>
                      <a:pt x="15175" y="26452"/>
                    </a:lnTo>
                    <a:cubicBezTo>
                      <a:pt x="30081" y="20979"/>
                      <a:pt x="25357" y="4297"/>
                      <a:pt x="25308" y="4128"/>
                    </a:cubicBezTo>
                    <a:lnTo>
                      <a:pt x="25228" y="3855"/>
                    </a:lnTo>
                    <a:lnTo>
                      <a:pt x="24943" y="3850"/>
                    </a:lnTo>
                    <a:cubicBezTo>
                      <a:pt x="20155" y="3772"/>
                      <a:pt x="16340" y="1030"/>
                      <a:pt x="15283" y="191"/>
                    </a:cubicBezTo>
                    <a:lnTo>
                      <a:pt x="1504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37"/>
              <p:cNvSpPr/>
              <p:nvPr/>
            </p:nvSpPr>
            <p:spPr>
              <a:xfrm>
                <a:off x="1914400" y="2925375"/>
                <a:ext cx="177100" cy="174150"/>
              </a:xfrm>
              <a:custGeom>
                <a:avLst/>
                <a:gdLst/>
                <a:ahLst/>
                <a:cxnLst/>
                <a:rect l="l" t="t" r="r" b="b"/>
                <a:pathLst>
                  <a:path w="7084" h="6966" extrusionOk="0">
                    <a:moveTo>
                      <a:pt x="4036" y="913"/>
                    </a:moveTo>
                    <a:cubicBezTo>
                      <a:pt x="5213" y="913"/>
                      <a:pt x="6168" y="1871"/>
                      <a:pt x="6168" y="3046"/>
                    </a:cubicBezTo>
                    <a:lnTo>
                      <a:pt x="6168" y="3918"/>
                    </a:lnTo>
                    <a:cubicBezTo>
                      <a:pt x="6168" y="5095"/>
                      <a:pt x="5213" y="6052"/>
                      <a:pt x="4036" y="6052"/>
                    </a:cubicBezTo>
                    <a:lnTo>
                      <a:pt x="3049" y="6052"/>
                    </a:lnTo>
                    <a:cubicBezTo>
                      <a:pt x="1872" y="6052"/>
                      <a:pt x="915" y="5095"/>
                      <a:pt x="915" y="3918"/>
                    </a:cubicBezTo>
                    <a:lnTo>
                      <a:pt x="915" y="3046"/>
                    </a:lnTo>
                    <a:cubicBezTo>
                      <a:pt x="915" y="1869"/>
                      <a:pt x="1872" y="913"/>
                      <a:pt x="3049" y="913"/>
                    </a:cubicBezTo>
                    <a:close/>
                    <a:moveTo>
                      <a:pt x="3047" y="1"/>
                    </a:moveTo>
                    <a:cubicBezTo>
                      <a:pt x="1366" y="1"/>
                      <a:pt x="1" y="1366"/>
                      <a:pt x="1" y="3046"/>
                    </a:cubicBezTo>
                    <a:lnTo>
                      <a:pt x="1" y="3918"/>
                    </a:lnTo>
                    <a:cubicBezTo>
                      <a:pt x="1" y="5599"/>
                      <a:pt x="1366" y="6965"/>
                      <a:pt x="3047" y="6965"/>
                    </a:cubicBezTo>
                    <a:lnTo>
                      <a:pt x="4035" y="6965"/>
                    </a:lnTo>
                    <a:cubicBezTo>
                      <a:pt x="5715" y="6965"/>
                      <a:pt x="7083" y="5599"/>
                      <a:pt x="7081" y="3918"/>
                    </a:cubicBezTo>
                    <a:lnTo>
                      <a:pt x="7081" y="3046"/>
                    </a:lnTo>
                    <a:cubicBezTo>
                      <a:pt x="7081" y="1366"/>
                      <a:pt x="5715" y="1"/>
                      <a:pt x="403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37"/>
              <p:cNvSpPr/>
              <p:nvPr/>
            </p:nvSpPr>
            <p:spPr>
              <a:xfrm>
                <a:off x="1874500" y="3025250"/>
                <a:ext cx="256925" cy="257000"/>
              </a:xfrm>
              <a:custGeom>
                <a:avLst/>
                <a:gdLst/>
                <a:ahLst/>
                <a:cxnLst/>
                <a:rect l="l" t="t" r="r" b="b"/>
                <a:pathLst>
                  <a:path w="10277" h="10280" extrusionOk="0">
                    <a:moveTo>
                      <a:pt x="2987" y="0"/>
                    </a:moveTo>
                    <a:cubicBezTo>
                      <a:pt x="1346" y="0"/>
                      <a:pt x="0" y="1346"/>
                      <a:pt x="0" y="2989"/>
                    </a:cubicBezTo>
                    <a:lnTo>
                      <a:pt x="0" y="7290"/>
                    </a:lnTo>
                    <a:cubicBezTo>
                      <a:pt x="0" y="8934"/>
                      <a:pt x="1344" y="10279"/>
                      <a:pt x="2987" y="10279"/>
                    </a:cubicBezTo>
                    <a:lnTo>
                      <a:pt x="7289" y="10279"/>
                    </a:lnTo>
                    <a:cubicBezTo>
                      <a:pt x="8932" y="10279"/>
                      <a:pt x="10277" y="8934"/>
                      <a:pt x="10277" y="7290"/>
                    </a:cubicBezTo>
                    <a:lnTo>
                      <a:pt x="10277" y="2989"/>
                    </a:lnTo>
                    <a:cubicBezTo>
                      <a:pt x="10277" y="1346"/>
                      <a:pt x="8932" y="0"/>
                      <a:pt x="728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37"/>
              <p:cNvSpPr/>
              <p:nvPr/>
            </p:nvSpPr>
            <p:spPr>
              <a:xfrm>
                <a:off x="1890650" y="3041425"/>
                <a:ext cx="240775" cy="240825"/>
              </a:xfrm>
              <a:custGeom>
                <a:avLst/>
                <a:gdLst/>
                <a:ahLst/>
                <a:cxnLst/>
                <a:rect l="l" t="t" r="r" b="b"/>
                <a:pathLst>
                  <a:path w="9631" h="9633" extrusionOk="0">
                    <a:moveTo>
                      <a:pt x="8491" y="0"/>
                    </a:moveTo>
                    <a:cubicBezTo>
                      <a:pt x="8894" y="512"/>
                      <a:pt x="9138" y="1152"/>
                      <a:pt x="9138" y="1849"/>
                    </a:cubicBezTo>
                    <a:lnTo>
                      <a:pt x="9138" y="6150"/>
                    </a:lnTo>
                    <a:cubicBezTo>
                      <a:pt x="9138" y="7794"/>
                      <a:pt x="7792" y="9139"/>
                      <a:pt x="6150" y="9139"/>
                    </a:cubicBezTo>
                    <a:lnTo>
                      <a:pt x="1847" y="9139"/>
                    </a:lnTo>
                    <a:cubicBezTo>
                      <a:pt x="1151" y="9139"/>
                      <a:pt x="509" y="8896"/>
                      <a:pt x="0" y="8492"/>
                    </a:cubicBezTo>
                    <a:lnTo>
                      <a:pt x="0" y="8492"/>
                    </a:lnTo>
                    <a:cubicBezTo>
                      <a:pt x="547" y="9184"/>
                      <a:pt x="1393" y="9632"/>
                      <a:pt x="2339" y="9632"/>
                    </a:cubicBezTo>
                    <a:lnTo>
                      <a:pt x="6640" y="9632"/>
                    </a:lnTo>
                    <a:cubicBezTo>
                      <a:pt x="8284" y="9632"/>
                      <a:pt x="9630" y="8287"/>
                      <a:pt x="9630" y="6643"/>
                    </a:cubicBezTo>
                    <a:lnTo>
                      <a:pt x="9630" y="2342"/>
                    </a:lnTo>
                    <a:cubicBezTo>
                      <a:pt x="9631" y="1396"/>
                      <a:pt x="9182" y="550"/>
                      <a:pt x="849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37"/>
              <p:cNvSpPr/>
              <p:nvPr/>
            </p:nvSpPr>
            <p:spPr>
              <a:xfrm>
                <a:off x="1964400" y="3085750"/>
                <a:ext cx="77125" cy="151975"/>
              </a:xfrm>
              <a:custGeom>
                <a:avLst/>
                <a:gdLst/>
                <a:ahLst/>
                <a:cxnLst/>
                <a:rect l="l" t="t" r="r" b="b"/>
                <a:pathLst>
                  <a:path w="3085" h="6079" extrusionOk="0">
                    <a:moveTo>
                      <a:pt x="1543" y="1"/>
                    </a:moveTo>
                    <a:cubicBezTo>
                      <a:pt x="691" y="1"/>
                      <a:pt x="1" y="691"/>
                      <a:pt x="1" y="1543"/>
                    </a:cubicBezTo>
                    <a:cubicBezTo>
                      <a:pt x="1" y="2153"/>
                      <a:pt x="359" y="2677"/>
                      <a:pt x="876" y="2927"/>
                    </a:cubicBezTo>
                    <a:lnTo>
                      <a:pt x="110" y="5816"/>
                    </a:lnTo>
                    <a:cubicBezTo>
                      <a:pt x="81" y="5959"/>
                      <a:pt x="177" y="6079"/>
                      <a:pt x="325" y="6079"/>
                    </a:cubicBezTo>
                    <a:lnTo>
                      <a:pt x="2767" y="6079"/>
                    </a:lnTo>
                    <a:cubicBezTo>
                      <a:pt x="2913" y="6079"/>
                      <a:pt x="3010" y="5959"/>
                      <a:pt x="2982" y="5816"/>
                    </a:cubicBezTo>
                    <a:lnTo>
                      <a:pt x="2215" y="2927"/>
                    </a:lnTo>
                    <a:cubicBezTo>
                      <a:pt x="2726" y="2677"/>
                      <a:pt x="3084" y="2153"/>
                      <a:pt x="3084" y="1543"/>
                    </a:cubicBezTo>
                    <a:cubicBezTo>
                      <a:pt x="3084" y="691"/>
                      <a:pt x="2394" y="1"/>
                      <a:pt x="15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37"/>
              <p:cNvSpPr/>
              <p:nvPr/>
            </p:nvSpPr>
            <p:spPr>
              <a:xfrm>
                <a:off x="1131100" y="3216975"/>
                <a:ext cx="427175" cy="389225"/>
              </a:xfrm>
              <a:custGeom>
                <a:avLst/>
                <a:gdLst/>
                <a:ahLst/>
                <a:cxnLst/>
                <a:rect l="l" t="t" r="r" b="b"/>
                <a:pathLst>
                  <a:path w="17087" h="15569" extrusionOk="0">
                    <a:moveTo>
                      <a:pt x="8544" y="1765"/>
                    </a:moveTo>
                    <a:cubicBezTo>
                      <a:pt x="10084" y="1765"/>
                      <a:pt x="11625" y="2353"/>
                      <a:pt x="12800" y="3528"/>
                    </a:cubicBezTo>
                    <a:cubicBezTo>
                      <a:pt x="15151" y="5879"/>
                      <a:pt x="15151" y="9690"/>
                      <a:pt x="12800" y="12040"/>
                    </a:cubicBezTo>
                    <a:cubicBezTo>
                      <a:pt x="11624" y="13216"/>
                      <a:pt x="10083" y="13804"/>
                      <a:pt x="8543" y="13804"/>
                    </a:cubicBezTo>
                    <a:cubicBezTo>
                      <a:pt x="7003" y="13804"/>
                      <a:pt x="5462" y="13216"/>
                      <a:pt x="4288" y="12041"/>
                    </a:cubicBezTo>
                    <a:cubicBezTo>
                      <a:pt x="1937" y="9690"/>
                      <a:pt x="1937" y="5879"/>
                      <a:pt x="4288" y="3528"/>
                    </a:cubicBezTo>
                    <a:cubicBezTo>
                      <a:pt x="5463" y="2353"/>
                      <a:pt x="7004" y="1765"/>
                      <a:pt x="8544" y="1765"/>
                    </a:cubicBezTo>
                    <a:close/>
                    <a:moveTo>
                      <a:pt x="8544" y="1"/>
                    </a:moveTo>
                    <a:cubicBezTo>
                      <a:pt x="6552" y="1"/>
                      <a:pt x="4560" y="761"/>
                      <a:pt x="3041" y="2280"/>
                    </a:cubicBezTo>
                    <a:cubicBezTo>
                      <a:pt x="1" y="5320"/>
                      <a:pt x="1" y="10249"/>
                      <a:pt x="3041" y="13289"/>
                    </a:cubicBezTo>
                    <a:cubicBezTo>
                      <a:pt x="4561" y="14809"/>
                      <a:pt x="6553" y="15569"/>
                      <a:pt x="8545" y="15569"/>
                    </a:cubicBezTo>
                    <a:cubicBezTo>
                      <a:pt x="10537" y="15569"/>
                      <a:pt x="12530" y="14809"/>
                      <a:pt x="14049" y="13289"/>
                    </a:cubicBezTo>
                    <a:cubicBezTo>
                      <a:pt x="17087" y="10249"/>
                      <a:pt x="17087" y="5321"/>
                      <a:pt x="14049" y="2282"/>
                    </a:cubicBezTo>
                    <a:cubicBezTo>
                      <a:pt x="12529" y="761"/>
                      <a:pt x="10537" y="1"/>
                      <a:pt x="854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37"/>
              <p:cNvSpPr/>
              <p:nvPr/>
            </p:nvSpPr>
            <p:spPr>
              <a:xfrm>
                <a:off x="1179500" y="3261100"/>
                <a:ext cx="330400" cy="300975"/>
              </a:xfrm>
              <a:custGeom>
                <a:avLst/>
                <a:gdLst/>
                <a:ahLst/>
                <a:cxnLst/>
                <a:rect l="l" t="t" r="r" b="b"/>
                <a:pathLst>
                  <a:path w="13216" h="12039" extrusionOk="0">
                    <a:moveTo>
                      <a:pt x="6608" y="0"/>
                    </a:moveTo>
                    <a:cubicBezTo>
                      <a:pt x="5068" y="0"/>
                      <a:pt x="3527" y="588"/>
                      <a:pt x="2352" y="1763"/>
                    </a:cubicBezTo>
                    <a:cubicBezTo>
                      <a:pt x="1" y="4114"/>
                      <a:pt x="1" y="7925"/>
                      <a:pt x="2352" y="10276"/>
                    </a:cubicBezTo>
                    <a:cubicBezTo>
                      <a:pt x="3526" y="11451"/>
                      <a:pt x="5067" y="12039"/>
                      <a:pt x="6607" y="12039"/>
                    </a:cubicBezTo>
                    <a:cubicBezTo>
                      <a:pt x="8147" y="12039"/>
                      <a:pt x="9688" y="11451"/>
                      <a:pt x="10864" y="10275"/>
                    </a:cubicBezTo>
                    <a:cubicBezTo>
                      <a:pt x="13215" y="7925"/>
                      <a:pt x="13215" y="4114"/>
                      <a:pt x="10864" y="1763"/>
                    </a:cubicBezTo>
                    <a:cubicBezTo>
                      <a:pt x="9689" y="588"/>
                      <a:pt x="8148" y="0"/>
                      <a:pt x="660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37"/>
              <p:cNvSpPr/>
              <p:nvPr/>
            </p:nvSpPr>
            <p:spPr>
              <a:xfrm>
                <a:off x="1434150" y="3501025"/>
                <a:ext cx="191475" cy="191400"/>
              </a:xfrm>
              <a:custGeom>
                <a:avLst/>
                <a:gdLst/>
                <a:ahLst/>
                <a:cxnLst/>
                <a:rect l="l" t="t" r="r" b="b"/>
                <a:pathLst>
                  <a:path w="7659" h="7656" extrusionOk="0">
                    <a:moveTo>
                      <a:pt x="1357" y="0"/>
                    </a:moveTo>
                    <a:lnTo>
                      <a:pt x="0" y="1356"/>
                    </a:lnTo>
                    <a:lnTo>
                      <a:pt x="6301" y="7656"/>
                    </a:lnTo>
                    <a:lnTo>
                      <a:pt x="7658" y="6301"/>
                    </a:lnTo>
                    <a:lnTo>
                      <a:pt x="135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37"/>
              <p:cNvSpPr/>
              <p:nvPr/>
            </p:nvSpPr>
            <p:spPr>
              <a:xfrm>
                <a:off x="1557750" y="3624625"/>
                <a:ext cx="67875" cy="67800"/>
              </a:xfrm>
              <a:custGeom>
                <a:avLst/>
                <a:gdLst/>
                <a:ahLst/>
                <a:cxnLst/>
                <a:rect l="l" t="t" r="r" b="b"/>
                <a:pathLst>
                  <a:path w="2715" h="2712" extrusionOk="0">
                    <a:moveTo>
                      <a:pt x="1357" y="1"/>
                    </a:moveTo>
                    <a:lnTo>
                      <a:pt x="0" y="1357"/>
                    </a:lnTo>
                    <a:lnTo>
                      <a:pt x="1357" y="2712"/>
                    </a:lnTo>
                    <a:lnTo>
                      <a:pt x="2714" y="1357"/>
                    </a:lnTo>
                    <a:lnTo>
                      <a:pt x="135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37"/>
              <p:cNvSpPr/>
              <p:nvPr/>
            </p:nvSpPr>
            <p:spPr>
              <a:xfrm>
                <a:off x="1248675" y="3327200"/>
                <a:ext cx="188775" cy="168725"/>
              </a:xfrm>
              <a:custGeom>
                <a:avLst/>
                <a:gdLst/>
                <a:ahLst/>
                <a:cxnLst/>
                <a:rect l="l" t="t" r="r" b="b"/>
                <a:pathLst>
                  <a:path w="7551" h="6749" extrusionOk="0">
                    <a:moveTo>
                      <a:pt x="3774" y="0"/>
                    </a:moveTo>
                    <a:cubicBezTo>
                      <a:pt x="3125" y="0"/>
                      <a:pt x="2596" y="527"/>
                      <a:pt x="2596" y="1179"/>
                    </a:cubicBezTo>
                    <a:cubicBezTo>
                      <a:pt x="2596" y="1422"/>
                      <a:pt x="2670" y="1648"/>
                      <a:pt x="2795" y="1836"/>
                    </a:cubicBezTo>
                    <a:cubicBezTo>
                      <a:pt x="2633" y="1964"/>
                      <a:pt x="2485" y="2127"/>
                      <a:pt x="2357" y="2313"/>
                    </a:cubicBezTo>
                    <a:cubicBezTo>
                      <a:pt x="1883" y="2014"/>
                      <a:pt x="1408" y="1717"/>
                      <a:pt x="934" y="1419"/>
                    </a:cubicBezTo>
                    <a:cubicBezTo>
                      <a:pt x="897" y="1396"/>
                      <a:pt x="861" y="1386"/>
                      <a:pt x="826" y="1386"/>
                    </a:cubicBezTo>
                    <a:cubicBezTo>
                      <a:pt x="647" y="1386"/>
                      <a:pt x="530" y="1661"/>
                      <a:pt x="722" y="1782"/>
                    </a:cubicBezTo>
                    <a:cubicBezTo>
                      <a:pt x="1198" y="2080"/>
                      <a:pt x="1673" y="2378"/>
                      <a:pt x="2148" y="2678"/>
                    </a:cubicBezTo>
                    <a:cubicBezTo>
                      <a:pt x="1984" y="3026"/>
                      <a:pt x="1879" y="3434"/>
                      <a:pt x="1860" y="3869"/>
                    </a:cubicBezTo>
                    <a:cubicBezTo>
                      <a:pt x="1331" y="3813"/>
                      <a:pt x="799" y="3758"/>
                      <a:pt x="269" y="3703"/>
                    </a:cubicBezTo>
                    <a:cubicBezTo>
                      <a:pt x="260" y="3702"/>
                      <a:pt x="251" y="3701"/>
                      <a:pt x="243" y="3701"/>
                    </a:cubicBezTo>
                    <a:cubicBezTo>
                      <a:pt x="0" y="3701"/>
                      <a:pt x="10" y="4096"/>
                      <a:pt x="269" y="4122"/>
                    </a:cubicBezTo>
                    <a:cubicBezTo>
                      <a:pt x="802" y="4178"/>
                      <a:pt x="1334" y="4232"/>
                      <a:pt x="1867" y="4288"/>
                    </a:cubicBezTo>
                    <a:cubicBezTo>
                      <a:pt x="1896" y="4666"/>
                      <a:pt x="1988" y="5019"/>
                      <a:pt x="2128" y="5330"/>
                    </a:cubicBezTo>
                    <a:cubicBezTo>
                      <a:pt x="1749" y="5684"/>
                      <a:pt x="1369" y="6039"/>
                      <a:pt x="989" y="6393"/>
                    </a:cubicBezTo>
                    <a:cubicBezTo>
                      <a:pt x="835" y="6538"/>
                      <a:pt x="981" y="6749"/>
                      <a:pt x="1147" y="6749"/>
                    </a:cubicBezTo>
                    <a:cubicBezTo>
                      <a:pt x="1194" y="6749"/>
                      <a:pt x="1243" y="6732"/>
                      <a:pt x="1287" y="6691"/>
                    </a:cubicBezTo>
                    <a:cubicBezTo>
                      <a:pt x="1639" y="6364"/>
                      <a:pt x="1988" y="6036"/>
                      <a:pt x="2338" y="5709"/>
                    </a:cubicBezTo>
                    <a:cubicBezTo>
                      <a:pt x="2689" y="6236"/>
                      <a:pt x="3203" y="6570"/>
                      <a:pt x="3776" y="6570"/>
                    </a:cubicBezTo>
                    <a:cubicBezTo>
                      <a:pt x="4350" y="6570"/>
                      <a:pt x="4862" y="6237"/>
                      <a:pt x="5214" y="5709"/>
                    </a:cubicBezTo>
                    <a:cubicBezTo>
                      <a:pt x="5565" y="6036"/>
                      <a:pt x="5915" y="6364"/>
                      <a:pt x="6265" y="6691"/>
                    </a:cubicBezTo>
                    <a:cubicBezTo>
                      <a:pt x="6309" y="6732"/>
                      <a:pt x="6358" y="6749"/>
                      <a:pt x="6406" y="6749"/>
                    </a:cubicBezTo>
                    <a:cubicBezTo>
                      <a:pt x="6571" y="6749"/>
                      <a:pt x="6717" y="6538"/>
                      <a:pt x="6562" y="6393"/>
                    </a:cubicBezTo>
                    <a:cubicBezTo>
                      <a:pt x="6183" y="6039"/>
                      <a:pt x="5804" y="5684"/>
                      <a:pt x="5424" y="5330"/>
                    </a:cubicBezTo>
                    <a:cubicBezTo>
                      <a:pt x="5563" y="5019"/>
                      <a:pt x="5656" y="4666"/>
                      <a:pt x="5685" y="4288"/>
                    </a:cubicBezTo>
                    <a:cubicBezTo>
                      <a:pt x="6219" y="4232"/>
                      <a:pt x="6751" y="4178"/>
                      <a:pt x="7283" y="4122"/>
                    </a:cubicBezTo>
                    <a:cubicBezTo>
                      <a:pt x="7539" y="4096"/>
                      <a:pt x="7551" y="3701"/>
                      <a:pt x="7306" y="3701"/>
                    </a:cubicBezTo>
                    <a:cubicBezTo>
                      <a:pt x="7298" y="3701"/>
                      <a:pt x="7289" y="3702"/>
                      <a:pt x="7280" y="3703"/>
                    </a:cubicBezTo>
                    <a:cubicBezTo>
                      <a:pt x="6751" y="3758"/>
                      <a:pt x="6219" y="3813"/>
                      <a:pt x="5688" y="3869"/>
                    </a:cubicBezTo>
                    <a:cubicBezTo>
                      <a:pt x="5668" y="3434"/>
                      <a:pt x="5565" y="3026"/>
                      <a:pt x="5400" y="2678"/>
                    </a:cubicBezTo>
                    <a:cubicBezTo>
                      <a:pt x="5875" y="2379"/>
                      <a:pt x="6351" y="2080"/>
                      <a:pt x="6827" y="1782"/>
                    </a:cubicBezTo>
                    <a:cubicBezTo>
                      <a:pt x="7019" y="1661"/>
                      <a:pt x="6900" y="1386"/>
                      <a:pt x="6723" y="1386"/>
                    </a:cubicBezTo>
                    <a:cubicBezTo>
                      <a:pt x="6689" y="1386"/>
                      <a:pt x="6653" y="1396"/>
                      <a:pt x="6616" y="1419"/>
                    </a:cubicBezTo>
                    <a:cubicBezTo>
                      <a:pt x="6142" y="1717"/>
                      <a:pt x="5665" y="2014"/>
                      <a:pt x="5191" y="2313"/>
                    </a:cubicBezTo>
                    <a:cubicBezTo>
                      <a:pt x="5063" y="2127"/>
                      <a:pt x="4916" y="1967"/>
                      <a:pt x="4753" y="1836"/>
                    </a:cubicBezTo>
                    <a:cubicBezTo>
                      <a:pt x="4880" y="1649"/>
                      <a:pt x="4953" y="1422"/>
                      <a:pt x="4953" y="1179"/>
                    </a:cubicBezTo>
                    <a:cubicBezTo>
                      <a:pt x="4953" y="528"/>
                      <a:pt x="4426" y="0"/>
                      <a:pt x="377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37"/>
              <p:cNvSpPr/>
              <p:nvPr/>
            </p:nvSpPr>
            <p:spPr>
              <a:xfrm>
                <a:off x="1119525" y="2607350"/>
                <a:ext cx="450100" cy="343075"/>
              </a:xfrm>
              <a:custGeom>
                <a:avLst/>
                <a:gdLst/>
                <a:ahLst/>
                <a:cxnLst/>
                <a:rect l="l" t="t" r="r" b="b"/>
                <a:pathLst>
                  <a:path w="18004" h="13723" extrusionOk="0">
                    <a:moveTo>
                      <a:pt x="1033" y="0"/>
                    </a:moveTo>
                    <a:cubicBezTo>
                      <a:pt x="436" y="0"/>
                      <a:pt x="0" y="487"/>
                      <a:pt x="67" y="1082"/>
                    </a:cubicBezTo>
                    <a:lnTo>
                      <a:pt x="1375" y="12641"/>
                    </a:lnTo>
                    <a:cubicBezTo>
                      <a:pt x="1443" y="13237"/>
                      <a:pt x="1988" y="13722"/>
                      <a:pt x="2586" y="13722"/>
                    </a:cubicBezTo>
                    <a:lnTo>
                      <a:pt x="15427" y="13722"/>
                    </a:lnTo>
                    <a:cubicBezTo>
                      <a:pt x="16024" y="13722"/>
                      <a:pt x="16580" y="13237"/>
                      <a:pt x="16660" y="12645"/>
                    </a:cubicBezTo>
                    <a:lnTo>
                      <a:pt x="17924" y="3237"/>
                    </a:lnTo>
                    <a:cubicBezTo>
                      <a:pt x="18004" y="2642"/>
                      <a:pt x="17578" y="2159"/>
                      <a:pt x="16979" y="2159"/>
                    </a:cubicBezTo>
                    <a:lnTo>
                      <a:pt x="10452" y="2159"/>
                    </a:lnTo>
                    <a:cubicBezTo>
                      <a:pt x="9854" y="2159"/>
                      <a:pt x="9363" y="1674"/>
                      <a:pt x="9363" y="1079"/>
                    </a:cubicBezTo>
                    <a:cubicBezTo>
                      <a:pt x="9363" y="486"/>
                      <a:pt x="8874" y="0"/>
                      <a:pt x="827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37"/>
              <p:cNvSpPr/>
              <p:nvPr/>
            </p:nvSpPr>
            <p:spPr>
              <a:xfrm>
                <a:off x="1163900" y="2632725"/>
                <a:ext cx="361075" cy="343375"/>
              </a:xfrm>
              <a:custGeom>
                <a:avLst/>
                <a:gdLst/>
                <a:ahLst/>
                <a:cxnLst/>
                <a:rect l="l" t="t" r="r" b="b"/>
                <a:pathLst>
                  <a:path w="14443" h="13735" extrusionOk="0">
                    <a:moveTo>
                      <a:pt x="1" y="0"/>
                    </a:moveTo>
                    <a:lnTo>
                      <a:pt x="1" y="13735"/>
                    </a:lnTo>
                    <a:lnTo>
                      <a:pt x="14443" y="13735"/>
                    </a:lnTo>
                    <a:lnTo>
                      <a:pt x="1444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37"/>
              <p:cNvSpPr/>
              <p:nvPr/>
            </p:nvSpPr>
            <p:spPr>
              <a:xfrm>
                <a:off x="1119525" y="2650100"/>
                <a:ext cx="450100" cy="343075"/>
              </a:xfrm>
              <a:custGeom>
                <a:avLst/>
                <a:gdLst/>
                <a:ahLst/>
                <a:cxnLst/>
                <a:rect l="l" t="t" r="r" b="b"/>
                <a:pathLst>
                  <a:path w="18004" h="13723" extrusionOk="0">
                    <a:moveTo>
                      <a:pt x="1033" y="1"/>
                    </a:moveTo>
                    <a:cubicBezTo>
                      <a:pt x="436" y="1"/>
                      <a:pt x="0" y="488"/>
                      <a:pt x="67" y="1082"/>
                    </a:cubicBezTo>
                    <a:lnTo>
                      <a:pt x="1375" y="12641"/>
                    </a:lnTo>
                    <a:cubicBezTo>
                      <a:pt x="1443" y="13237"/>
                      <a:pt x="1988" y="13723"/>
                      <a:pt x="2586" y="13723"/>
                    </a:cubicBezTo>
                    <a:lnTo>
                      <a:pt x="15427" y="13723"/>
                    </a:lnTo>
                    <a:cubicBezTo>
                      <a:pt x="16024" y="13723"/>
                      <a:pt x="16580" y="13237"/>
                      <a:pt x="16660" y="12645"/>
                    </a:cubicBezTo>
                    <a:lnTo>
                      <a:pt x="17924" y="3236"/>
                    </a:lnTo>
                    <a:cubicBezTo>
                      <a:pt x="18004" y="2643"/>
                      <a:pt x="17578" y="2158"/>
                      <a:pt x="16979" y="2158"/>
                    </a:cubicBezTo>
                    <a:lnTo>
                      <a:pt x="10452" y="2158"/>
                    </a:lnTo>
                    <a:cubicBezTo>
                      <a:pt x="9854" y="2158"/>
                      <a:pt x="9363" y="1673"/>
                      <a:pt x="9363" y="1080"/>
                    </a:cubicBezTo>
                    <a:cubicBezTo>
                      <a:pt x="9363" y="486"/>
                      <a:pt x="8874" y="1"/>
                      <a:pt x="827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37"/>
              <p:cNvSpPr/>
              <p:nvPr/>
            </p:nvSpPr>
            <p:spPr>
              <a:xfrm>
                <a:off x="1490925" y="2704050"/>
                <a:ext cx="78700" cy="289125"/>
              </a:xfrm>
              <a:custGeom>
                <a:avLst/>
                <a:gdLst/>
                <a:ahLst/>
                <a:cxnLst/>
                <a:rect l="l" t="t" r="r" b="b"/>
                <a:pathLst>
                  <a:path w="3148" h="11565" extrusionOk="0">
                    <a:moveTo>
                      <a:pt x="1554" y="0"/>
                    </a:moveTo>
                    <a:cubicBezTo>
                      <a:pt x="2153" y="0"/>
                      <a:pt x="2577" y="485"/>
                      <a:pt x="2498" y="1078"/>
                    </a:cubicBezTo>
                    <a:lnTo>
                      <a:pt x="1233" y="10487"/>
                    </a:lnTo>
                    <a:cubicBezTo>
                      <a:pt x="1154" y="11079"/>
                      <a:pt x="599" y="11565"/>
                      <a:pt x="1" y="11565"/>
                    </a:cubicBezTo>
                    <a:lnTo>
                      <a:pt x="571" y="11565"/>
                    </a:lnTo>
                    <a:cubicBezTo>
                      <a:pt x="1168" y="11565"/>
                      <a:pt x="1724" y="11079"/>
                      <a:pt x="1804" y="10487"/>
                    </a:cubicBezTo>
                    <a:lnTo>
                      <a:pt x="3068" y="1078"/>
                    </a:lnTo>
                    <a:cubicBezTo>
                      <a:pt x="3148" y="485"/>
                      <a:pt x="2723" y="0"/>
                      <a:pt x="2124" y="0"/>
                    </a:cubicBezTo>
                    <a:close/>
                  </a:path>
                </a:pathLst>
              </a:custGeom>
              <a:solidFill>
                <a:srgbClr val="F78A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37"/>
              <p:cNvSpPr/>
              <p:nvPr/>
            </p:nvSpPr>
            <p:spPr>
              <a:xfrm>
                <a:off x="1312100" y="2650100"/>
                <a:ext cx="68750" cy="53975"/>
              </a:xfrm>
              <a:custGeom>
                <a:avLst/>
                <a:gdLst/>
                <a:ahLst/>
                <a:cxnLst/>
                <a:rect l="l" t="t" r="r" b="b"/>
                <a:pathLst>
                  <a:path w="2750" h="2159" extrusionOk="0">
                    <a:moveTo>
                      <a:pt x="1" y="1"/>
                    </a:moveTo>
                    <a:cubicBezTo>
                      <a:pt x="601" y="1"/>
                      <a:pt x="1090" y="486"/>
                      <a:pt x="1090" y="1080"/>
                    </a:cubicBezTo>
                    <a:cubicBezTo>
                      <a:pt x="1090" y="1673"/>
                      <a:pt x="1579" y="2158"/>
                      <a:pt x="2179" y="2158"/>
                    </a:cubicBezTo>
                    <a:lnTo>
                      <a:pt x="2749" y="2158"/>
                    </a:lnTo>
                    <a:cubicBezTo>
                      <a:pt x="2151" y="2158"/>
                      <a:pt x="1660" y="1673"/>
                      <a:pt x="1660" y="1080"/>
                    </a:cubicBezTo>
                    <a:cubicBezTo>
                      <a:pt x="1660" y="486"/>
                      <a:pt x="1171" y="1"/>
                      <a:pt x="571" y="1"/>
                    </a:cubicBezTo>
                    <a:close/>
                  </a:path>
                </a:pathLst>
              </a:custGeom>
              <a:solidFill>
                <a:srgbClr val="F78A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37"/>
              <p:cNvSpPr/>
              <p:nvPr/>
            </p:nvSpPr>
            <p:spPr>
              <a:xfrm>
                <a:off x="1843075" y="3686325"/>
                <a:ext cx="377925" cy="205925"/>
              </a:xfrm>
              <a:custGeom>
                <a:avLst/>
                <a:gdLst/>
                <a:ahLst/>
                <a:cxnLst/>
                <a:rect l="l" t="t" r="r" b="b"/>
                <a:pathLst>
                  <a:path w="15117" h="8237" extrusionOk="0">
                    <a:moveTo>
                      <a:pt x="1738" y="0"/>
                    </a:moveTo>
                    <a:cubicBezTo>
                      <a:pt x="782" y="0"/>
                      <a:pt x="0" y="782"/>
                      <a:pt x="0" y="1737"/>
                    </a:cubicBezTo>
                    <a:lnTo>
                      <a:pt x="0" y="6500"/>
                    </a:lnTo>
                    <a:cubicBezTo>
                      <a:pt x="0" y="7455"/>
                      <a:pt x="782" y="8237"/>
                      <a:pt x="1738" y="8237"/>
                    </a:cubicBezTo>
                    <a:lnTo>
                      <a:pt x="13379" y="8237"/>
                    </a:lnTo>
                    <a:cubicBezTo>
                      <a:pt x="14333" y="8237"/>
                      <a:pt x="15116" y="7455"/>
                      <a:pt x="15116" y="6500"/>
                    </a:cubicBezTo>
                    <a:lnTo>
                      <a:pt x="15116" y="1737"/>
                    </a:lnTo>
                    <a:cubicBezTo>
                      <a:pt x="15116" y="782"/>
                      <a:pt x="14335" y="0"/>
                      <a:pt x="1337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37"/>
              <p:cNvSpPr/>
              <p:nvPr/>
            </p:nvSpPr>
            <p:spPr>
              <a:xfrm>
                <a:off x="1843000" y="3797900"/>
                <a:ext cx="378000" cy="45300"/>
              </a:xfrm>
              <a:custGeom>
                <a:avLst/>
                <a:gdLst/>
                <a:ahLst/>
                <a:cxnLst/>
                <a:rect l="l" t="t" r="r" b="b"/>
                <a:pathLst>
                  <a:path w="15120" h="1812" extrusionOk="0">
                    <a:moveTo>
                      <a:pt x="1" y="1"/>
                    </a:moveTo>
                    <a:lnTo>
                      <a:pt x="1" y="1811"/>
                    </a:lnTo>
                    <a:lnTo>
                      <a:pt x="15119" y="1811"/>
                    </a:lnTo>
                    <a:lnTo>
                      <a:pt x="151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37"/>
              <p:cNvSpPr/>
              <p:nvPr/>
            </p:nvSpPr>
            <p:spPr>
              <a:xfrm>
                <a:off x="2088100" y="3720550"/>
                <a:ext cx="94425" cy="41850"/>
              </a:xfrm>
              <a:custGeom>
                <a:avLst/>
                <a:gdLst/>
                <a:ahLst/>
                <a:cxnLst/>
                <a:rect l="l" t="t" r="r" b="b"/>
                <a:pathLst>
                  <a:path w="3777" h="1674" extrusionOk="0">
                    <a:moveTo>
                      <a:pt x="836" y="1"/>
                    </a:moveTo>
                    <a:cubicBezTo>
                      <a:pt x="375" y="1"/>
                      <a:pt x="1" y="375"/>
                      <a:pt x="1" y="836"/>
                    </a:cubicBezTo>
                    <a:cubicBezTo>
                      <a:pt x="1" y="1300"/>
                      <a:pt x="373" y="1674"/>
                      <a:pt x="836" y="1674"/>
                    </a:cubicBezTo>
                    <a:lnTo>
                      <a:pt x="2938" y="1674"/>
                    </a:lnTo>
                    <a:cubicBezTo>
                      <a:pt x="3402" y="1674"/>
                      <a:pt x="3776" y="1300"/>
                      <a:pt x="3776" y="836"/>
                    </a:cubicBezTo>
                    <a:cubicBezTo>
                      <a:pt x="3776" y="375"/>
                      <a:pt x="3402" y="1"/>
                      <a:pt x="293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37"/>
              <p:cNvSpPr/>
              <p:nvPr/>
            </p:nvSpPr>
            <p:spPr>
              <a:xfrm>
                <a:off x="2123850" y="3720550"/>
                <a:ext cx="58700" cy="41850"/>
              </a:xfrm>
              <a:custGeom>
                <a:avLst/>
                <a:gdLst/>
                <a:ahLst/>
                <a:cxnLst/>
                <a:rect l="l" t="t" r="r" b="b"/>
                <a:pathLst>
                  <a:path w="2348" h="1674" extrusionOk="0">
                    <a:moveTo>
                      <a:pt x="800" y="1"/>
                    </a:moveTo>
                    <a:lnTo>
                      <a:pt x="0" y="1674"/>
                    </a:lnTo>
                    <a:lnTo>
                      <a:pt x="1511" y="1674"/>
                    </a:lnTo>
                    <a:cubicBezTo>
                      <a:pt x="1973" y="1674"/>
                      <a:pt x="2348" y="1300"/>
                      <a:pt x="2348" y="836"/>
                    </a:cubicBezTo>
                    <a:cubicBezTo>
                      <a:pt x="2346" y="375"/>
                      <a:pt x="1972" y="1"/>
                      <a:pt x="151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37"/>
              <p:cNvSpPr/>
              <p:nvPr/>
            </p:nvSpPr>
            <p:spPr>
              <a:xfrm>
                <a:off x="1889925" y="3733300"/>
                <a:ext cx="120125" cy="8175"/>
              </a:xfrm>
              <a:custGeom>
                <a:avLst/>
                <a:gdLst/>
                <a:ahLst/>
                <a:cxnLst/>
                <a:rect l="l" t="t" r="r" b="b"/>
                <a:pathLst>
                  <a:path w="4805" h="327" extrusionOk="0">
                    <a:moveTo>
                      <a:pt x="1" y="1"/>
                    </a:moveTo>
                    <a:lnTo>
                      <a:pt x="1" y="326"/>
                    </a:lnTo>
                    <a:lnTo>
                      <a:pt x="4804" y="326"/>
                    </a:lnTo>
                    <a:lnTo>
                      <a:pt x="480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37"/>
              <p:cNvSpPr/>
              <p:nvPr/>
            </p:nvSpPr>
            <p:spPr>
              <a:xfrm>
                <a:off x="1889925" y="3756300"/>
                <a:ext cx="165725" cy="8150"/>
              </a:xfrm>
              <a:custGeom>
                <a:avLst/>
                <a:gdLst/>
                <a:ahLst/>
                <a:cxnLst/>
                <a:rect l="l" t="t" r="r" b="b"/>
                <a:pathLst>
                  <a:path w="6629" h="326" extrusionOk="0">
                    <a:moveTo>
                      <a:pt x="1" y="1"/>
                    </a:moveTo>
                    <a:lnTo>
                      <a:pt x="1" y="326"/>
                    </a:lnTo>
                    <a:lnTo>
                      <a:pt x="6628" y="326"/>
                    </a:lnTo>
                    <a:lnTo>
                      <a:pt x="662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36" name="Google Shape;436;p37"/>
            <p:cNvSpPr/>
            <p:nvPr/>
          </p:nvSpPr>
          <p:spPr>
            <a:xfrm>
              <a:off x="719988" y="4453731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7"/>
            <p:cNvSpPr/>
            <p:nvPr/>
          </p:nvSpPr>
          <p:spPr>
            <a:xfrm>
              <a:off x="1101817" y="4157225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7"/>
            <p:cNvSpPr/>
            <p:nvPr/>
          </p:nvSpPr>
          <p:spPr>
            <a:xfrm>
              <a:off x="816779" y="3969852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7"/>
            <p:cNvSpPr/>
            <p:nvPr/>
          </p:nvSpPr>
          <p:spPr>
            <a:xfrm>
              <a:off x="2720802" y="310002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7"/>
            <p:cNvSpPr/>
            <p:nvPr/>
          </p:nvSpPr>
          <p:spPr>
            <a:xfrm>
              <a:off x="2499363" y="765978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7"/>
            <p:cNvSpPr/>
            <p:nvPr/>
          </p:nvSpPr>
          <p:spPr>
            <a:xfrm>
              <a:off x="2817612" y="986278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8"/>
          <p:cNvSpPr txBox="1">
            <a:spLocks noGrp="1"/>
          </p:cNvSpPr>
          <p:nvPr>
            <p:ph type="title"/>
          </p:nvPr>
        </p:nvSpPr>
        <p:spPr>
          <a:xfrm>
            <a:off x="719999" y="1068539"/>
            <a:ext cx="5137668" cy="8157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Software metrics</a:t>
            </a:r>
            <a:endParaRPr dirty="0"/>
          </a:p>
        </p:txBody>
      </p:sp>
      <p:sp>
        <p:nvSpPr>
          <p:cNvPr id="447" name="Google Shape;447;p38"/>
          <p:cNvSpPr txBox="1">
            <a:spLocks noGrp="1"/>
          </p:cNvSpPr>
          <p:nvPr>
            <p:ph type="subTitle" idx="1"/>
          </p:nvPr>
        </p:nvSpPr>
        <p:spPr>
          <a:xfrm>
            <a:off x="719999" y="2013273"/>
            <a:ext cx="4879837" cy="2090376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algn="l">
              <a:buFont typeface="+mj-lt"/>
              <a:buAutoNum type="arabicPeriod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-apple-system"/>
              </a:rPr>
              <a:t>Software metrics are measurements that quantify different aspects of software using numbers.</a:t>
            </a:r>
          </a:p>
          <a:p>
            <a:pPr algn="l">
              <a:buFont typeface="+mj-lt"/>
              <a:buAutoNum type="arabicPeriod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-apple-system"/>
              </a:rPr>
              <a:t>These metrics provide information for making technical decisions and improving software projects.</a:t>
            </a:r>
          </a:p>
        </p:txBody>
      </p:sp>
      <p:grpSp>
        <p:nvGrpSpPr>
          <p:cNvPr id="448" name="Google Shape;448;p38"/>
          <p:cNvGrpSpPr/>
          <p:nvPr/>
        </p:nvGrpSpPr>
        <p:grpSpPr>
          <a:xfrm>
            <a:off x="5586218" y="1375799"/>
            <a:ext cx="3481584" cy="2782199"/>
            <a:chOff x="5247768" y="1375799"/>
            <a:chExt cx="3481584" cy="2782199"/>
          </a:xfrm>
        </p:grpSpPr>
        <p:sp>
          <p:nvSpPr>
            <p:cNvPr id="449" name="Google Shape;449;p38"/>
            <p:cNvSpPr/>
            <p:nvPr/>
          </p:nvSpPr>
          <p:spPr>
            <a:xfrm>
              <a:off x="5247768" y="2965358"/>
              <a:ext cx="1023524" cy="1023736"/>
            </a:xfrm>
            <a:custGeom>
              <a:avLst/>
              <a:gdLst/>
              <a:ahLst/>
              <a:cxnLst/>
              <a:rect l="l" t="t" r="r" b="b"/>
              <a:pathLst>
                <a:path w="14454" h="14457" extrusionOk="0">
                  <a:moveTo>
                    <a:pt x="7227" y="2340"/>
                  </a:moveTo>
                  <a:cubicBezTo>
                    <a:pt x="9925" y="2340"/>
                    <a:pt x="12114" y="4530"/>
                    <a:pt x="12114" y="7229"/>
                  </a:cubicBezTo>
                  <a:cubicBezTo>
                    <a:pt x="12115" y="9927"/>
                    <a:pt x="9926" y="12115"/>
                    <a:pt x="7227" y="12115"/>
                  </a:cubicBezTo>
                  <a:cubicBezTo>
                    <a:pt x="4528" y="12115"/>
                    <a:pt x="2338" y="9929"/>
                    <a:pt x="2338" y="7229"/>
                  </a:cubicBezTo>
                  <a:cubicBezTo>
                    <a:pt x="2338" y="4529"/>
                    <a:pt x="4527" y="2340"/>
                    <a:pt x="7227" y="2340"/>
                  </a:cubicBezTo>
                  <a:close/>
                  <a:moveTo>
                    <a:pt x="7228" y="0"/>
                  </a:moveTo>
                  <a:cubicBezTo>
                    <a:pt x="6692" y="0"/>
                    <a:pt x="6254" y="437"/>
                    <a:pt x="6254" y="974"/>
                  </a:cubicBezTo>
                  <a:cubicBezTo>
                    <a:pt x="6254" y="1018"/>
                    <a:pt x="6273" y="1056"/>
                    <a:pt x="6280" y="1099"/>
                  </a:cubicBezTo>
                  <a:cubicBezTo>
                    <a:pt x="5275" y="1255"/>
                    <a:pt x="4351" y="1647"/>
                    <a:pt x="3566" y="2223"/>
                  </a:cubicBezTo>
                  <a:cubicBezTo>
                    <a:pt x="3540" y="2189"/>
                    <a:pt x="3527" y="2148"/>
                    <a:pt x="3495" y="2118"/>
                  </a:cubicBezTo>
                  <a:cubicBezTo>
                    <a:pt x="3306" y="1929"/>
                    <a:pt x="3057" y="1834"/>
                    <a:pt x="2807" y="1834"/>
                  </a:cubicBezTo>
                  <a:cubicBezTo>
                    <a:pt x="2557" y="1834"/>
                    <a:pt x="2307" y="1929"/>
                    <a:pt x="2117" y="2118"/>
                  </a:cubicBezTo>
                  <a:cubicBezTo>
                    <a:pt x="1738" y="2496"/>
                    <a:pt x="1739" y="3118"/>
                    <a:pt x="2117" y="3496"/>
                  </a:cubicBezTo>
                  <a:cubicBezTo>
                    <a:pt x="2150" y="3528"/>
                    <a:pt x="2190" y="3538"/>
                    <a:pt x="2224" y="3566"/>
                  </a:cubicBezTo>
                  <a:cubicBezTo>
                    <a:pt x="1649" y="4351"/>
                    <a:pt x="1254" y="5275"/>
                    <a:pt x="1101" y="6278"/>
                  </a:cubicBezTo>
                  <a:cubicBezTo>
                    <a:pt x="1057" y="6271"/>
                    <a:pt x="1020" y="6255"/>
                    <a:pt x="975" y="6255"/>
                  </a:cubicBezTo>
                  <a:cubicBezTo>
                    <a:pt x="439" y="6255"/>
                    <a:pt x="1" y="6693"/>
                    <a:pt x="1" y="7229"/>
                  </a:cubicBezTo>
                  <a:cubicBezTo>
                    <a:pt x="1" y="7764"/>
                    <a:pt x="440" y="8203"/>
                    <a:pt x="975" y="8203"/>
                  </a:cubicBezTo>
                  <a:cubicBezTo>
                    <a:pt x="1020" y="8203"/>
                    <a:pt x="1057" y="8184"/>
                    <a:pt x="1101" y="8179"/>
                  </a:cubicBezTo>
                  <a:cubicBezTo>
                    <a:pt x="1254" y="9185"/>
                    <a:pt x="1649" y="10107"/>
                    <a:pt x="2224" y="10892"/>
                  </a:cubicBezTo>
                  <a:cubicBezTo>
                    <a:pt x="2190" y="10916"/>
                    <a:pt x="2149" y="10931"/>
                    <a:pt x="2117" y="10962"/>
                  </a:cubicBezTo>
                  <a:cubicBezTo>
                    <a:pt x="1739" y="11340"/>
                    <a:pt x="1738" y="11960"/>
                    <a:pt x="2117" y="12340"/>
                  </a:cubicBezTo>
                  <a:cubicBezTo>
                    <a:pt x="2306" y="12529"/>
                    <a:pt x="2556" y="12624"/>
                    <a:pt x="2806" y="12624"/>
                  </a:cubicBezTo>
                  <a:cubicBezTo>
                    <a:pt x="3056" y="12624"/>
                    <a:pt x="3306" y="12529"/>
                    <a:pt x="3495" y="12340"/>
                  </a:cubicBezTo>
                  <a:cubicBezTo>
                    <a:pt x="3527" y="12310"/>
                    <a:pt x="3540" y="12268"/>
                    <a:pt x="3566" y="12234"/>
                  </a:cubicBezTo>
                  <a:cubicBezTo>
                    <a:pt x="4351" y="12810"/>
                    <a:pt x="5275" y="13203"/>
                    <a:pt x="6280" y="13357"/>
                  </a:cubicBezTo>
                  <a:cubicBezTo>
                    <a:pt x="6275" y="13400"/>
                    <a:pt x="6254" y="13438"/>
                    <a:pt x="6254" y="13482"/>
                  </a:cubicBezTo>
                  <a:cubicBezTo>
                    <a:pt x="6254" y="14016"/>
                    <a:pt x="6692" y="14456"/>
                    <a:pt x="7228" y="14456"/>
                  </a:cubicBezTo>
                  <a:cubicBezTo>
                    <a:pt x="7765" y="14456"/>
                    <a:pt x="8203" y="14018"/>
                    <a:pt x="8203" y="13482"/>
                  </a:cubicBezTo>
                  <a:cubicBezTo>
                    <a:pt x="8203" y="13438"/>
                    <a:pt x="8184" y="13400"/>
                    <a:pt x="8177" y="13357"/>
                  </a:cubicBezTo>
                  <a:cubicBezTo>
                    <a:pt x="9183" y="13203"/>
                    <a:pt x="10105" y="12810"/>
                    <a:pt x="10891" y="12234"/>
                  </a:cubicBezTo>
                  <a:cubicBezTo>
                    <a:pt x="10917" y="12270"/>
                    <a:pt x="10931" y="12310"/>
                    <a:pt x="10961" y="12340"/>
                  </a:cubicBezTo>
                  <a:cubicBezTo>
                    <a:pt x="11150" y="12529"/>
                    <a:pt x="11400" y="12624"/>
                    <a:pt x="11650" y="12624"/>
                  </a:cubicBezTo>
                  <a:cubicBezTo>
                    <a:pt x="11899" y="12624"/>
                    <a:pt x="12148" y="12529"/>
                    <a:pt x="12337" y="12340"/>
                  </a:cubicBezTo>
                  <a:cubicBezTo>
                    <a:pt x="12717" y="11962"/>
                    <a:pt x="12717" y="11340"/>
                    <a:pt x="12337" y="10962"/>
                  </a:cubicBezTo>
                  <a:cubicBezTo>
                    <a:pt x="12307" y="10931"/>
                    <a:pt x="12266" y="10916"/>
                    <a:pt x="12232" y="10892"/>
                  </a:cubicBezTo>
                  <a:cubicBezTo>
                    <a:pt x="12807" y="10107"/>
                    <a:pt x="13200" y="9182"/>
                    <a:pt x="13355" y="8179"/>
                  </a:cubicBezTo>
                  <a:cubicBezTo>
                    <a:pt x="13398" y="8186"/>
                    <a:pt x="13436" y="8203"/>
                    <a:pt x="13480" y="8203"/>
                  </a:cubicBezTo>
                  <a:cubicBezTo>
                    <a:pt x="14015" y="8203"/>
                    <a:pt x="14454" y="7764"/>
                    <a:pt x="14454" y="7229"/>
                  </a:cubicBezTo>
                  <a:cubicBezTo>
                    <a:pt x="14454" y="6693"/>
                    <a:pt x="14015" y="6255"/>
                    <a:pt x="13480" y="6255"/>
                  </a:cubicBezTo>
                  <a:cubicBezTo>
                    <a:pt x="13436" y="6255"/>
                    <a:pt x="13398" y="6274"/>
                    <a:pt x="13355" y="6278"/>
                  </a:cubicBezTo>
                  <a:cubicBezTo>
                    <a:pt x="13199" y="5274"/>
                    <a:pt x="12807" y="4351"/>
                    <a:pt x="12232" y="3566"/>
                  </a:cubicBezTo>
                  <a:cubicBezTo>
                    <a:pt x="12266" y="3541"/>
                    <a:pt x="12307" y="3528"/>
                    <a:pt x="12337" y="3496"/>
                  </a:cubicBezTo>
                  <a:cubicBezTo>
                    <a:pt x="12717" y="3117"/>
                    <a:pt x="12717" y="2496"/>
                    <a:pt x="12337" y="2118"/>
                  </a:cubicBezTo>
                  <a:cubicBezTo>
                    <a:pt x="12148" y="1929"/>
                    <a:pt x="11899" y="1834"/>
                    <a:pt x="11650" y="1834"/>
                  </a:cubicBezTo>
                  <a:cubicBezTo>
                    <a:pt x="11400" y="1834"/>
                    <a:pt x="11150" y="1929"/>
                    <a:pt x="10961" y="2118"/>
                  </a:cubicBezTo>
                  <a:cubicBezTo>
                    <a:pt x="10929" y="2151"/>
                    <a:pt x="10917" y="2189"/>
                    <a:pt x="10891" y="2223"/>
                  </a:cubicBezTo>
                  <a:cubicBezTo>
                    <a:pt x="10105" y="1647"/>
                    <a:pt x="9183" y="1255"/>
                    <a:pt x="8177" y="1099"/>
                  </a:cubicBezTo>
                  <a:cubicBezTo>
                    <a:pt x="8184" y="1056"/>
                    <a:pt x="8203" y="1018"/>
                    <a:pt x="8203" y="974"/>
                  </a:cubicBezTo>
                  <a:cubicBezTo>
                    <a:pt x="8203" y="437"/>
                    <a:pt x="7765" y="0"/>
                    <a:pt x="72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8"/>
            <p:cNvSpPr/>
            <p:nvPr/>
          </p:nvSpPr>
          <p:spPr>
            <a:xfrm>
              <a:off x="8036381" y="1375799"/>
              <a:ext cx="692971" cy="693467"/>
            </a:xfrm>
            <a:custGeom>
              <a:avLst/>
              <a:gdLst/>
              <a:ahLst/>
              <a:cxnLst/>
              <a:rect l="l" t="t" r="r" b="b"/>
              <a:pathLst>
                <a:path w="9786" h="9793" extrusionOk="0">
                  <a:moveTo>
                    <a:pt x="4894" y="1765"/>
                  </a:moveTo>
                  <a:cubicBezTo>
                    <a:pt x="6621" y="1765"/>
                    <a:pt x="8022" y="3165"/>
                    <a:pt x="8022" y="4895"/>
                  </a:cubicBezTo>
                  <a:cubicBezTo>
                    <a:pt x="8022" y="6624"/>
                    <a:pt x="6621" y="8022"/>
                    <a:pt x="4894" y="8022"/>
                  </a:cubicBezTo>
                  <a:cubicBezTo>
                    <a:pt x="3166" y="8022"/>
                    <a:pt x="1765" y="6622"/>
                    <a:pt x="1765" y="4895"/>
                  </a:cubicBezTo>
                  <a:cubicBezTo>
                    <a:pt x="1765" y="3166"/>
                    <a:pt x="3166" y="1765"/>
                    <a:pt x="4894" y="1765"/>
                  </a:cubicBezTo>
                  <a:close/>
                  <a:moveTo>
                    <a:pt x="4892" y="1"/>
                  </a:moveTo>
                  <a:cubicBezTo>
                    <a:pt x="4529" y="1"/>
                    <a:pt x="4234" y="297"/>
                    <a:pt x="4234" y="660"/>
                  </a:cubicBezTo>
                  <a:cubicBezTo>
                    <a:pt x="4234" y="691"/>
                    <a:pt x="4247" y="714"/>
                    <a:pt x="4250" y="746"/>
                  </a:cubicBezTo>
                  <a:cubicBezTo>
                    <a:pt x="3571" y="850"/>
                    <a:pt x="2943" y="1117"/>
                    <a:pt x="2413" y="1506"/>
                  </a:cubicBezTo>
                  <a:cubicBezTo>
                    <a:pt x="2395" y="1483"/>
                    <a:pt x="2387" y="1454"/>
                    <a:pt x="2365" y="1434"/>
                  </a:cubicBezTo>
                  <a:cubicBezTo>
                    <a:pt x="2236" y="1305"/>
                    <a:pt x="2067" y="1241"/>
                    <a:pt x="1898" y="1241"/>
                  </a:cubicBezTo>
                  <a:cubicBezTo>
                    <a:pt x="1729" y="1241"/>
                    <a:pt x="1560" y="1305"/>
                    <a:pt x="1432" y="1434"/>
                  </a:cubicBezTo>
                  <a:cubicBezTo>
                    <a:pt x="1175" y="1691"/>
                    <a:pt x="1175" y="2110"/>
                    <a:pt x="1432" y="2366"/>
                  </a:cubicBezTo>
                  <a:cubicBezTo>
                    <a:pt x="1453" y="2390"/>
                    <a:pt x="1480" y="2398"/>
                    <a:pt x="1503" y="2416"/>
                  </a:cubicBezTo>
                  <a:cubicBezTo>
                    <a:pt x="1113" y="2947"/>
                    <a:pt x="847" y="3570"/>
                    <a:pt x="743" y="4253"/>
                  </a:cubicBezTo>
                  <a:cubicBezTo>
                    <a:pt x="714" y="4249"/>
                    <a:pt x="688" y="4235"/>
                    <a:pt x="660" y="4235"/>
                  </a:cubicBezTo>
                  <a:cubicBezTo>
                    <a:pt x="297" y="4235"/>
                    <a:pt x="1" y="4532"/>
                    <a:pt x="1" y="4896"/>
                  </a:cubicBezTo>
                  <a:cubicBezTo>
                    <a:pt x="1" y="5260"/>
                    <a:pt x="298" y="5555"/>
                    <a:pt x="660" y="5555"/>
                  </a:cubicBezTo>
                  <a:cubicBezTo>
                    <a:pt x="690" y="5555"/>
                    <a:pt x="716" y="5543"/>
                    <a:pt x="743" y="5539"/>
                  </a:cubicBezTo>
                  <a:cubicBezTo>
                    <a:pt x="847" y="6218"/>
                    <a:pt x="1114" y="6843"/>
                    <a:pt x="1503" y="7376"/>
                  </a:cubicBezTo>
                  <a:cubicBezTo>
                    <a:pt x="1482" y="7392"/>
                    <a:pt x="1454" y="7402"/>
                    <a:pt x="1432" y="7424"/>
                  </a:cubicBezTo>
                  <a:cubicBezTo>
                    <a:pt x="1175" y="7680"/>
                    <a:pt x="1175" y="8101"/>
                    <a:pt x="1432" y="8357"/>
                  </a:cubicBezTo>
                  <a:cubicBezTo>
                    <a:pt x="1560" y="8485"/>
                    <a:pt x="1729" y="8550"/>
                    <a:pt x="1898" y="8550"/>
                  </a:cubicBezTo>
                  <a:cubicBezTo>
                    <a:pt x="2067" y="8550"/>
                    <a:pt x="2236" y="8485"/>
                    <a:pt x="2365" y="8357"/>
                  </a:cubicBezTo>
                  <a:cubicBezTo>
                    <a:pt x="2386" y="8336"/>
                    <a:pt x="2395" y="8307"/>
                    <a:pt x="2413" y="8285"/>
                  </a:cubicBezTo>
                  <a:cubicBezTo>
                    <a:pt x="2943" y="8676"/>
                    <a:pt x="3571" y="8940"/>
                    <a:pt x="4250" y="9046"/>
                  </a:cubicBezTo>
                  <a:cubicBezTo>
                    <a:pt x="4247" y="9075"/>
                    <a:pt x="4234" y="9101"/>
                    <a:pt x="4234" y="9131"/>
                  </a:cubicBezTo>
                  <a:cubicBezTo>
                    <a:pt x="4234" y="9494"/>
                    <a:pt x="4529" y="9792"/>
                    <a:pt x="4892" y="9792"/>
                  </a:cubicBezTo>
                  <a:cubicBezTo>
                    <a:pt x="5255" y="9792"/>
                    <a:pt x="5551" y="9494"/>
                    <a:pt x="5551" y="9131"/>
                  </a:cubicBezTo>
                  <a:cubicBezTo>
                    <a:pt x="5551" y="9101"/>
                    <a:pt x="5538" y="9075"/>
                    <a:pt x="5535" y="9046"/>
                  </a:cubicBezTo>
                  <a:cubicBezTo>
                    <a:pt x="6214" y="8940"/>
                    <a:pt x="6839" y="8676"/>
                    <a:pt x="7372" y="8285"/>
                  </a:cubicBezTo>
                  <a:cubicBezTo>
                    <a:pt x="7391" y="8309"/>
                    <a:pt x="7399" y="8336"/>
                    <a:pt x="7420" y="8357"/>
                  </a:cubicBezTo>
                  <a:cubicBezTo>
                    <a:pt x="7548" y="8485"/>
                    <a:pt x="7717" y="8550"/>
                    <a:pt x="7886" y="8550"/>
                  </a:cubicBezTo>
                  <a:cubicBezTo>
                    <a:pt x="8055" y="8550"/>
                    <a:pt x="8225" y="8485"/>
                    <a:pt x="8353" y="8357"/>
                  </a:cubicBezTo>
                  <a:cubicBezTo>
                    <a:pt x="8610" y="8101"/>
                    <a:pt x="8610" y="7680"/>
                    <a:pt x="8353" y="7424"/>
                  </a:cubicBezTo>
                  <a:cubicBezTo>
                    <a:pt x="8331" y="7403"/>
                    <a:pt x="8303" y="7392"/>
                    <a:pt x="8281" y="7376"/>
                  </a:cubicBezTo>
                  <a:cubicBezTo>
                    <a:pt x="8670" y="6843"/>
                    <a:pt x="8936" y="6220"/>
                    <a:pt x="9040" y="5539"/>
                  </a:cubicBezTo>
                  <a:cubicBezTo>
                    <a:pt x="9070" y="5542"/>
                    <a:pt x="9096" y="5555"/>
                    <a:pt x="9127" y="5555"/>
                  </a:cubicBezTo>
                  <a:cubicBezTo>
                    <a:pt x="9490" y="5555"/>
                    <a:pt x="9785" y="5260"/>
                    <a:pt x="9785" y="4896"/>
                  </a:cubicBezTo>
                  <a:cubicBezTo>
                    <a:pt x="9785" y="4532"/>
                    <a:pt x="9490" y="4235"/>
                    <a:pt x="9127" y="4235"/>
                  </a:cubicBezTo>
                  <a:cubicBezTo>
                    <a:pt x="9096" y="4235"/>
                    <a:pt x="9070" y="4249"/>
                    <a:pt x="9040" y="4253"/>
                  </a:cubicBezTo>
                  <a:cubicBezTo>
                    <a:pt x="8936" y="3573"/>
                    <a:pt x="8670" y="2947"/>
                    <a:pt x="8281" y="2416"/>
                  </a:cubicBezTo>
                  <a:cubicBezTo>
                    <a:pt x="8303" y="2398"/>
                    <a:pt x="8331" y="2390"/>
                    <a:pt x="8353" y="2366"/>
                  </a:cubicBezTo>
                  <a:cubicBezTo>
                    <a:pt x="8610" y="2110"/>
                    <a:pt x="8610" y="1691"/>
                    <a:pt x="8353" y="1434"/>
                  </a:cubicBezTo>
                  <a:cubicBezTo>
                    <a:pt x="8225" y="1305"/>
                    <a:pt x="8055" y="1241"/>
                    <a:pt x="7886" y="1241"/>
                  </a:cubicBezTo>
                  <a:cubicBezTo>
                    <a:pt x="7717" y="1241"/>
                    <a:pt x="7548" y="1305"/>
                    <a:pt x="7420" y="1434"/>
                  </a:cubicBezTo>
                  <a:cubicBezTo>
                    <a:pt x="7399" y="1454"/>
                    <a:pt x="7391" y="1484"/>
                    <a:pt x="7372" y="1506"/>
                  </a:cubicBezTo>
                  <a:cubicBezTo>
                    <a:pt x="6840" y="1117"/>
                    <a:pt x="6214" y="850"/>
                    <a:pt x="5535" y="746"/>
                  </a:cubicBezTo>
                  <a:cubicBezTo>
                    <a:pt x="5538" y="716"/>
                    <a:pt x="5551" y="691"/>
                    <a:pt x="5551" y="660"/>
                  </a:cubicBezTo>
                  <a:cubicBezTo>
                    <a:pt x="5551" y="297"/>
                    <a:pt x="5255" y="1"/>
                    <a:pt x="48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8"/>
            <p:cNvSpPr/>
            <p:nvPr/>
          </p:nvSpPr>
          <p:spPr>
            <a:xfrm flipH="1">
              <a:off x="8042177" y="3778231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8"/>
            <p:cNvSpPr/>
            <p:nvPr/>
          </p:nvSpPr>
          <p:spPr>
            <a:xfrm flipH="1">
              <a:off x="7820738" y="3481725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8"/>
            <p:cNvSpPr/>
            <p:nvPr/>
          </p:nvSpPr>
          <p:spPr>
            <a:xfrm flipH="1">
              <a:off x="8138987" y="3294352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8"/>
            <p:cNvSpPr/>
            <p:nvPr/>
          </p:nvSpPr>
          <p:spPr>
            <a:xfrm>
              <a:off x="5621607" y="1459207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8"/>
            <p:cNvSpPr/>
            <p:nvPr/>
          </p:nvSpPr>
          <p:spPr>
            <a:xfrm>
              <a:off x="5400168" y="1915183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8"/>
            <p:cNvSpPr/>
            <p:nvPr/>
          </p:nvSpPr>
          <p:spPr>
            <a:xfrm>
              <a:off x="5718417" y="2135483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57" name="Google Shape;457;p38"/>
            <p:cNvGrpSpPr/>
            <p:nvPr/>
          </p:nvGrpSpPr>
          <p:grpSpPr>
            <a:xfrm>
              <a:off x="5628768" y="1611607"/>
              <a:ext cx="2795229" cy="1920286"/>
              <a:chOff x="5628768" y="1611607"/>
              <a:chExt cx="2795229" cy="1920286"/>
            </a:xfrm>
          </p:grpSpPr>
          <p:sp>
            <p:nvSpPr>
              <p:cNvPr id="458" name="Google Shape;458;p38"/>
              <p:cNvSpPr/>
              <p:nvPr/>
            </p:nvSpPr>
            <p:spPr>
              <a:xfrm>
                <a:off x="6208751" y="1739243"/>
                <a:ext cx="1635108" cy="1635139"/>
              </a:xfrm>
              <a:custGeom>
                <a:avLst/>
                <a:gdLst/>
                <a:ahLst/>
                <a:cxnLst/>
                <a:rect l="l" t="t" r="r" b="b"/>
                <a:pathLst>
                  <a:path w="52652" h="52653" extrusionOk="0">
                    <a:moveTo>
                      <a:pt x="26326" y="0"/>
                    </a:moveTo>
                    <a:cubicBezTo>
                      <a:pt x="19344" y="0"/>
                      <a:pt x="12649" y="2774"/>
                      <a:pt x="7711" y="7712"/>
                    </a:cubicBezTo>
                    <a:cubicBezTo>
                      <a:pt x="2774" y="12648"/>
                      <a:pt x="1" y="19344"/>
                      <a:pt x="1" y="26326"/>
                    </a:cubicBezTo>
                    <a:cubicBezTo>
                      <a:pt x="1" y="33308"/>
                      <a:pt x="2774" y="40005"/>
                      <a:pt x="7711" y="44942"/>
                    </a:cubicBezTo>
                    <a:cubicBezTo>
                      <a:pt x="12649" y="49879"/>
                      <a:pt x="19344" y="52653"/>
                      <a:pt x="26326" y="52653"/>
                    </a:cubicBezTo>
                    <a:cubicBezTo>
                      <a:pt x="33308" y="52653"/>
                      <a:pt x="40004" y="49879"/>
                      <a:pt x="44942" y="44942"/>
                    </a:cubicBezTo>
                    <a:cubicBezTo>
                      <a:pt x="49878" y="40005"/>
                      <a:pt x="52652" y="33308"/>
                      <a:pt x="52652" y="26326"/>
                    </a:cubicBezTo>
                    <a:cubicBezTo>
                      <a:pt x="52652" y="19344"/>
                      <a:pt x="49878" y="12648"/>
                      <a:pt x="44942" y="7712"/>
                    </a:cubicBezTo>
                    <a:cubicBezTo>
                      <a:pt x="40004" y="2774"/>
                      <a:pt x="33308" y="0"/>
                      <a:pt x="2632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38"/>
              <p:cNvSpPr/>
              <p:nvPr/>
            </p:nvSpPr>
            <p:spPr>
              <a:xfrm>
                <a:off x="6955096" y="1739243"/>
                <a:ext cx="888887" cy="1635263"/>
              </a:xfrm>
              <a:custGeom>
                <a:avLst/>
                <a:gdLst/>
                <a:ahLst/>
                <a:cxnLst/>
                <a:rect l="l" t="t" r="r" b="b"/>
                <a:pathLst>
                  <a:path w="28623" h="52657" extrusionOk="0">
                    <a:moveTo>
                      <a:pt x="2295" y="0"/>
                    </a:moveTo>
                    <a:cubicBezTo>
                      <a:pt x="1521" y="0"/>
                      <a:pt x="757" y="35"/>
                      <a:pt x="1" y="102"/>
                    </a:cubicBezTo>
                    <a:cubicBezTo>
                      <a:pt x="13467" y="1264"/>
                      <a:pt x="24033" y="12562"/>
                      <a:pt x="24033" y="26329"/>
                    </a:cubicBezTo>
                    <a:cubicBezTo>
                      <a:pt x="24033" y="40096"/>
                      <a:pt x="13467" y="51392"/>
                      <a:pt x="1" y="52556"/>
                    </a:cubicBezTo>
                    <a:cubicBezTo>
                      <a:pt x="757" y="52620"/>
                      <a:pt x="1522" y="52657"/>
                      <a:pt x="2295" y="52657"/>
                    </a:cubicBezTo>
                    <a:cubicBezTo>
                      <a:pt x="16835" y="52657"/>
                      <a:pt x="28622" y="40869"/>
                      <a:pt x="28622" y="26330"/>
                    </a:cubicBezTo>
                    <a:cubicBezTo>
                      <a:pt x="28623" y="11787"/>
                      <a:pt x="16835" y="0"/>
                      <a:pt x="22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38"/>
              <p:cNvSpPr/>
              <p:nvPr/>
            </p:nvSpPr>
            <p:spPr>
              <a:xfrm>
                <a:off x="6799448" y="2099388"/>
                <a:ext cx="453900" cy="446478"/>
              </a:xfrm>
              <a:custGeom>
                <a:avLst/>
                <a:gdLst/>
                <a:ahLst/>
                <a:cxnLst/>
                <a:rect l="l" t="t" r="r" b="b"/>
                <a:pathLst>
                  <a:path w="14616" h="14377" extrusionOk="0">
                    <a:moveTo>
                      <a:pt x="8326" y="1885"/>
                    </a:moveTo>
                    <a:cubicBezTo>
                      <a:pt x="10755" y="1885"/>
                      <a:pt x="12728" y="3861"/>
                      <a:pt x="12728" y="6287"/>
                    </a:cubicBezTo>
                    <a:lnTo>
                      <a:pt x="12728" y="8090"/>
                    </a:lnTo>
                    <a:cubicBezTo>
                      <a:pt x="12728" y="10518"/>
                      <a:pt x="10753" y="12492"/>
                      <a:pt x="8326" y="12492"/>
                    </a:cubicBezTo>
                    <a:lnTo>
                      <a:pt x="6289" y="12492"/>
                    </a:lnTo>
                    <a:cubicBezTo>
                      <a:pt x="3860" y="12492"/>
                      <a:pt x="1886" y="10518"/>
                      <a:pt x="1886" y="8090"/>
                    </a:cubicBezTo>
                    <a:lnTo>
                      <a:pt x="1886" y="6287"/>
                    </a:lnTo>
                    <a:cubicBezTo>
                      <a:pt x="1886" y="3861"/>
                      <a:pt x="3862" y="1885"/>
                      <a:pt x="6289" y="1885"/>
                    </a:cubicBezTo>
                    <a:close/>
                    <a:moveTo>
                      <a:pt x="6289" y="1"/>
                    </a:moveTo>
                    <a:cubicBezTo>
                      <a:pt x="2823" y="1"/>
                      <a:pt x="1" y="2821"/>
                      <a:pt x="1" y="6287"/>
                    </a:cubicBezTo>
                    <a:lnTo>
                      <a:pt x="1" y="8090"/>
                    </a:lnTo>
                    <a:cubicBezTo>
                      <a:pt x="1" y="11557"/>
                      <a:pt x="2823" y="14376"/>
                      <a:pt x="6289" y="14376"/>
                    </a:cubicBezTo>
                    <a:lnTo>
                      <a:pt x="8326" y="14376"/>
                    </a:lnTo>
                    <a:cubicBezTo>
                      <a:pt x="11794" y="14376"/>
                      <a:pt x="14613" y="11554"/>
                      <a:pt x="14616" y="8090"/>
                    </a:cubicBezTo>
                    <a:lnTo>
                      <a:pt x="14616" y="6287"/>
                    </a:lnTo>
                    <a:cubicBezTo>
                      <a:pt x="14616" y="2821"/>
                      <a:pt x="11794" y="1"/>
                      <a:pt x="83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38"/>
              <p:cNvSpPr/>
              <p:nvPr/>
            </p:nvSpPr>
            <p:spPr>
              <a:xfrm>
                <a:off x="6696967" y="2355561"/>
                <a:ext cx="658770" cy="658708"/>
              </a:xfrm>
              <a:custGeom>
                <a:avLst/>
                <a:gdLst/>
                <a:ahLst/>
                <a:cxnLst/>
                <a:rect l="l" t="t" r="r" b="b"/>
                <a:pathLst>
                  <a:path w="21213" h="21211" extrusionOk="0">
                    <a:moveTo>
                      <a:pt x="6169" y="0"/>
                    </a:moveTo>
                    <a:cubicBezTo>
                      <a:pt x="2775" y="0"/>
                      <a:pt x="1" y="2776"/>
                      <a:pt x="1" y="6167"/>
                    </a:cubicBezTo>
                    <a:lnTo>
                      <a:pt x="1" y="15044"/>
                    </a:lnTo>
                    <a:cubicBezTo>
                      <a:pt x="1" y="18438"/>
                      <a:pt x="2777" y="21211"/>
                      <a:pt x="6169" y="21211"/>
                    </a:cubicBezTo>
                    <a:lnTo>
                      <a:pt x="15046" y="21211"/>
                    </a:lnTo>
                    <a:cubicBezTo>
                      <a:pt x="18437" y="21211"/>
                      <a:pt x="21213" y="18438"/>
                      <a:pt x="21213" y="15044"/>
                    </a:cubicBezTo>
                    <a:lnTo>
                      <a:pt x="21213" y="6167"/>
                    </a:lnTo>
                    <a:cubicBezTo>
                      <a:pt x="21213" y="2776"/>
                      <a:pt x="18438" y="0"/>
                      <a:pt x="150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38"/>
              <p:cNvSpPr/>
              <p:nvPr/>
            </p:nvSpPr>
            <p:spPr>
              <a:xfrm>
                <a:off x="6738487" y="2396988"/>
                <a:ext cx="617249" cy="617280"/>
              </a:xfrm>
              <a:custGeom>
                <a:avLst/>
                <a:gdLst/>
                <a:ahLst/>
                <a:cxnLst/>
                <a:rect l="l" t="t" r="r" b="b"/>
                <a:pathLst>
                  <a:path w="19876" h="19877" extrusionOk="0">
                    <a:moveTo>
                      <a:pt x="17524" y="0"/>
                    </a:moveTo>
                    <a:cubicBezTo>
                      <a:pt x="18357" y="1053"/>
                      <a:pt x="18858" y="2377"/>
                      <a:pt x="18858" y="3815"/>
                    </a:cubicBezTo>
                    <a:lnTo>
                      <a:pt x="18858" y="12692"/>
                    </a:lnTo>
                    <a:cubicBezTo>
                      <a:pt x="18858" y="16086"/>
                      <a:pt x="16083" y="18860"/>
                      <a:pt x="12691" y="18860"/>
                    </a:cubicBezTo>
                    <a:lnTo>
                      <a:pt x="3813" y="18860"/>
                    </a:lnTo>
                    <a:cubicBezTo>
                      <a:pt x="2375" y="18860"/>
                      <a:pt x="1052" y="18357"/>
                      <a:pt x="0" y="17525"/>
                    </a:cubicBezTo>
                    <a:lnTo>
                      <a:pt x="0" y="17525"/>
                    </a:lnTo>
                    <a:cubicBezTo>
                      <a:pt x="1132" y="18955"/>
                      <a:pt x="2876" y="19877"/>
                      <a:pt x="4832" y="19877"/>
                    </a:cubicBezTo>
                    <a:lnTo>
                      <a:pt x="13709" y="19877"/>
                    </a:lnTo>
                    <a:cubicBezTo>
                      <a:pt x="17101" y="19877"/>
                      <a:pt x="19876" y="17104"/>
                      <a:pt x="19876" y="13710"/>
                    </a:cubicBezTo>
                    <a:lnTo>
                      <a:pt x="19876" y="4833"/>
                    </a:lnTo>
                    <a:cubicBezTo>
                      <a:pt x="19876" y="2879"/>
                      <a:pt x="18952" y="1133"/>
                      <a:pt x="1752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38"/>
              <p:cNvSpPr/>
              <p:nvPr/>
            </p:nvSpPr>
            <p:spPr>
              <a:xfrm>
                <a:off x="6927457" y="2510556"/>
                <a:ext cx="197789" cy="389554"/>
              </a:xfrm>
              <a:custGeom>
                <a:avLst/>
                <a:gdLst/>
                <a:ahLst/>
                <a:cxnLst/>
                <a:rect l="l" t="t" r="r" b="b"/>
                <a:pathLst>
                  <a:path w="6369" h="12544" extrusionOk="0">
                    <a:moveTo>
                      <a:pt x="3185" y="1"/>
                    </a:moveTo>
                    <a:cubicBezTo>
                      <a:pt x="1428" y="1"/>
                      <a:pt x="1" y="1425"/>
                      <a:pt x="1" y="3185"/>
                    </a:cubicBezTo>
                    <a:cubicBezTo>
                      <a:pt x="1" y="4445"/>
                      <a:pt x="741" y="5525"/>
                      <a:pt x="1803" y="6041"/>
                    </a:cubicBezTo>
                    <a:lnTo>
                      <a:pt x="221" y="12003"/>
                    </a:lnTo>
                    <a:cubicBezTo>
                      <a:pt x="160" y="12300"/>
                      <a:pt x="359" y="12543"/>
                      <a:pt x="663" y="12543"/>
                    </a:cubicBezTo>
                    <a:lnTo>
                      <a:pt x="5704" y="12543"/>
                    </a:lnTo>
                    <a:cubicBezTo>
                      <a:pt x="6007" y="12543"/>
                      <a:pt x="6208" y="12300"/>
                      <a:pt x="6147" y="12003"/>
                    </a:cubicBezTo>
                    <a:lnTo>
                      <a:pt x="4565" y="6038"/>
                    </a:lnTo>
                    <a:cubicBezTo>
                      <a:pt x="5627" y="5523"/>
                      <a:pt x="6369" y="4445"/>
                      <a:pt x="6369" y="3185"/>
                    </a:cubicBezTo>
                    <a:cubicBezTo>
                      <a:pt x="6369" y="1425"/>
                      <a:pt x="4944" y="1"/>
                      <a:pt x="318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38"/>
              <p:cNvSpPr/>
              <p:nvPr/>
            </p:nvSpPr>
            <p:spPr>
              <a:xfrm>
                <a:off x="5628768" y="2451396"/>
                <a:ext cx="868670" cy="1080497"/>
              </a:xfrm>
              <a:custGeom>
                <a:avLst/>
                <a:gdLst/>
                <a:ahLst/>
                <a:cxnLst/>
                <a:rect l="l" t="t" r="r" b="b"/>
                <a:pathLst>
                  <a:path w="27972" h="34793" extrusionOk="0">
                    <a:moveTo>
                      <a:pt x="0" y="1"/>
                    </a:moveTo>
                    <a:lnTo>
                      <a:pt x="0" y="34792"/>
                    </a:lnTo>
                    <a:lnTo>
                      <a:pt x="27972" y="34792"/>
                    </a:lnTo>
                    <a:lnTo>
                      <a:pt x="2797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38"/>
              <p:cNvSpPr/>
              <p:nvPr/>
            </p:nvSpPr>
            <p:spPr>
              <a:xfrm>
                <a:off x="5628768" y="2451396"/>
                <a:ext cx="868670" cy="157200"/>
              </a:xfrm>
              <a:custGeom>
                <a:avLst/>
                <a:gdLst/>
                <a:ahLst/>
                <a:cxnLst/>
                <a:rect l="l" t="t" r="r" b="b"/>
                <a:pathLst>
                  <a:path w="27972" h="5062" extrusionOk="0">
                    <a:moveTo>
                      <a:pt x="0" y="1"/>
                    </a:moveTo>
                    <a:lnTo>
                      <a:pt x="0" y="5061"/>
                    </a:lnTo>
                    <a:lnTo>
                      <a:pt x="27972" y="5061"/>
                    </a:lnTo>
                    <a:lnTo>
                      <a:pt x="2797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38"/>
              <p:cNvSpPr/>
              <p:nvPr/>
            </p:nvSpPr>
            <p:spPr>
              <a:xfrm>
                <a:off x="5685412" y="2505463"/>
                <a:ext cx="45402" cy="45340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1460" extrusionOk="0">
                    <a:moveTo>
                      <a:pt x="732" y="0"/>
                    </a:moveTo>
                    <a:cubicBezTo>
                      <a:pt x="327" y="0"/>
                      <a:pt x="1" y="326"/>
                      <a:pt x="1" y="729"/>
                    </a:cubicBezTo>
                    <a:cubicBezTo>
                      <a:pt x="1" y="1132"/>
                      <a:pt x="327" y="1460"/>
                      <a:pt x="732" y="1460"/>
                    </a:cubicBezTo>
                    <a:cubicBezTo>
                      <a:pt x="1133" y="1460"/>
                      <a:pt x="1462" y="1132"/>
                      <a:pt x="1462" y="729"/>
                    </a:cubicBezTo>
                    <a:cubicBezTo>
                      <a:pt x="1462" y="326"/>
                      <a:pt x="1133" y="0"/>
                      <a:pt x="7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38"/>
              <p:cNvSpPr/>
              <p:nvPr/>
            </p:nvSpPr>
            <p:spPr>
              <a:xfrm>
                <a:off x="5770752" y="2505463"/>
                <a:ext cx="45433" cy="45340"/>
              </a:xfrm>
              <a:custGeom>
                <a:avLst/>
                <a:gdLst/>
                <a:ahLst/>
                <a:cxnLst/>
                <a:rect l="l" t="t" r="r" b="b"/>
                <a:pathLst>
                  <a:path w="1463" h="1460" extrusionOk="0">
                    <a:moveTo>
                      <a:pt x="732" y="0"/>
                    </a:moveTo>
                    <a:cubicBezTo>
                      <a:pt x="328" y="0"/>
                      <a:pt x="0" y="326"/>
                      <a:pt x="0" y="729"/>
                    </a:cubicBezTo>
                    <a:cubicBezTo>
                      <a:pt x="0" y="1132"/>
                      <a:pt x="327" y="1460"/>
                      <a:pt x="732" y="1460"/>
                    </a:cubicBezTo>
                    <a:cubicBezTo>
                      <a:pt x="1133" y="1460"/>
                      <a:pt x="1463" y="1132"/>
                      <a:pt x="1463" y="729"/>
                    </a:cubicBezTo>
                    <a:cubicBezTo>
                      <a:pt x="1463" y="326"/>
                      <a:pt x="1133" y="0"/>
                      <a:pt x="7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38"/>
              <p:cNvSpPr/>
              <p:nvPr/>
            </p:nvSpPr>
            <p:spPr>
              <a:xfrm>
                <a:off x="5856215" y="2505463"/>
                <a:ext cx="45340" cy="45340"/>
              </a:xfrm>
              <a:custGeom>
                <a:avLst/>
                <a:gdLst/>
                <a:ahLst/>
                <a:cxnLst/>
                <a:rect l="l" t="t" r="r" b="b"/>
                <a:pathLst>
                  <a:path w="1460" h="1460" extrusionOk="0">
                    <a:moveTo>
                      <a:pt x="729" y="0"/>
                    </a:moveTo>
                    <a:cubicBezTo>
                      <a:pt x="326" y="0"/>
                      <a:pt x="0" y="326"/>
                      <a:pt x="0" y="729"/>
                    </a:cubicBezTo>
                    <a:cubicBezTo>
                      <a:pt x="0" y="1132"/>
                      <a:pt x="324" y="1460"/>
                      <a:pt x="729" y="1460"/>
                    </a:cubicBezTo>
                    <a:cubicBezTo>
                      <a:pt x="1132" y="1460"/>
                      <a:pt x="1460" y="1132"/>
                      <a:pt x="1460" y="729"/>
                    </a:cubicBezTo>
                    <a:cubicBezTo>
                      <a:pt x="1460" y="326"/>
                      <a:pt x="1133" y="0"/>
                      <a:pt x="72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38"/>
              <p:cNvSpPr/>
              <p:nvPr/>
            </p:nvSpPr>
            <p:spPr>
              <a:xfrm>
                <a:off x="7555296" y="1668841"/>
                <a:ext cx="868702" cy="1080528"/>
              </a:xfrm>
              <a:custGeom>
                <a:avLst/>
                <a:gdLst/>
                <a:ahLst/>
                <a:cxnLst/>
                <a:rect l="l" t="t" r="r" b="b"/>
                <a:pathLst>
                  <a:path w="27973" h="34794" extrusionOk="0">
                    <a:moveTo>
                      <a:pt x="1" y="0"/>
                    </a:moveTo>
                    <a:lnTo>
                      <a:pt x="1" y="34793"/>
                    </a:lnTo>
                    <a:lnTo>
                      <a:pt x="27972" y="34793"/>
                    </a:lnTo>
                    <a:lnTo>
                      <a:pt x="2797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38"/>
              <p:cNvSpPr/>
              <p:nvPr/>
            </p:nvSpPr>
            <p:spPr>
              <a:xfrm>
                <a:off x="7555296" y="1668841"/>
                <a:ext cx="868702" cy="157231"/>
              </a:xfrm>
              <a:custGeom>
                <a:avLst/>
                <a:gdLst/>
                <a:ahLst/>
                <a:cxnLst/>
                <a:rect l="l" t="t" r="r" b="b"/>
                <a:pathLst>
                  <a:path w="27973" h="5063" extrusionOk="0">
                    <a:moveTo>
                      <a:pt x="1" y="0"/>
                    </a:moveTo>
                    <a:lnTo>
                      <a:pt x="1" y="5062"/>
                    </a:lnTo>
                    <a:lnTo>
                      <a:pt x="27972" y="5062"/>
                    </a:lnTo>
                    <a:lnTo>
                      <a:pt x="2797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38"/>
              <p:cNvSpPr/>
              <p:nvPr/>
            </p:nvSpPr>
            <p:spPr>
              <a:xfrm>
                <a:off x="7611909" y="1722877"/>
                <a:ext cx="45371" cy="45371"/>
              </a:xfrm>
              <a:custGeom>
                <a:avLst/>
                <a:gdLst/>
                <a:ahLst/>
                <a:cxnLst/>
                <a:rect l="l" t="t" r="r" b="b"/>
                <a:pathLst>
                  <a:path w="1461" h="1461" extrusionOk="0">
                    <a:moveTo>
                      <a:pt x="731" y="1"/>
                    </a:moveTo>
                    <a:cubicBezTo>
                      <a:pt x="326" y="1"/>
                      <a:pt x="1" y="326"/>
                      <a:pt x="1" y="730"/>
                    </a:cubicBezTo>
                    <a:cubicBezTo>
                      <a:pt x="1" y="1134"/>
                      <a:pt x="325" y="1460"/>
                      <a:pt x="731" y="1460"/>
                    </a:cubicBezTo>
                    <a:cubicBezTo>
                      <a:pt x="1134" y="1460"/>
                      <a:pt x="1460" y="1134"/>
                      <a:pt x="1460" y="730"/>
                    </a:cubicBezTo>
                    <a:cubicBezTo>
                      <a:pt x="1460" y="326"/>
                      <a:pt x="1134" y="1"/>
                      <a:pt x="7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38"/>
              <p:cNvSpPr/>
              <p:nvPr/>
            </p:nvSpPr>
            <p:spPr>
              <a:xfrm>
                <a:off x="7697280" y="1722877"/>
                <a:ext cx="45465" cy="45371"/>
              </a:xfrm>
              <a:custGeom>
                <a:avLst/>
                <a:gdLst/>
                <a:ahLst/>
                <a:cxnLst/>
                <a:rect l="l" t="t" r="r" b="b"/>
                <a:pathLst>
                  <a:path w="1464" h="1461" extrusionOk="0">
                    <a:moveTo>
                      <a:pt x="733" y="1"/>
                    </a:moveTo>
                    <a:cubicBezTo>
                      <a:pt x="329" y="1"/>
                      <a:pt x="1" y="326"/>
                      <a:pt x="1" y="730"/>
                    </a:cubicBezTo>
                    <a:cubicBezTo>
                      <a:pt x="1" y="1134"/>
                      <a:pt x="328" y="1460"/>
                      <a:pt x="733" y="1460"/>
                    </a:cubicBezTo>
                    <a:cubicBezTo>
                      <a:pt x="1134" y="1460"/>
                      <a:pt x="1463" y="1134"/>
                      <a:pt x="1463" y="730"/>
                    </a:cubicBezTo>
                    <a:cubicBezTo>
                      <a:pt x="1463" y="326"/>
                      <a:pt x="1134" y="1"/>
                      <a:pt x="73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38"/>
              <p:cNvSpPr/>
              <p:nvPr/>
            </p:nvSpPr>
            <p:spPr>
              <a:xfrm>
                <a:off x="7782743" y="1722877"/>
                <a:ext cx="45371" cy="45371"/>
              </a:xfrm>
              <a:custGeom>
                <a:avLst/>
                <a:gdLst/>
                <a:ahLst/>
                <a:cxnLst/>
                <a:rect l="l" t="t" r="r" b="b"/>
                <a:pathLst>
                  <a:path w="1461" h="1461" extrusionOk="0">
                    <a:moveTo>
                      <a:pt x="730" y="1"/>
                    </a:moveTo>
                    <a:cubicBezTo>
                      <a:pt x="326" y="1"/>
                      <a:pt x="1" y="326"/>
                      <a:pt x="1" y="730"/>
                    </a:cubicBezTo>
                    <a:cubicBezTo>
                      <a:pt x="1" y="1134"/>
                      <a:pt x="325" y="1460"/>
                      <a:pt x="730" y="1460"/>
                    </a:cubicBezTo>
                    <a:cubicBezTo>
                      <a:pt x="1133" y="1460"/>
                      <a:pt x="1460" y="1134"/>
                      <a:pt x="1460" y="730"/>
                    </a:cubicBezTo>
                    <a:cubicBezTo>
                      <a:pt x="1460" y="326"/>
                      <a:pt x="1133" y="1"/>
                      <a:pt x="7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38"/>
              <p:cNvSpPr/>
              <p:nvPr/>
            </p:nvSpPr>
            <p:spPr>
              <a:xfrm>
                <a:off x="7805755" y="1928151"/>
                <a:ext cx="367815" cy="367878"/>
              </a:xfrm>
              <a:custGeom>
                <a:avLst/>
                <a:gdLst/>
                <a:ahLst/>
                <a:cxnLst/>
                <a:rect l="l" t="t" r="r" b="b"/>
                <a:pathLst>
                  <a:path w="11844" h="11846" extrusionOk="0">
                    <a:moveTo>
                      <a:pt x="5923" y="0"/>
                    </a:moveTo>
                    <a:cubicBezTo>
                      <a:pt x="2651" y="0"/>
                      <a:pt x="1" y="2652"/>
                      <a:pt x="1" y="5922"/>
                    </a:cubicBezTo>
                    <a:cubicBezTo>
                      <a:pt x="1" y="9194"/>
                      <a:pt x="2651" y="11846"/>
                      <a:pt x="5923" y="11846"/>
                    </a:cubicBezTo>
                    <a:cubicBezTo>
                      <a:pt x="9192" y="11846"/>
                      <a:pt x="11844" y="9194"/>
                      <a:pt x="11844" y="5922"/>
                    </a:cubicBezTo>
                    <a:cubicBezTo>
                      <a:pt x="11844" y="2652"/>
                      <a:pt x="9192" y="0"/>
                      <a:pt x="592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38"/>
              <p:cNvSpPr/>
              <p:nvPr/>
            </p:nvSpPr>
            <p:spPr>
              <a:xfrm>
                <a:off x="7935378" y="2013272"/>
                <a:ext cx="108475" cy="145679"/>
              </a:xfrm>
              <a:custGeom>
                <a:avLst/>
                <a:gdLst/>
                <a:ahLst/>
                <a:cxnLst/>
                <a:rect l="l" t="t" r="r" b="b"/>
                <a:pathLst>
                  <a:path w="3493" h="4691" extrusionOk="0">
                    <a:moveTo>
                      <a:pt x="1748" y="0"/>
                    </a:moveTo>
                    <a:cubicBezTo>
                      <a:pt x="784" y="0"/>
                      <a:pt x="0" y="1051"/>
                      <a:pt x="0" y="2347"/>
                    </a:cubicBezTo>
                    <a:cubicBezTo>
                      <a:pt x="2" y="3640"/>
                      <a:pt x="784" y="4691"/>
                      <a:pt x="1748" y="4691"/>
                    </a:cubicBezTo>
                    <a:cubicBezTo>
                      <a:pt x="2710" y="4691"/>
                      <a:pt x="3492" y="3640"/>
                      <a:pt x="3492" y="2347"/>
                    </a:cubicBezTo>
                    <a:cubicBezTo>
                      <a:pt x="3492" y="1051"/>
                      <a:pt x="2710" y="0"/>
                      <a:pt x="17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38"/>
              <p:cNvSpPr/>
              <p:nvPr/>
            </p:nvSpPr>
            <p:spPr>
              <a:xfrm>
                <a:off x="7777153" y="2332518"/>
                <a:ext cx="424926" cy="38695"/>
              </a:xfrm>
              <a:custGeom>
                <a:avLst/>
                <a:gdLst/>
                <a:ahLst/>
                <a:cxnLst/>
                <a:rect l="l" t="t" r="r" b="b"/>
                <a:pathLst>
                  <a:path w="13683" h="1246" extrusionOk="0">
                    <a:moveTo>
                      <a:pt x="1" y="1"/>
                    </a:moveTo>
                    <a:lnTo>
                      <a:pt x="1" y="1246"/>
                    </a:lnTo>
                    <a:lnTo>
                      <a:pt x="13683" y="1246"/>
                    </a:lnTo>
                    <a:lnTo>
                      <a:pt x="1368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38"/>
              <p:cNvSpPr/>
              <p:nvPr/>
            </p:nvSpPr>
            <p:spPr>
              <a:xfrm>
                <a:off x="7711223" y="2407236"/>
                <a:ext cx="556785" cy="119562"/>
              </a:xfrm>
              <a:custGeom>
                <a:avLst/>
                <a:gdLst/>
                <a:ahLst/>
                <a:cxnLst/>
                <a:rect l="l" t="t" r="r" b="b"/>
                <a:pathLst>
                  <a:path w="17929" h="3850" extrusionOk="0">
                    <a:moveTo>
                      <a:pt x="2588" y="1"/>
                    </a:moveTo>
                    <a:cubicBezTo>
                      <a:pt x="1164" y="1"/>
                      <a:pt x="0" y="868"/>
                      <a:pt x="0" y="1925"/>
                    </a:cubicBezTo>
                    <a:cubicBezTo>
                      <a:pt x="0" y="2984"/>
                      <a:pt x="1164" y="3849"/>
                      <a:pt x="2588" y="3849"/>
                    </a:cubicBezTo>
                    <a:lnTo>
                      <a:pt x="15340" y="3849"/>
                    </a:lnTo>
                    <a:cubicBezTo>
                      <a:pt x="16765" y="3849"/>
                      <a:pt x="17928" y="2984"/>
                      <a:pt x="17928" y="1925"/>
                    </a:cubicBezTo>
                    <a:cubicBezTo>
                      <a:pt x="17928" y="868"/>
                      <a:pt x="16765" y="1"/>
                      <a:pt x="1534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38"/>
              <p:cNvSpPr/>
              <p:nvPr/>
            </p:nvSpPr>
            <p:spPr>
              <a:xfrm>
                <a:off x="7838021" y="2457266"/>
                <a:ext cx="19565" cy="19534"/>
              </a:xfrm>
              <a:custGeom>
                <a:avLst/>
                <a:gdLst/>
                <a:ahLst/>
                <a:cxnLst/>
                <a:rect l="l" t="t" r="r" b="b"/>
                <a:pathLst>
                  <a:path w="630" h="629" extrusionOk="0">
                    <a:moveTo>
                      <a:pt x="315" y="1"/>
                    </a:moveTo>
                    <a:cubicBezTo>
                      <a:pt x="142" y="1"/>
                      <a:pt x="0" y="141"/>
                      <a:pt x="0" y="314"/>
                    </a:cubicBezTo>
                    <a:cubicBezTo>
                      <a:pt x="0" y="488"/>
                      <a:pt x="143" y="629"/>
                      <a:pt x="315" y="629"/>
                    </a:cubicBezTo>
                    <a:cubicBezTo>
                      <a:pt x="489" y="629"/>
                      <a:pt x="629" y="488"/>
                      <a:pt x="629" y="314"/>
                    </a:cubicBezTo>
                    <a:cubicBezTo>
                      <a:pt x="629" y="141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38"/>
              <p:cNvSpPr/>
              <p:nvPr/>
            </p:nvSpPr>
            <p:spPr>
              <a:xfrm>
                <a:off x="7894758" y="2457266"/>
                <a:ext cx="19503" cy="19534"/>
              </a:xfrm>
              <a:custGeom>
                <a:avLst/>
                <a:gdLst/>
                <a:ahLst/>
                <a:cxnLst/>
                <a:rect l="l" t="t" r="r" b="b"/>
                <a:pathLst>
                  <a:path w="628" h="629" extrusionOk="0">
                    <a:moveTo>
                      <a:pt x="315" y="1"/>
                    </a:moveTo>
                    <a:cubicBezTo>
                      <a:pt x="138" y="1"/>
                      <a:pt x="0" y="141"/>
                      <a:pt x="0" y="314"/>
                    </a:cubicBezTo>
                    <a:cubicBezTo>
                      <a:pt x="0" y="488"/>
                      <a:pt x="139" y="629"/>
                      <a:pt x="315" y="629"/>
                    </a:cubicBezTo>
                    <a:cubicBezTo>
                      <a:pt x="487" y="629"/>
                      <a:pt x="628" y="488"/>
                      <a:pt x="628" y="314"/>
                    </a:cubicBezTo>
                    <a:cubicBezTo>
                      <a:pt x="628" y="141"/>
                      <a:pt x="487" y="1"/>
                      <a:pt x="3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38"/>
              <p:cNvSpPr/>
              <p:nvPr/>
            </p:nvSpPr>
            <p:spPr>
              <a:xfrm>
                <a:off x="7951527" y="2457266"/>
                <a:ext cx="19534" cy="19534"/>
              </a:xfrm>
              <a:custGeom>
                <a:avLst/>
                <a:gdLst/>
                <a:ahLst/>
                <a:cxnLst/>
                <a:rect l="l" t="t" r="r" b="b"/>
                <a:pathLst>
                  <a:path w="629" h="629" extrusionOk="0">
                    <a:moveTo>
                      <a:pt x="314" y="1"/>
                    </a:moveTo>
                    <a:cubicBezTo>
                      <a:pt x="141" y="1"/>
                      <a:pt x="0" y="141"/>
                      <a:pt x="0" y="314"/>
                    </a:cubicBezTo>
                    <a:cubicBezTo>
                      <a:pt x="0" y="488"/>
                      <a:pt x="141" y="629"/>
                      <a:pt x="314" y="629"/>
                    </a:cubicBezTo>
                    <a:cubicBezTo>
                      <a:pt x="488" y="629"/>
                      <a:pt x="628" y="488"/>
                      <a:pt x="628" y="314"/>
                    </a:cubicBezTo>
                    <a:cubicBezTo>
                      <a:pt x="628" y="141"/>
                      <a:pt x="488" y="1"/>
                      <a:pt x="31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38"/>
              <p:cNvSpPr/>
              <p:nvPr/>
            </p:nvSpPr>
            <p:spPr>
              <a:xfrm>
                <a:off x="8008202" y="2457266"/>
                <a:ext cx="19534" cy="19534"/>
              </a:xfrm>
              <a:custGeom>
                <a:avLst/>
                <a:gdLst/>
                <a:ahLst/>
                <a:cxnLst/>
                <a:rect l="l" t="t" r="r" b="b"/>
                <a:pathLst>
                  <a:path w="629" h="629" extrusionOk="0">
                    <a:moveTo>
                      <a:pt x="315" y="1"/>
                    </a:moveTo>
                    <a:cubicBezTo>
                      <a:pt x="141" y="1"/>
                      <a:pt x="1" y="141"/>
                      <a:pt x="1" y="314"/>
                    </a:cubicBezTo>
                    <a:cubicBezTo>
                      <a:pt x="1" y="488"/>
                      <a:pt x="141" y="629"/>
                      <a:pt x="315" y="629"/>
                    </a:cubicBezTo>
                    <a:cubicBezTo>
                      <a:pt x="490" y="629"/>
                      <a:pt x="629" y="488"/>
                      <a:pt x="629" y="314"/>
                    </a:cubicBezTo>
                    <a:cubicBezTo>
                      <a:pt x="629" y="141"/>
                      <a:pt x="490" y="1"/>
                      <a:pt x="3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38"/>
              <p:cNvSpPr/>
              <p:nvPr/>
            </p:nvSpPr>
            <p:spPr>
              <a:xfrm>
                <a:off x="8064971" y="2457266"/>
                <a:ext cx="19534" cy="19534"/>
              </a:xfrm>
              <a:custGeom>
                <a:avLst/>
                <a:gdLst/>
                <a:ahLst/>
                <a:cxnLst/>
                <a:rect l="l" t="t" r="r" b="b"/>
                <a:pathLst>
                  <a:path w="629" h="629" extrusionOk="0">
                    <a:moveTo>
                      <a:pt x="316" y="1"/>
                    </a:moveTo>
                    <a:cubicBezTo>
                      <a:pt x="141" y="1"/>
                      <a:pt x="1" y="141"/>
                      <a:pt x="1" y="314"/>
                    </a:cubicBezTo>
                    <a:cubicBezTo>
                      <a:pt x="1" y="488"/>
                      <a:pt x="141" y="629"/>
                      <a:pt x="316" y="629"/>
                    </a:cubicBezTo>
                    <a:cubicBezTo>
                      <a:pt x="491" y="629"/>
                      <a:pt x="629" y="488"/>
                      <a:pt x="629" y="314"/>
                    </a:cubicBezTo>
                    <a:cubicBezTo>
                      <a:pt x="629" y="141"/>
                      <a:pt x="488" y="1"/>
                      <a:pt x="31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38"/>
              <p:cNvSpPr/>
              <p:nvPr/>
            </p:nvSpPr>
            <p:spPr>
              <a:xfrm>
                <a:off x="8121770" y="2457266"/>
                <a:ext cx="19534" cy="19534"/>
              </a:xfrm>
              <a:custGeom>
                <a:avLst/>
                <a:gdLst/>
                <a:ahLst/>
                <a:cxnLst/>
                <a:rect l="l" t="t" r="r" b="b"/>
                <a:pathLst>
                  <a:path w="629" h="629" extrusionOk="0">
                    <a:moveTo>
                      <a:pt x="313" y="1"/>
                    </a:moveTo>
                    <a:cubicBezTo>
                      <a:pt x="141" y="1"/>
                      <a:pt x="0" y="141"/>
                      <a:pt x="0" y="314"/>
                    </a:cubicBezTo>
                    <a:cubicBezTo>
                      <a:pt x="0" y="488"/>
                      <a:pt x="141" y="629"/>
                      <a:pt x="313" y="629"/>
                    </a:cubicBezTo>
                    <a:cubicBezTo>
                      <a:pt x="488" y="629"/>
                      <a:pt x="628" y="488"/>
                      <a:pt x="628" y="314"/>
                    </a:cubicBezTo>
                    <a:cubicBezTo>
                      <a:pt x="628" y="141"/>
                      <a:pt x="488" y="1"/>
                      <a:pt x="31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38"/>
              <p:cNvSpPr/>
              <p:nvPr/>
            </p:nvSpPr>
            <p:spPr>
              <a:xfrm>
                <a:off x="7758054" y="2569281"/>
                <a:ext cx="211360" cy="62172"/>
              </a:xfrm>
              <a:custGeom>
                <a:avLst/>
                <a:gdLst/>
                <a:ahLst/>
                <a:cxnLst/>
                <a:rect l="l" t="t" r="r" b="b"/>
                <a:pathLst>
                  <a:path w="6806" h="2002" extrusionOk="0">
                    <a:moveTo>
                      <a:pt x="0" y="0"/>
                    </a:moveTo>
                    <a:lnTo>
                      <a:pt x="0" y="2001"/>
                    </a:lnTo>
                    <a:lnTo>
                      <a:pt x="6805" y="2001"/>
                    </a:lnTo>
                    <a:lnTo>
                      <a:pt x="680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38"/>
              <p:cNvSpPr/>
              <p:nvPr/>
            </p:nvSpPr>
            <p:spPr>
              <a:xfrm>
                <a:off x="7795320" y="2591889"/>
                <a:ext cx="136642" cy="16987"/>
              </a:xfrm>
              <a:custGeom>
                <a:avLst/>
                <a:gdLst/>
                <a:ahLst/>
                <a:cxnLst/>
                <a:rect l="l" t="t" r="r" b="b"/>
                <a:pathLst>
                  <a:path w="4400" h="547" extrusionOk="0">
                    <a:moveTo>
                      <a:pt x="1" y="0"/>
                    </a:moveTo>
                    <a:lnTo>
                      <a:pt x="1" y="547"/>
                    </a:lnTo>
                    <a:lnTo>
                      <a:pt x="4400" y="547"/>
                    </a:lnTo>
                    <a:lnTo>
                      <a:pt x="440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38"/>
              <p:cNvSpPr/>
              <p:nvPr/>
            </p:nvSpPr>
            <p:spPr>
              <a:xfrm>
                <a:off x="8009879" y="2569281"/>
                <a:ext cx="211360" cy="62172"/>
              </a:xfrm>
              <a:custGeom>
                <a:avLst/>
                <a:gdLst/>
                <a:ahLst/>
                <a:cxnLst/>
                <a:rect l="l" t="t" r="r" b="b"/>
                <a:pathLst>
                  <a:path w="6806" h="2002" extrusionOk="0">
                    <a:moveTo>
                      <a:pt x="1" y="0"/>
                    </a:moveTo>
                    <a:lnTo>
                      <a:pt x="1" y="2001"/>
                    </a:lnTo>
                    <a:lnTo>
                      <a:pt x="6806" y="2001"/>
                    </a:lnTo>
                    <a:lnTo>
                      <a:pt x="68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38"/>
              <p:cNvSpPr/>
              <p:nvPr/>
            </p:nvSpPr>
            <p:spPr>
              <a:xfrm>
                <a:off x="8047207" y="2591889"/>
                <a:ext cx="136673" cy="16987"/>
              </a:xfrm>
              <a:custGeom>
                <a:avLst/>
                <a:gdLst/>
                <a:ahLst/>
                <a:cxnLst/>
                <a:rect l="l" t="t" r="r" b="b"/>
                <a:pathLst>
                  <a:path w="4401" h="547" extrusionOk="0">
                    <a:moveTo>
                      <a:pt x="0" y="0"/>
                    </a:moveTo>
                    <a:lnTo>
                      <a:pt x="0" y="547"/>
                    </a:lnTo>
                    <a:lnTo>
                      <a:pt x="4401" y="547"/>
                    </a:lnTo>
                    <a:lnTo>
                      <a:pt x="440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38"/>
              <p:cNvSpPr/>
              <p:nvPr/>
            </p:nvSpPr>
            <p:spPr>
              <a:xfrm>
                <a:off x="7879231" y="2169821"/>
                <a:ext cx="220708" cy="126208"/>
              </a:xfrm>
              <a:custGeom>
                <a:avLst/>
                <a:gdLst/>
                <a:ahLst/>
                <a:cxnLst/>
                <a:rect l="l" t="t" r="r" b="b"/>
                <a:pathLst>
                  <a:path w="7107" h="4064" extrusionOk="0">
                    <a:moveTo>
                      <a:pt x="3556" y="1"/>
                    </a:moveTo>
                    <a:cubicBezTo>
                      <a:pt x="1807" y="1"/>
                      <a:pt x="349" y="1235"/>
                      <a:pt x="0" y="2878"/>
                    </a:cubicBezTo>
                    <a:cubicBezTo>
                      <a:pt x="990" y="3622"/>
                      <a:pt x="2220" y="4064"/>
                      <a:pt x="3553" y="4064"/>
                    </a:cubicBezTo>
                    <a:cubicBezTo>
                      <a:pt x="4887" y="4064"/>
                      <a:pt x="6117" y="3622"/>
                      <a:pt x="7107" y="2878"/>
                    </a:cubicBezTo>
                    <a:cubicBezTo>
                      <a:pt x="6762" y="1235"/>
                      <a:pt x="5304" y="1"/>
                      <a:pt x="35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38"/>
              <p:cNvSpPr/>
              <p:nvPr/>
            </p:nvSpPr>
            <p:spPr>
              <a:xfrm>
                <a:off x="7363261" y="3014082"/>
                <a:ext cx="655509" cy="357195"/>
              </a:xfrm>
              <a:custGeom>
                <a:avLst/>
                <a:gdLst/>
                <a:ahLst/>
                <a:cxnLst/>
                <a:rect l="l" t="t" r="r" b="b"/>
                <a:pathLst>
                  <a:path w="21108" h="11502" extrusionOk="0">
                    <a:moveTo>
                      <a:pt x="2428" y="1"/>
                    </a:moveTo>
                    <a:cubicBezTo>
                      <a:pt x="1093" y="1"/>
                      <a:pt x="0" y="1092"/>
                      <a:pt x="0" y="2427"/>
                    </a:cubicBezTo>
                    <a:lnTo>
                      <a:pt x="0" y="9076"/>
                    </a:lnTo>
                    <a:cubicBezTo>
                      <a:pt x="0" y="10411"/>
                      <a:pt x="1093" y="11502"/>
                      <a:pt x="2428" y="11502"/>
                    </a:cubicBezTo>
                    <a:lnTo>
                      <a:pt x="18679" y="11502"/>
                    </a:lnTo>
                    <a:cubicBezTo>
                      <a:pt x="20015" y="11502"/>
                      <a:pt x="21107" y="10411"/>
                      <a:pt x="21107" y="9076"/>
                    </a:cubicBezTo>
                    <a:lnTo>
                      <a:pt x="21107" y="2427"/>
                    </a:lnTo>
                    <a:cubicBezTo>
                      <a:pt x="21107" y="1092"/>
                      <a:pt x="20015" y="1"/>
                      <a:pt x="1867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38"/>
              <p:cNvSpPr/>
              <p:nvPr/>
            </p:nvSpPr>
            <p:spPr>
              <a:xfrm>
                <a:off x="7363261" y="3207648"/>
                <a:ext cx="655509" cy="78507"/>
              </a:xfrm>
              <a:custGeom>
                <a:avLst/>
                <a:gdLst/>
                <a:ahLst/>
                <a:cxnLst/>
                <a:rect l="l" t="t" r="r" b="b"/>
                <a:pathLst>
                  <a:path w="21108" h="2528" extrusionOk="0">
                    <a:moveTo>
                      <a:pt x="0" y="0"/>
                    </a:moveTo>
                    <a:lnTo>
                      <a:pt x="0" y="2528"/>
                    </a:lnTo>
                    <a:lnTo>
                      <a:pt x="21107" y="2528"/>
                    </a:lnTo>
                    <a:lnTo>
                      <a:pt x="211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38"/>
              <p:cNvSpPr/>
              <p:nvPr/>
            </p:nvSpPr>
            <p:spPr>
              <a:xfrm>
                <a:off x="7788311" y="3073490"/>
                <a:ext cx="163722" cy="72576"/>
              </a:xfrm>
              <a:custGeom>
                <a:avLst/>
                <a:gdLst/>
                <a:ahLst/>
                <a:cxnLst/>
                <a:rect l="l" t="t" r="r" b="b"/>
                <a:pathLst>
                  <a:path w="5272" h="2337" extrusionOk="0">
                    <a:moveTo>
                      <a:pt x="1168" y="1"/>
                    </a:moveTo>
                    <a:cubicBezTo>
                      <a:pt x="523" y="1"/>
                      <a:pt x="1" y="525"/>
                      <a:pt x="1" y="1169"/>
                    </a:cubicBezTo>
                    <a:cubicBezTo>
                      <a:pt x="1" y="1814"/>
                      <a:pt x="523" y="2337"/>
                      <a:pt x="1168" y="2337"/>
                    </a:cubicBezTo>
                    <a:lnTo>
                      <a:pt x="4104" y="2337"/>
                    </a:lnTo>
                    <a:cubicBezTo>
                      <a:pt x="4748" y="2337"/>
                      <a:pt x="5272" y="1814"/>
                      <a:pt x="5272" y="1169"/>
                    </a:cubicBezTo>
                    <a:cubicBezTo>
                      <a:pt x="5272" y="522"/>
                      <a:pt x="4748" y="1"/>
                      <a:pt x="41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38"/>
              <p:cNvSpPr/>
              <p:nvPr/>
            </p:nvSpPr>
            <p:spPr>
              <a:xfrm>
                <a:off x="7850203" y="3073490"/>
                <a:ext cx="101829" cy="72576"/>
              </a:xfrm>
              <a:custGeom>
                <a:avLst/>
                <a:gdLst/>
                <a:ahLst/>
                <a:cxnLst/>
                <a:rect l="l" t="t" r="r" b="b"/>
                <a:pathLst>
                  <a:path w="3279" h="2337" extrusionOk="0">
                    <a:moveTo>
                      <a:pt x="1118" y="1"/>
                    </a:moveTo>
                    <a:lnTo>
                      <a:pt x="0" y="2337"/>
                    </a:lnTo>
                    <a:lnTo>
                      <a:pt x="2108" y="2337"/>
                    </a:lnTo>
                    <a:cubicBezTo>
                      <a:pt x="2754" y="2337"/>
                      <a:pt x="3276" y="1814"/>
                      <a:pt x="3276" y="1169"/>
                    </a:cubicBezTo>
                    <a:cubicBezTo>
                      <a:pt x="3279" y="522"/>
                      <a:pt x="2755" y="1"/>
                      <a:pt x="211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38"/>
              <p:cNvSpPr/>
              <p:nvPr/>
            </p:nvSpPr>
            <p:spPr>
              <a:xfrm>
                <a:off x="7444687" y="3095632"/>
                <a:ext cx="208255" cy="14130"/>
              </a:xfrm>
              <a:custGeom>
                <a:avLst/>
                <a:gdLst/>
                <a:ahLst/>
                <a:cxnLst/>
                <a:rect l="l" t="t" r="r" b="b"/>
                <a:pathLst>
                  <a:path w="6706" h="455" extrusionOk="0">
                    <a:moveTo>
                      <a:pt x="0" y="1"/>
                    </a:moveTo>
                    <a:lnTo>
                      <a:pt x="0" y="454"/>
                    </a:lnTo>
                    <a:lnTo>
                      <a:pt x="6706" y="454"/>
                    </a:lnTo>
                    <a:lnTo>
                      <a:pt x="670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38"/>
              <p:cNvSpPr/>
              <p:nvPr/>
            </p:nvSpPr>
            <p:spPr>
              <a:xfrm>
                <a:off x="7444687" y="3135507"/>
                <a:ext cx="287290" cy="14130"/>
              </a:xfrm>
              <a:custGeom>
                <a:avLst/>
                <a:gdLst/>
                <a:ahLst/>
                <a:cxnLst/>
                <a:rect l="l" t="t" r="r" b="b"/>
                <a:pathLst>
                  <a:path w="9251" h="455" extrusionOk="0">
                    <a:moveTo>
                      <a:pt x="0" y="1"/>
                    </a:moveTo>
                    <a:lnTo>
                      <a:pt x="0" y="455"/>
                    </a:lnTo>
                    <a:lnTo>
                      <a:pt x="9251" y="455"/>
                    </a:lnTo>
                    <a:lnTo>
                      <a:pt x="925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38"/>
              <p:cNvSpPr/>
              <p:nvPr/>
            </p:nvSpPr>
            <p:spPr>
              <a:xfrm>
                <a:off x="6195850" y="1611607"/>
                <a:ext cx="431633" cy="488868"/>
              </a:xfrm>
              <a:custGeom>
                <a:avLst/>
                <a:gdLst/>
                <a:ahLst/>
                <a:cxnLst/>
                <a:rect l="l" t="t" r="r" b="b"/>
                <a:pathLst>
                  <a:path w="13899" h="15742" extrusionOk="0">
                    <a:moveTo>
                      <a:pt x="1" y="0"/>
                    </a:moveTo>
                    <a:lnTo>
                      <a:pt x="1" y="15741"/>
                    </a:lnTo>
                    <a:lnTo>
                      <a:pt x="13899" y="15741"/>
                    </a:lnTo>
                    <a:lnTo>
                      <a:pt x="13899" y="3381"/>
                    </a:lnTo>
                    <a:lnTo>
                      <a:pt x="1076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38"/>
              <p:cNvSpPr/>
              <p:nvPr/>
            </p:nvSpPr>
            <p:spPr>
              <a:xfrm>
                <a:off x="6530281" y="1611607"/>
                <a:ext cx="97202" cy="105028"/>
              </a:xfrm>
              <a:custGeom>
                <a:avLst/>
                <a:gdLst/>
                <a:ahLst/>
                <a:cxnLst/>
                <a:rect l="l" t="t" r="r" b="b"/>
                <a:pathLst>
                  <a:path w="3130" h="3382" extrusionOk="0">
                    <a:moveTo>
                      <a:pt x="0" y="0"/>
                    </a:moveTo>
                    <a:lnTo>
                      <a:pt x="0" y="3381"/>
                    </a:lnTo>
                    <a:lnTo>
                      <a:pt x="3130" y="33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38"/>
              <p:cNvSpPr/>
              <p:nvPr/>
            </p:nvSpPr>
            <p:spPr>
              <a:xfrm>
                <a:off x="6242774" y="1683468"/>
                <a:ext cx="242353" cy="13757"/>
              </a:xfrm>
              <a:custGeom>
                <a:avLst/>
                <a:gdLst/>
                <a:ahLst/>
                <a:cxnLst/>
                <a:rect l="l" t="t" r="r" b="b"/>
                <a:pathLst>
                  <a:path w="7804" h="443" extrusionOk="0">
                    <a:moveTo>
                      <a:pt x="1" y="1"/>
                    </a:moveTo>
                    <a:lnTo>
                      <a:pt x="1" y="442"/>
                    </a:lnTo>
                    <a:lnTo>
                      <a:pt x="7804" y="442"/>
                    </a:lnTo>
                    <a:lnTo>
                      <a:pt x="780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38"/>
              <p:cNvSpPr/>
              <p:nvPr/>
            </p:nvSpPr>
            <p:spPr>
              <a:xfrm>
                <a:off x="6242774" y="1731945"/>
                <a:ext cx="242353" cy="13788"/>
              </a:xfrm>
              <a:custGeom>
                <a:avLst/>
                <a:gdLst/>
                <a:ahLst/>
                <a:cxnLst/>
                <a:rect l="l" t="t" r="r" b="b"/>
                <a:pathLst>
                  <a:path w="7804" h="444" extrusionOk="0">
                    <a:moveTo>
                      <a:pt x="1" y="0"/>
                    </a:moveTo>
                    <a:lnTo>
                      <a:pt x="1" y="443"/>
                    </a:lnTo>
                    <a:lnTo>
                      <a:pt x="7804" y="443"/>
                    </a:lnTo>
                    <a:lnTo>
                      <a:pt x="780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38"/>
              <p:cNvSpPr/>
              <p:nvPr/>
            </p:nvSpPr>
            <p:spPr>
              <a:xfrm>
                <a:off x="6242774" y="1780360"/>
                <a:ext cx="345735" cy="13788"/>
              </a:xfrm>
              <a:custGeom>
                <a:avLst/>
                <a:gdLst/>
                <a:ahLst/>
                <a:cxnLst/>
                <a:rect l="l" t="t" r="r" b="b"/>
                <a:pathLst>
                  <a:path w="11133" h="444" extrusionOk="0">
                    <a:moveTo>
                      <a:pt x="1" y="1"/>
                    </a:moveTo>
                    <a:lnTo>
                      <a:pt x="1" y="444"/>
                    </a:lnTo>
                    <a:lnTo>
                      <a:pt x="11132" y="444"/>
                    </a:lnTo>
                    <a:lnTo>
                      <a:pt x="1113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38"/>
              <p:cNvSpPr/>
              <p:nvPr/>
            </p:nvSpPr>
            <p:spPr>
              <a:xfrm>
                <a:off x="6242774" y="1828899"/>
                <a:ext cx="345735" cy="13726"/>
              </a:xfrm>
              <a:custGeom>
                <a:avLst/>
                <a:gdLst/>
                <a:ahLst/>
                <a:cxnLst/>
                <a:rect l="l" t="t" r="r" b="b"/>
                <a:pathLst>
                  <a:path w="11133" h="442" extrusionOk="0">
                    <a:moveTo>
                      <a:pt x="1" y="0"/>
                    </a:moveTo>
                    <a:lnTo>
                      <a:pt x="1" y="442"/>
                    </a:lnTo>
                    <a:lnTo>
                      <a:pt x="11132" y="442"/>
                    </a:lnTo>
                    <a:lnTo>
                      <a:pt x="1113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38"/>
              <p:cNvSpPr/>
              <p:nvPr/>
            </p:nvSpPr>
            <p:spPr>
              <a:xfrm>
                <a:off x="6242774" y="1877376"/>
                <a:ext cx="345735" cy="13726"/>
              </a:xfrm>
              <a:custGeom>
                <a:avLst/>
                <a:gdLst/>
                <a:ahLst/>
                <a:cxnLst/>
                <a:rect l="l" t="t" r="r" b="b"/>
                <a:pathLst>
                  <a:path w="11133" h="442" extrusionOk="0">
                    <a:moveTo>
                      <a:pt x="1" y="0"/>
                    </a:moveTo>
                    <a:lnTo>
                      <a:pt x="1" y="442"/>
                    </a:lnTo>
                    <a:lnTo>
                      <a:pt x="11132" y="442"/>
                    </a:lnTo>
                    <a:lnTo>
                      <a:pt x="1113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38"/>
              <p:cNvSpPr/>
              <p:nvPr/>
            </p:nvSpPr>
            <p:spPr>
              <a:xfrm>
                <a:off x="6242774" y="1925790"/>
                <a:ext cx="345735" cy="13757"/>
              </a:xfrm>
              <a:custGeom>
                <a:avLst/>
                <a:gdLst/>
                <a:ahLst/>
                <a:cxnLst/>
                <a:rect l="l" t="t" r="r" b="b"/>
                <a:pathLst>
                  <a:path w="11133" h="443" extrusionOk="0">
                    <a:moveTo>
                      <a:pt x="1" y="1"/>
                    </a:moveTo>
                    <a:lnTo>
                      <a:pt x="1" y="442"/>
                    </a:lnTo>
                    <a:lnTo>
                      <a:pt x="11132" y="442"/>
                    </a:lnTo>
                    <a:lnTo>
                      <a:pt x="1113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38"/>
              <p:cNvSpPr/>
              <p:nvPr/>
            </p:nvSpPr>
            <p:spPr>
              <a:xfrm>
                <a:off x="6242774" y="1974267"/>
                <a:ext cx="345735" cy="13788"/>
              </a:xfrm>
              <a:custGeom>
                <a:avLst/>
                <a:gdLst/>
                <a:ahLst/>
                <a:cxnLst/>
                <a:rect l="l" t="t" r="r" b="b"/>
                <a:pathLst>
                  <a:path w="11133" h="444" extrusionOk="0">
                    <a:moveTo>
                      <a:pt x="1" y="0"/>
                    </a:moveTo>
                    <a:lnTo>
                      <a:pt x="1" y="443"/>
                    </a:lnTo>
                    <a:lnTo>
                      <a:pt x="11132" y="443"/>
                    </a:lnTo>
                    <a:lnTo>
                      <a:pt x="1113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38"/>
              <p:cNvSpPr/>
              <p:nvPr/>
            </p:nvSpPr>
            <p:spPr>
              <a:xfrm>
                <a:off x="6242774" y="2022682"/>
                <a:ext cx="345735" cy="13788"/>
              </a:xfrm>
              <a:custGeom>
                <a:avLst/>
                <a:gdLst/>
                <a:ahLst/>
                <a:cxnLst/>
                <a:rect l="l" t="t" r="r" b="b"/>
                <a:pathLst>
                  <a:path w="11133" h="444" extrusionOk="0">
                    <a:moveTo>
                      <a:pt x="1" y="1"/>
                    </a:moveTo>
                    <a:lnTo>
                      <a:pt x="1" y="444"/>
                    </a:lnTo>
                    <a:lnTo>
                      <a:pt x="11132" y="444"/>
                    </a:lnTo>
                    <a:lnTo>
                      <a:pt x="1113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38"/>
              <p:cNvSpPr/>
              <p:nvPr/>
            </p:nvSpPr>
            <p:spPr>
              <a:xfrm>
                <a:off x="6140945" y="1753715"/>
                <a:ext cx="551972" cy="420764"/>
              </a:xfrm>
              <a:custGeom>
                <a:avLst/>
                <a:gdLst/>
                <a:ahLst/>
                <a:cxnLst/>
                <a:rect l="l" t="t" r="r" b="b"/>
                <a:pathLst>
                  <a:path w="17774" h="13549" extrusionOk="0">
                    <a:moveTo>
                      <a:pt x="1020" y="0"/>
                    </a:moveTo>
                    <a:cubicBezTo>
                      <a:pt x="429" y="0"/>
                      <a:pt x="0" y="479"/>
                      <a:pt x="66" y="1067"/>
                    </a:cubicBezTo>
                    <a:lnTo>
                      <a:pt x="1357" y="12479"/>
                    </a:lnTo>
                    <a:cubicBezTo>
                      <a:pt x="1423" y="13066"/>
                      <a:pt x="1962" y="13548"/>
                      <a:pt x="2552" y="13548"/>
                    </a:cubicBezTo>
                    <a:lnTo>
                      <a:pt x="15229" y="13548"/>
                    </a:lnTo>
                    <a:cubicBezTo>
                      <a:pt x="15819" y="13548"/>
                      <a:pt x="16366" y="13069"/>
                      <a:pt x="16446" y="12483"/>
                    </a:cubicBezTo>
                    <a:lnTo>
                      <a:pt x="17695" y="3195"/>
                    </a:lnTo>
                    <a:cubicBezTo>
                      <a:pt x="17773" y="2609"/>
                      <a:pt x="17355" y="2129"/>
                      <a:pt x="16763" y="2129"/>
                    </a:cubicBezTo>
                    <a:lnTo>
                      <a:pt x="10316" y="2129"/>
                    </a:lnTo>
                    <a:lnTo>
                      <a:pt x="10316" y="2131"/>
                    </a:lnTo>
                    <a:cubicBezTo>
                      <a:pt x="9726" y="2131"/>
                      <a:pt x="9242" y="1651"/>
                      <a:pt x="9242" y="1065"/>
                    </a:cubicBezTo>
                    <a:cubicBezTo>
                      <a:pt x="9242" y="479"/>
                      <a:pt x="8758" y="0"/>
                      <a:pt x="81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38"/>
              <p:cNvSpPr/>
              <p:nvPr/>
            </p:nvSpPr>
            <p:spPr>
              <a:xfrm>
                <a:off x="6109952" y="1753715"/>
                <a:ext cx="551941" cy="420764"/>
              </a:xfrm>
              <a:custGeom>
                <a:avLst/>
                <a:gdLst/>
                <a:ahLst/>
                <a:cxnLst/>
                <a:rect l="l" t="t" r="r" b="b"/>
                <a:pathLst>
                  <a:path w="17773" h="13549" extrusionOk="0">
                    <a:moveTo>
                      <a:pt x="1020" y="0"/>
                    </a:moveTo>
                    <a:cubicBezTo>
                      <a:pt x="430" y="0"/>
                      <a:pt x="0" y="479"/>
                      <a:pt x="66" y="1067"/>
                    </a:cubicBezTo>
                    <a:lnTo>
                      <a:pt x="1357" y="12479"/>
                    </a:lnTo>
                    <a:cubicBezTo>
                      <a:pt x="1423" y="13066"/>
                      <a:pt x="1962" y="13548"/>
                      <a:pt x="2552" y="13548"/>
                    </a:cubicBezTo>
                    <a:lnTo>
                      <a:pt x="15228" y="13548"/>
                    </a:lnTo>
                    <a:cubicBezTo>
                      <a:pt x="15818" y="13548"/>
                      <a:pt x="16368" y="13069"/>
                      <a:pt x="16445" y="12483"/>
                    </a:cubicBezTo>
                    <a:lnTo>
                      <a:pt x="17694" y="3195"/>
                    </a:lnTo>
                    <a:cubicBezTo>
                      <a:pt x="17772" y="2609"/>
                      <a:pt x="17353" y="2129"/>
                      <a:pt x="16762" y="2129"/>
                    </a:cubicBezTo>
                    <a:lnTo>
                      <a:pt x="10316" y="2129"/>
                    </a:lnTo>
                    <a:lnTo>
                      <a:pt x="10316" y="2131"/>
                    </a:lnTo>
                    <a:cubicBezTo>
                      <a:pt x="9726" y="2131"/>
                      <a:pt x="9243" y="1651"/>
                      <a:pt x="9243" y="1065"/>
                    </a:cubicBezTo>
                    <a:cubicBezTo>
                      <a:pt x="9243" y="479"/>
                      <a:pt x="8759" y="0"/>
                      <a:pt x="81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38"/>
              <p:cNvSpPr/>
              <p:nvPr/>
            </p:nvSpPr>
            <p:spPr>
              <a:xfrm>
                <a:off x="5652699" y="2714795"/>
                <a:ext cx="820601" cy="712598"/>
              </a:xfrm>
              <a:custGeom>
                <a:avLst/>
                <a:gdLst/>
                <a:ahLst/>
                <a:cxnLst/>
                <a:rect l="l" t="t" r="r" b="b"/>
                <a:pathLst>
                  <a:path w="12849" h="11157" extrusionOk="0">
                    <a:moveTo>
                      <a:pt x="6424" y="0"/>
                    </a:moveTo>
                    <a:cubicBezTo>
                      <a:pt x="5969" y="362"/>
                      <a:pt x="4259" y="1596"/>
                      <a:pt x="2112" y="1632"/>
                    </a:cubicBezTo>
                    <a:cubicBezTo>
                      <a:pt x="2112" y="1632"/>
                      <a:pt x="1" y="8796"/>
                      <a:pt x="6424" y="11156"/>
                    </a:cubicBezTo>
                    <a:cubicBezTo>
                      <a:pt x="12848" y="8796"/>
                      <a:pt x="10737" y="1632"/>
                      <a:pt x="10737" y="1632"/>
                    </a:cubicBezTo>
                    <a:cubicBezTo>
                      <a:pt x="8589" y="1596"/>
                      <a:pt x="6881" y="363"/>
                      <a:pt x="64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8"/>
              <p:cNvSpPr/>
              <p:nvPr/>
            </p:nvSpPr>
            <p:spPr>
              <a:xfrm>
                <a:off x="5912680" y="2932030"/>
                <a:ext cx="318303" cy="249668"/>
              </a:xfrm>
              <a:custGeom>
                <a:avLst/>
                <a:gdLst/>
                <a:ahLst/>
                <a:cxnLst/>
                <a:rect l="l" t="t" r="r" b="b"/>
                <a:pathLst>
                  <a:path w="4984" h="3909" extrusionOk="0">
                    <a:moveTo>
                      <a:pt x="4432" y="1"/>
                    </a:moveTo>
                    <a:lnTo>
                      <a:pt x="1875" y="2927"/>
                    </a:lnTo>
                    <a:lnTo>
                      <a:pt x="425" y="1893"/>
                    </a:lnTo>
                    <a:lnTo>
                      <a:pt x="0" y="2488"/>
                    </a:lnTo>
                    <a:lnTo>
                      <a:pt x="1990" y="3908"/>
                    </a:lnTo>
                    <a:lnTo>
                      <a:pt x="4983" y="480"/>
                    </a:lnTo>
                    <a:lnTo>
                      <a:pt x="443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38"/>
              <p:cNvSpPr/>
              <p:nvPr/>
            </p:nvSpPr>
            <p:spPr>
              <a:xfrm>
                <a:off x="5954733" y="2813091"/>
                <a:ext cx="518775" cy="614238"/>
              </a:xfrm>
              <a:custGeom>
                <a:avLst/>
                <a:gdLst/>
                <a:ahLst/>
                <a:cxnLst/>
                <a:rect l="l" t="t" r="r" b="b"/>
                <a:pathLst>
                  <a:path w="8123" h="9617" extrusionOk="0">
                    <a:moveTo>
                      <a:pt x="5060" y="0"/>
                    </a:moveTo>
                    <a:lnTo>
                      <a:pt x="5060" y="0"/>
                    </a:lnTo>
                    <a:cubicBezTo>
                      <a:pt x="5172" y="2719"/>
                      <a:pt x="4496" y="6777"/>
                      <a:pt x="0" y="8764"/>
                    </a:cubicBezTo>
                    <a:cubicBezTo>
                      <a:pt x="487" y="9088"/>
                      <a:pt x="1049" y="9378"/>
                      <a:pt x="1700" y="9616"/>
                    </a:cubicBezTo>
                    <a:cubicBezTo>
                      <a:pt x="8122" y="7258"/>
                      <a:pt x="6011" y="94"/>
                      <a:pt x="6011" y="94"/>
                    </a:cubicBezTo>
                    <a:cubicBezTo>
                      <a:pt x="5683" y="89"/>
                      <a:pt x="5365" y="55"/>
                      <a:pt x="50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39"/>
          <p:cNvSpPr txBox="1">
            <a:spLocks noGrp="1"/>
          </p:cNvSpPr>
          <p:nvPr>
            <p:ph type="title"/>
          </p:nvPr>
        </p:nvSpPr>
        <p:spPr>
          <a:xfrm>
            <a:off x="3093698" y="3099799"/>
            <a:ext cx="5526000" cy="5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—Lord Kelvin</a:t>
            </a:r>
            <a:endParaRPr dirty="0"/>
          </a:p>
        </p:txBody>
      </p:sp>
      <p:sp>
        <p:nvSpPr>
          <p:cNvPr id="515" name="Google Shape;515;p39"/>
          <p:cNvSpPr txBox="1">
            <a:spLocks noGrp="1"/>
          </p:cNvSpPr>
          <p:nvPr>
            <p:ph type="subTitle" idx="1"/>
          </p:nvPr>
        </p:nvSpPr>
        <p:spPr>
          <a:xfrm>
            <a:off x="3059736" y="1671985"/>
            <a:ext cx="5526000" cy="13615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“If you cannot measure it, you cannot improved it”</a:t>
            </a:r>
            <a:endParaRPr dirty="0"/>
          </a:p>
        </p:txBody>
      </p:sp>
      <p:grpSp>
        <p:nvGrpSpPr>
          <p:cNvPr id="516" name="Google Shape;516;p39"/>
          <p:cNvGrpSpPr/>
          <p:nvPr/>
        </p:nvGrpSpPr>
        <p:grpSpPr>
          <a:xfrm>
            <a:off x="-1527048" y="1579815"/>
            <a:ext cx="4620746" cy="3556754"/>
            <a:chOff x="5527089" y="1579815"/>
            <a:chExt cx="4620746" cy="3556754"/>
          </a:xfrm>
        </p:grpSpPr>
        <p:sp>
          <p:nvSpPr>
            <p:cNvPr id="517" name="Google Shape;517;p39"/>
            <p:cNvSpPr/>
            <p:nvPr/>
          </p:nvSpPr>
          <p:spPr>
            <a:xfrm>
              <a:off x="6239778" y="2099076"/>
              <a:ext cx="692971" cy="693467"/>
            </a:xfrm>
            <a:custGeom>
              <a:avLst/>
              <a:gdLst/>
              <a:ahLst/>
              <a:cxnLst/>
              <a:rect l="l" t="t" r="r" b="b"/>
              <a:pathLst>
                <a:path w="9786" h="9793" extrusionOk="0">
                  <a:moveTo>
                    <a:pt x="4894" y="1765"/>
                  </a:moveTo>
                  <a:cubicBezTo>
                    <a:pt x="6621" y="1765"/>
                    <a:pt x="8022" y="3165"/>
                    <a:pt x="8022" y="4895"/>
                  </a:cubicBezTo>
                  <a:cubicBezTo>
                    <a:pt x="8022" y="6624"/>
                    <a:pt x="6621" y="8022"/>
                    <a:pt x="4894" y="8022"/>
                  </a:cubicBezTo>
                  <a:cubicBezTo>
                    <a:pt x="3166" y="8022"/>
                    <a:pt x="1765" y="6622"/>
                    <a:pt x="1765" y="4895"/>
                  </a:cubicBezTo>
                  <a:cubicBezTo>
                    <a:pt x="1765" y="3166"/>
                    <a:pt x="3166" y="1765"/>
                    <a:pt x="4894" y="1765"/>
                  </a:cubicBezTo>
                  <a:close/>
                  <a:moveTo>
                    <a:pt x="4892" y="1"/>
                  </a:moveTo>
                  <a:cubicBezTo>
                    <a:pt x="4529" y="1"/>
                    <a:pt x="4234" y="297"/>
                    <a:pt x="4234" y="660"/>
                  </a:cubicBezTo>
                  <a:cubicBezTo>
                    <a:pt x="4234" y="691"/>
                    <a:pt x="4247" y="714"/>
                    <a:pt x="4250" y="746"/>
                  </a:cubicBezTo>
                  <a:cubicBezTo>
                    <a:pt x="3571" y="850"/>
                    <a:pt x="2943" y="1117"/>
                    <a:pt x="2413" y="1506"/>
                  </a:cubicBezTo>
                  <a:cubicBezTo>
                    <a:pt x="2395" y="1483"/>
                    <a:pt x="2387" y="1454"/>
                    <a:pt x="2365" y="1434"/>
                  </a:cubicBezTo>
                  <a:cubicBezTo>
                    <a:pt x="2236" y="1305"/>
                    <a:pt x="2067" y="1241"/>
                    <a:pt x="1898" y="1241"/>
                  </a:cubicBezTo>
                  <a:cubicBezTo>
                    <a:pt x="1729" y="1241"/>
                    <a:pt x="1560" y="1305"/>
                    <a:pt x="1432" y="1434"/>
                  </a:cubicBezTo>
                  <a:cubicBezTo>
                    <a:pt x="1175" y="1691"/>
                    <a:pt x="1175" y="2110"/>
                    <a:pt x="1432" y="2366"/>
                  </a:cubicBezTo>
                  <a:cubicBezTo>
                    <a:pt x="1453" y="2390"/>
                    <a:pt x="1480" y="2398"/>
                    <a:pt x="1503" y="2416"/>
                  </a:cubicBezTo>
                  <a:cubicBezTo>
                    <a:pt x="1113" y="2947"/>
                    <a:pt x="847" y="3570"/>
                    <a:pt x="743" y="4253"/>
                  </a:cubicBezTo>
                  <a:cubicBezTo>
                    <a:pt x="714" y="4249"/>
                    <a:pt x="688" y="4235"/>
                    <a:pt x="660" y="4235"/>
                  </a:cubicBezTo>
                  <a:cubicBezTo>
                    <a:pt x="297" y="4235"/>
                    <a:pt x="1" y="4532"/>
                    <a:pt x="1" y="4896"/>
                  </a:cubicBezTo>
                  <a:cubicBezTo>
                    <a:pt x="1" y="5260"/>
                    <a:pt x="298" y="5555"/>
                    <a:pt x="660" y="5555"/>
                  </a:cubicBezTo>
                  <a:cubicBezTo>
                    <a:pt x="690" y="5555"/>
                    <a:pt x="716" y="5543"/>
                    <a:pt x="743" y="5539"/>
                  </a:cubicBezTo>
                  <a:cubicBezTo>
                    <a:pt x="847" y="6218"/>
                    <a:pt x="1114" y="6843"/>
                    <a:pt x="1503" y="7376"/>
                  </a:cubicBezTo>
                  <a:cubicBezTo>
                    <a:pt x="1482" y="7392"/>
                    <a:pt x="1454" y="7402"/>
                    <a:pt x="1432" y="7424"/>
                  </a:cubicBezTo>
                  <a:cubicBezTo>
                    <a:pt x="1175" y="7680"/>
                    <a:pt x="1175" y="8101"/>
                    <a:pt x="1432" y="8357"/>
                  </a:cubicBezTo>
                  <a:cubicBezTo>
                    <a:pt x="1560" y="8485"/>
                    <a:pt x="1729" y="8550"/>
                    <a:pt x="1898" y="8550"/>
                  </a:cubicBezTo>
                  <a:cubicBezTo>
                    <a:pt x="2067" y="8550"/>
                    <a:pt x="2236" y="8485"/>
                    <a:pt x="2365" y="8357"/>
                  </a:cubicBezTo>
                  <a:cubicBezTo>
                    <a:pt x="2386" y="8336"/>
                    <a:pt x="2395" y="8307"/>
                    <a:pt x="2413" y="8285"/>
                  </a:cubicBezTo>
                  <a:cubicBezTo>
                    <a:pt x="2943" y="8676"/>
                    <a:pt x="3571" y="8940"/>
                    <a:pt x="4250" y="9046"/>
                  </a:cubicBezTo>
                  <a:cubicBezTo>
                    <a:pt x="4247" y="9075"/>
                    <a:pt x="4234" y="9101"/>
                    <a:pt x="4234" y="9131"/>
                  </a:cubicBezTo>
                  <a:cubicBezTo>
                    <a:pt x="4234" y="9494"/>
                    <a:pt x="4529" y="9792"/>
                    <a:pt x="4892" y="9792"/>
                  </a:cubicBezTo>
                  <a:cubicBezTo>
                    <a:pt x="5255" y="9792"/>
                    <a:pt x="5551" y="9494"/>
                    <a:pt x="5551" y="9131"/>
                  </a:cubicBezTo>
                  <a:cubicBezTo>
                    <a:pt x="5551" y="9101"/>
                    <a:pt x="5538" y="9075"/>
                    <a:pt x="5535" y="9046"/>
                  </a:cubicBezTo>
                  <a:cubicBezTo>
                    <a:pt x="6214" y="8940"/>
                    <a:pt x="6839" y="8676"/>
                    <a:pt x="7372" y="8285"/>
                  </a:cubicBezTo>
                  <a:cubicBezTo>
                    <a:pt x="7391" y="8309"/>
                    <a:pt x="7399" y="8336"/>
                    <a:pt x="7420" y="8357"/>
                  </a:cubicBezTo>
                  <a:cubicBezTo>
                    <a:pt x="7548" y="8485"/>
                    <a:pt x="7717" y="8550"/>
                    <a:pt x="7886" y="8550"/>
                  </a:cubicBezTo>
                  <a:cubicBezTo>
                    <a:pt x="8055" y="8550"/>
                    <a:pt x="8225" y="8485"/>
                    <a:pt x="8353" y="8357"/>
                  </a:cubicBezTo>
                  <a:cubicBezTo>
                    <a:pt x="8610" y="8101"/>
                    <a:pt x="8610" y="7680"/>
                    <a:pt x="8353" y="7424"/>
                  </a:cubicBezTo>
                  <a:cubicBezTo>
                    <a:pt x="8331" y="7403"/>
                    <a:pt x="8303" y="7392"/>
                    <a:pt x="8281" y="7376"/>
                  </a:cubicBezTo>
                  <a:cubicBezTo>
                    <a:pt x="8670" y="6843"/>
                    <a:pt x="8936" y="6220"/>
                    <a:pt x="9040" y="5539"/>
                  </a:cubicBezTo>
                  <a:cubicBezTo>
                    <a:pt x="9070" y="5542"/>
                    <a:pt x="9096" y="5555"/>
                    <a:pt x="9127" y="5555"/>
                  </a:cubicBezTo>
                  <a:cubicBezTo>
                    <a:pt x="9490" y="5555"/>
                    <a:pt x="9785" y="5260"/>
                    <a:pt x="9785" y="4896"/>
                  </a:cubicBezTo>
                  <a:cubicBezTo>
                    <a:pt x="9785" y="4532"/>
                    <a:pt x="9490" y="4235"/>
                    <a:pt x="9127" y="4235"/>
                  </a:cubicBezTo>
                  <a:cubicBezTo>
                    <a:pt x="9096" y="4235"/>
                    <a:pt x="9070" y="4249"/>
                    <a:pt x="9040" y="4253"/>
                  </a:cubicBezTo>
                  <a:cubicBezTo>
                    <a:pt x="8936" y="3573"/>
                    <a:pt x="8670" y="2947"/>
                    <a:pt x="8281" y="2416"/>
                  </a:cubicBezTo>
                  <a:cubicBezTo>
                    <a:pt x="8303" y="2398"/>
                    <a:pt x="8331" y="2390"/>
                    <a:pt x="8353" y="2366"/>
                  </a:cubicBezTo>
                  <a:cubicBezTo>
                    <a:pt x="8610" y="2110"/>
                    <a:pt x="8610" y="1691"/>
                    <a:pt x="8353" y="1434"/>
                  </a:cubicBezTo>
                  <a:cubicBezTo>
                    <a:pt x="8225" y="1305"/>
                    <a:pt x="8055" y="1241"/>
                    <a:pt x="7886" y="1241"/>
                  </a:cubicBezTo>
                  <a:cubicBezTo>
                    <a:pt x="7717" y="1241"/>
                    <a:pt x="7548" y="1305"/>
                    <a:pt x="7420" y="1434"/>
                  </a:cubicBezTo>
                  <a:cubicBezTo>
                    <a:pt x="7399" y="1454"/>
                    <a:pt x="7391" y="1484"/>
                    <a:pt x="7372" y="1506"/>
                  </a:cubicBezTo>
                  <a:cubicBezTo>
                    <a:pt x="6840" y="1117"/>
                    <a:pt x="6214" y="850"/>
                    <a:pt x="5535" y="746"/>
                  </a:cubicBezTo>
                  <a:cubicBezTo>
                    <a:pt x="5538" y="716"/>
                    <a:pt x="5551" y="691"/>
                    <a:pt x="5551" y="660"/>
                  </a:cubicBezTo>
                  <a:cubicBezTo>
                    <a:pt x="5551" y="297"/>
                    <a:pt x="5255" y="1"/>
                    <a:pt x="48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9"/>
            <p:cNvSpPr/>
            <p:nvPr/>
          </p:nvSpPr>
          <p:spPr>
            <a:xfrm>
              <a:off x="9124311" y="4112833"/>
              <a:ext cx="1023524" cy="1023736"/>
            </a:xfrm>
            <a:custGeom>
              <a:avLst/>
              <a:gdLst/>
              <a:ahLst/>
              <a:cxnLst/>
              <a:rect l="l" t="t" r="r" b="b"/>
              <a:pathLst>
                <a:path w="14454" h="14457" extrusionOk="0">
                  <a:moveTo>
                    <a:pt x="7227" y="2340"/>
                  </a:moveTo>
                  <a:cubicBezTo>
                    <a:pt x="9925" y="2340"/>
                    <a:pt x="12114" y="4530"/>
                    <a:pt x="12114" y="7229"/>
                  </a:cubicBezTo>
                  <a:cubicBezTo>
                    <a:pt x="12115" y="9927"/>
                    <a:pt x="9926" y="12115"/>
                    <a:pt x="7227" y="12115"/>
                  </a:cubicBezTo>
                  <a:cubicBezTo>
                    <a:pt x="4528" y="12115"/>
                    <a:pt x="2338" y="9929"/>
                    <a:pt x="2338" y="7229"/>
                  </a:cubicBezTo>
                  <a:cubicBezTo>
                    <a:pt x="2338" y="4529"/>
                    <a:pt x="4527" y="2340"/>
                    <a:pt x="7227" y="2340"/>
                  </a:cubicBezTo>
                  <a:close/>
                  <a:moveTo>
                    <a:pt x="7228" y="0"/>
                  </a:moveTo>
                  <a:cubicBezTo>
                    <a:pt x="6692" y="0"/>
                    <a:pt x="6254" y="437"/>
                    <a:pt x="6254" y="974"/>
                  </a:cubicBezTo>
                  <a:cubicBezTo>
                    <a:pt x="6254" y="1018"/>
                    <a:pt x="6273" y="1056"/>
                    <a:pt x="6280" y="1099"/>
                  </a:cubicBezTo>
                  <a:cubicBezTo>
                    <a:pt x="5275" y="1255"/>
                    <a:pt x="4351" y="1647"/>
                    <a:pt x="3566" y="2223"/>
                  </a:cubicBezTo>
                  <a:cubicBezTo>
                    <a:pt x="3540" y="2189"/>
                    <a:pt x="3527" y="2148"/>
                    <a:pt x="3495" y="2118"/>
                  </a:cubicBezTo>
                  <a:cubicBezTo>
                    <a:pt x="3306" y="1929"/>
                    <a:pt x="3057" y="1834"/>
                    <a:pt x="2807" y="1834"/>
                  </a:cubicBezTo>
                  <a:cubicBezTo>
                    <a:pt x="2557" y="1834"/>
                    <a:pt x="2307" y="1929"/>
                    <a:pt x="2117" y="2118"/>
                  </a:cubicBezTo>
                  <a:cubicBezTo>
                    <a:pt x="1738" y="2496"/>
                    <a:pt x="1739" y="3118"/>
                    <a:pt x="2117" y="3496"/>
                  </a:cubicBezTo>
                  <a:cubicBezTo>
                    <a:pt x="2150" y="3528"/>
                    <a:pt x="2190" y="3538"/>
                    <a:pt x="2224" y="3566"/>
                  </a:cubicBezTo>
                  <a:cubicBezTo>
                    <a:pt x="1649" y="4351"/>
                    <a:pt x="1254" y="5275"/>
                    <a:pt x="1101" y="6278"/>
                  </a:cubicBezTo>
                  <a:cubicBezTo>
                    <a:pt x="1057" y="6271"/>
                    <a:pt x="1020" y="6255"/>
                    <a:pt x="975" y="6255"/>
                  </a:cubicBezTo>
                  <a:cubicBezTo>
                    <a:pt x="439" y="6255"/>
                    <a:pt x="1" y="6693"/>
                    <a:pt x="1" y="7229"/>
                  </a:cubicBezTo>
                  <a:cubicBezTo>
                    <a:pt x="1" y="7764"/>
                    <a:pt x="440" y="8203"/>
                    <a:pt x="975" y="8203"/>
                  </a:cubicBezTo>
                  <a:cubicBezTo>
                    <a:pt x="1020" y="8203"/>
                    <a:pt x="1057" y="8184"/>
                    <a:pt x="1101" y="8179"/>
                  </a:cubicBezTo>
                  <a:cubicBezTo>
                    <a:pt x="1254" y="9185"/>
                    <a:pt x="1649" y="10107"/>
                    <a:pt x="2224" y="10892"/>
                  </a:cubicBezTo>
                  <a:cubicBezTo>
                    <a:pt x="2190" y="10916"/>
                    <a:pt x="2149" y="10931"/>
                    <a:pt x="2117" y="10962"/>
                  </a:cubicBezTo>
                  <a:cubicBezTo>
                    <a:pt x="1739" y="11340"/>
                    <a:pt x="1738" y="11960"/>
                    <a:pt x="2117" y="12340"/>
                  </a:cubicBezTo>
                  <a:cubicBezTo>
                    <a:pt x="2306" y="12529"/>
                    <a:pt x="2556" y="12624"/>
                    <a:pt x="2806" y="12624"/>
                  </a:cubicBezTo>
                  <a:cubicBezTo>
                    <a:pt x="3056" y="12624"/>
                    <a:pt x="3306" y="12529"/>
                    <a:pt x="3495" y="12340"/>
                  </a:cubicBezTo>
                  <a:cubicBezTo>
                    <a:pt x="3527" y="12310"/>
                    <a:pt x="3540" y="12268"/>
                    <a:pt x="3566" y="12234"/>
                  </a:cubicBezTo>
                  <a:cubicBezTo>
                    <a:pt x="4351" y="12810"/>
                    <a:pt x="5275" y="13203"/>
                    <a:pt x="6280" y="13357"/>
                  </a:cubicBezTo>
                  <a:cubicBezTo>
                    <a:pt x="6275" y="13400"/>
                    <a:pt x="6254" y="13438"/>
                    <a:pt x="6254" y="13482"/>
                  </a:cubicBezTo>
                  <a:cubicBezTo>
                    <a:pt x="6254" y="14016"/>
                    <a:pt x="6692" y="14456"/>
                    <a:pt x="7228" y="14456"/>
                  </a:cubicBezTo>
                  <a:cubicBezTo>
                    <a:pt x="7765" y="14456"/>
                    <a:pt x="8203" y="14018"/>
                    <a:pt x="8203" y="13482"/>
                  </a:cubicBezTo>
                  <a:cubicBezTo>
                    <a:pt x="8203" y="13438"/>
                    <a:pt x="8184" y="13400"/>
                    <a:pt x="8177" y="13357"/>
                  </a:cubicBezTo>
                  <a:cubicBezTo>
                    <a:pt x="9183" y="13203"/>
                    <a:pt x="10105" y="12810"/>
                    <a:pt x="10891" y="12234"/>
                  </a:cubicBezTo>
                  <a:cubicBezTo>
                    <a:pt x="10917" y="12270"/>
                    <a:pt x="10931" y="12310"/>
                    <a:pt x="10961" y="12340"/>
                  </a:cubicBezTo>
                  <a:cubicBezTo>
                    <a:pt x="11150" y="12529"/>
                    <a:pt x="11400" y="12624"/>
                    <a:pt x="11650" y="12624"/>
                  </a:cubicBezTo>
                  <a:cubicBezTo>
                    <a:pt x="11899" y="12624"/>
                    <a:pt x="12148" y="12529"/>
                    <a:pt x="12337" y="12340"/>
                  </a:cubicBezTo>
                  <a:cubicBezTo>
                    <a:pt x="12717" y="11962"/>
                    <a:pt x="12717" y="11340"/>
                    <a:pt x="12337" y="10962"/>
                  </a:cubicBezTo>
                  <a:cubicBezTo>
                    <a:pt x="12307" y="10931"/>
                    <a:pt x="12266" y="10916"/>
                    <a:pt x="12232" y="10892"/>
                  </a:cubicBezTo>
                  <a:cubicBezTo>
                    <a:pt x="12807" y="10107"/>
                    <a:pt x="13200" y="9182"/>
                    <a:pt x="13355" y="8179"/>
                  </a:cubicBezTo>
                  <a:cubicBezTo>
                    <a:pt x="13398" y="8186"/>
                    <a:pt x="13436" y="8203"/>
                    <a:pt x="13480" y="8203"/>
                  </a:cubicBezTo>
                  <a:cubicBezTo>
                    <a:pt x="14015" y="8203"/>
                    <a:pt x="14454" y="7764"/>
                    <a:pt x="14454" y="7229"/>
                  </a:cubicBezTo>
                  <a:cubicBezTo>
                    <a:pt x="14454" y="6693"/>
                    <a:pt x="14015" y="6255"/>
                    <a:pt x="13480" y="6255"/>
                  </a:cubicBezTo>
                  <a:cubicBezTo>
                    <a:pt x="13436" y="6255"/>
                    <a:pt x="13398" y="6274"/>
                    <a:pt x="13355" y="6278"/>
                  </a:cubicBezTo>
                  <a:cubicBezTo>
                    <a:pt x="13199" y="5274"/>
                    <a:pt x="12807" y="4351"/>
                    <a:pt x="12232" y="3566"/>
                  </a:cubicBezTo>
                  <a:cubicBezTo>
                    <a:pt x="12266" y="3541"/>
                    <a:pt x="12307" y="3528"/>
                    <a:pt x="12337" y="3496"/>
                  </a:cubicBezTo>
                  <a:cubicBezTo>
                    <a:pt x="12717" y="3117"/>
                    <a:pt x="12717" y="2496"/>
                    <a:pt x="12337" y="2118"/>
                  </a:cubicBezTo>
                  <a:cubicBezTo>
                    <a:pt x="12148" y="1929"/>
                    <a:pt x="11899" y="1834"/>
                    <a:pt x="11650" y="1834"/>
                  </a:cubicBezTo>
                  <a:cubicBezTo>
                    <a:pt x="11400" y="1834"/>
                    <a:pt x="11150" y="1929"/>
                    <a:pt x="10961" y="2118"/>
                  </a:cubicBezTo>
                  <a:cubicBezTo>
                    <a:pt x="10929" y="2151"/>
                    <a:pt x="10917" y="2189"/>
                    <a:pt x="10891" y="2223"/>
                  </a:cubicBezTo>
                  <a:cubicBezTo>
                    <a:pt x="10105" y="1647"/>
                    <a:pt x="9183" y="1255"/>
                    <a:pt x="8177" y="1099"/>
                  </a:cubicBezTo>
                  <a:cubicBezTo>
                    <a:pt x="8184" y="1056"/>
                    <a:pt x="8203" y="1018"/>
                    <a:pt x="8203" y="974"/>
                  </a:cubicBezTo>
                  <a:cubicBezTo>
                    <a:pt x="8203" y="437"/>
                    <a:pt x="7765" y="0"/>
                    <a:pt x="72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9"/>
            <p:cNvSpPr/>
            <p:nvPr/>
          </p:nvSpPr>
          <p:spPr>
            <a:xfrm flipH="1">
              <a:off x="9407991" y="1801714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9"/>
            <p:cNvSpPr/>
            <p:nvPr/>
          </p:nvSpPr>
          <p:spPr>
            <a:xfrm flipH="1">
              <a:off x="9111945" y="1579815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9"/>
            <p:cNvSpPr/>
            <p:nvPr/>
          </p:nvSpPr>
          <p:spPr>
            <a:xfrm flipH="1">
              <a:off x="8924714" y="1897923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9"/>
            <p:cNvSpPr/>
            <p:nvPr/>
          </p:nvSpPr>
          <p:spPr>
            <a:xfrm>
              <a:off x="5527089" y="3925265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9"/>
            <p:cNvSpPr/>
            <p:nvPr/>
          </p:nvSpPr>
          <p:spPr>
            <a:xfrm>
              <a:off x="5983525" y="4306634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9"/>
            <p:cNvSpPr/>
            <p:nvPr/>
          </p:nvSpPr>
          <p:spPr>
            <a:xfrm>
              <a:off x="6203967" y="4021455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5" name="Google Shape;525;p39"/>
            <p:cNvGrpSpPr/>
            <p:nvPr/>
          </p:nvGrpSpPr>
          <p:grpSpPr>
            <a:xfrm>
              <a:off x="6419268" y="2175276"/>
              <a:ext cx="3428123" cy="2427848"/>
              <a:chOff x="6419268" y="2175276"/>
              <a:chExt cx="3428123" cy="2427848"/>
            </a:xfrm>
          </p:grpSpPr>
          <p:sp>
            <p:nvSpPr>
              <p:cNvPr id="526" name="Google Shape;526;p39"/>
              <p:cNvSpPr/>
              <p:nvPr/>
            </p:nvSpPr>
            <p:spPr>
              <a:xfrm>
                <a:off x="6825596" y="2683536"/>
                <a:ext cx="2463278" cy="1555605"/>
              </a:xfrm>
              <a:custGeom>
                <a:avLst/>
                <a:gdLst/>
                <a:ahLst/>
                <a:cxnLst/>
                <a:rect l="l" t="t" r="r" b="b"/>
                <a:pathLst>
                  <a:path w="109479" h="69138" extrusionOk="0">
                    <a:moveTo>
                      <a:pt x="4971" y="1"/>
                    </a:moveTo>
                    <a:cubicBezTo>
                      <a:pt x="2238" y="1"/>
                      <a:pt x="0" y="2237"/>
                      <a:pt x="0" y="4972"/>
                    </a:cubicBezTo>
                    <a:lnTo>
                      <a:pt x="0" y="64165"/>
                    </a:lnTo>
                    <a:cubicBezTo>
                      <a:pt x="0" y="66900"/>
                      <a:pt x="2237" y="69137"/>
                      <a:pt x="4971" y="69137"/>
                    </a:cubicBezTo>
                    <a:lnTo>
                      <a:pt x="104507" y="69137"/>
                    </a:lnTo>
                    <a:cubicBezTo>
                      <a:pt x="107241" y="69137"/>
                      <a:pt x="109479" y="66900"/>
                      <a:pt x="109479" y="64165"/>
                    </a:cubicBezTo>
                    <a:lnTo>
                      <a:pt x="109479" y="4972"/>
                    </a:lnTo>
                    <a:cubicBezTo>
                      <a:pt x="109479" y="2238"/>
                      <a:pt x="107243" y="1"/>
                      <a:pt x="10450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39"/>
              <p:cNvSpPr/>
              <p:nvPr/>
            </p:nvSpPr>
            <p:spPr>
              <a:xfrm>
                <a:off x="6825528" y="3851398"/>
                <a:ext cx="2463323" cy="387765"/>
              </a:xfrm>
              <a:custGeom>
                <a:avLst/>
                <a:gdLst/>
                <a:ahLst/>
                <a:cxnLst/>
                <a:rect l="l" t="t" r="r" b="b"/>
                <a:pathLst>
                  <a:path w="109481" h="17234" extrusionOk="0">
                    <a:moveTo>
                      <a:pt x="1" y="1"/>
                    </a:moveTo>
                    <a:lnTo>
                      <a:pt x="1" y="12261"/>
                    </a:lnTo>
                    <a:cubicBezTo>
                      <a:pt x="1" y="14996"/>
                      <a:pt x="2240" y="17234"/>
                      <a:pt x="4972" y="17234"/>
                    </a:cubicBezTo>
                    <a:lnTo>
                      <a:pt x="104509" y="17234"/>
                    </a:lnTo>
                    <a:cubicBezTo>
                      <a:pt x="107244" y="17234"/>
                      <a:pt x="109481" y="14996"/>
                      <a:pt x="109481" y="12261"/>
                    </a:cubicBezTo>
                    <a:lnTo>
                      <a:pt x="10948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39"/>
              <p:cNvSpPr/>
              <p:nvPr/>
            </p:nvSpPr>
            <p:spPr>
              <a:xfrm>
                <a:off x="6889901" y="2748696"/>
                <a:ext cx="2334645" cy="1046768"/>
              </a:xfrm>
              <a:custGeom>
                <a:avLst/>
                <a:gdLst/>
                <a:ahLst/>
                <a:cxnLst/>
                <a:rect l="l" t="t" r="r" b="b"/>
                <a:pathLst>
                  <a:path w="103762" h="46523" extrusionOk="0">
                    <a:moveTo>
                      <a:pt x="1598" y="1"/>
                    </a:moveTo>
                    <a:cubicBezTo>
                      <a:pt x="719" y="1"/>
                      <a:pt x="1" y="720"/>
                      <a:pt x="1" y="1600"/>
                    </a:cubicBezTo>
                    <a:lnTo>
                      <a:pt x="1" y="44925"/>
                    </a:lnTo>
                    <a:cubicBezTo>
                      <a:pt x="1" y="45804"/>
                      <a:pt x="719" y="46523"/>
                      <a:pt x="1598" y="46523"/>
                    </a:cubicBezTo>
                    <a:lnTo>
                      <a:pt x="102162" y="46523"/>
                    </a:lnTo>
                    <a:cubicBezTo>
                      <a:pt x="103042" y="46523"/>
                      <a:pt x="103761" y="45804"/>
                      <a:pt x="103761" y="44925"/>
                    </a:cubicBezTo>
                    <a:lnTo>
                      <a:pt x="103761" y="1600"/>
                    </a:lnTo>
                    <a:cubicBezTo>
                      <a:pt x="103761" y="720"/>
                      <a:pt x="103042" y="1"/>
                      <a:pt x="10216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39"/>
              <p:cNvSpPr/>
              <p:nvPr/>
            </p:nvSpPr>
            <p:spPr>
              <a:xfrm>
                <a:off x="7451928" y="4474648"/>
                <a:ext cx="1210613" cy="63945"/>
              </a:xfrm>
              <a:custGeom>
                <a:avLst/>
                <a:gdLst/>
                <a:ahLst/>
                <a:cxnLst/>
                <a:rect l="l" t="t" r="r" b="b"/>
                <a:pathLst>
                  <a:path w="53805" h="2842" extrusionOk="0">
                    <a:moveTo>
                      <a:pt x="1" y="1"/>
                    </a:moveTo>
                    <a:lnTo>
                      <a:pt x="1" y="2841"/>
                    </a:lnTo>
                    <a:lnTo>
                      <a:pt x="53805" y="2841"/>
                    </a:lnTo>
                    <a:lnTo>
                      <a:pt x="5380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39"/>
              <p:cNvSpPr/>
              <p:nvPr/>
            </p:nvSpPr>
            <p:spPr>
              <a:xfrm>
                <a:off x="7609743" y="4239118"/>
                <a:ext cx="894960" cy="235553"/>
              </a:xfrm>
              <a:custGeom>
                <a:avLst/>
                <a:gdLst/>
                <a:ahLst/>
                <a:cxnLst/>
                <a:rect l="l" t="t" r="r" b="b"/>
                <a:pathLst>
                  <a:path w="39776" h="10469" extrusionOk="0">
                    <a:moveTo>
                      <a:pt x="0" y="0"/>
                    </a:moveTo>
                    <a:lnTo>
                      <a:pt x="0" y="10469"/>
                    </a:lnTo>
                    <a:lnTo>
                      <a:pt x="39776" y="10469"/>
                    </a:lnTo>
                    <a:lnTo>
                      <a:pt x="3977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39"/>
              <p:cNvSpPr/>
              <p:nvPr/>
            </p:nvSpPr>
            <p:spPr>
              <a:xfrm>
                <a:off x="7609743" y="4239118"/>
                <a:ext cx="894960" cy="135675"/>
              </a:xfrm>
              <a:custGeom>
                <a:avLst/>
                <a:gdLst/>
                <a:ahLst/>
                <a:cxnLst/>
                <a:rect l="l" t="t" r="r" b="b"/>
                <a:pathLst>
                  <a:path w="39776" h="6030" extrusionOk="0">
                    <a:moveTo>
                      <a:pt x="0" y="0"/>
                    </a:moveTo>
                    <a:lnTo>
                      <a:pt x="0" y="1945"/>
                    </a:lnTo>
                    <a:lnTo>
                      <a:pt x="39776" y="6030"/>
                    </a:lnTo>
                    <a:lnTo>
                      <a:pt x="3977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39"/>
              <p:cNvSpPr/>
              <p:nvPr/>
            </p:nvSpPr>
            <p:spPr>
              <a:xfrm>
                <a:off x="8869338" y="3487056"/>
                <a:ext cx="978052" cy="558180"/>
              </a:xfrm>
              <a:custGeom>
                <a:avLst/>
                <a:gdLst/>
                <a:ahLst/>
                <a:cxnLst/>
                <a:rect l="l" t="t" r="r" b="b"/>
                <a:pathLst>
                  <a:path w="43469" h="24808" extrusionOk="0">
                    <a:moveTo>
                      <a:pt x="0" y="1"/>
                    </a:moveTo>
                    <a:lnTo>
                      <a:pt x="0" y="24808"/>
                    </a:lnTo>
                    <a:lnTo>
                      <a:pt x="43469" y="24808"/>
                    </a:lnTo>
                    <a:lnTo>
                      <a:pt x="4346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39"/>
              <p:cNvSpPr/>
              <p:nvPr/>
            </p:nvSpPr>
            <p:spPr>
              <a:xfrm>
                <a:off x="8869338" y="3487056"/>
                <a:ext cx="978052" cy="81225"/>
              </a:xfrm>
              <a:custGeom>
                <a:avLst/>
                <a:gdLst/>
                <a:ahLst/>
                <a:cxnLst/>
                <a:rect l="l" t="t" r="r" b="b"/>
                <a:pathLst>
                  <a:path w="43469" h="3610" extrusionOk="0">
                    <a:moveTo>
                      <a:pt x="0" y="1"/>
                    </a:moveTo>
                    <a:lnTo>
                      <a:pt x="0" y="3609"/>
                    </a:lnTo>
                    <a:lnTo>
                      <a:pt x="43469" y="3609"/>
                    </a:lnTo>
                    <a:lnTo>
                      <a:pt x="4346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39"/>
              <p:cNvSpPr/>
              <p:nvPr/>
            </p:nvSpPr>
            <p:spPr>
              <a:xfrm>
                <a:off x="8898588" y="3514956"/>
                <a:ext cx="23445" cy="23468"/>
              </a:xfrm>
              <a:custGeom>
                <a:avLst/>
                <a:gdLst/>
                <a:ahLst/>
                <a:cxnLst/>
                <a:rect l="l" t="t" r="r" b="b"/>
                <a:pathLst>
                  <a:path w="1042" h="1043" extrusionOk="0">
                    <a:moveTo>
                      <a:pt x="521" y="0"/>
                    </a:moveTo>
                    <a:cubicBezTo>
                      <a:pt x="233" y="0"/>
                      <a:pt x="0" y="234"/>
                      <a:pt x="0" y="522"/>
                    </a:cubicBezTo>
                    <a:cubicBezTo>
                      <a:pt x="0" y="808"/>
                      <a:pt x="235" y="1043"/>
                      <a:pt x="521" y="1043"/>
                    </a:cubicBezTo>
                    <a:cubicBezTo>
                      <a:pt x="807" y="1043"/>
                      <a:pt x="1042" y="808"/>
                      <a:pt x="1042" y="522"/>
                    </a:cubicBezTo>
                    <a:cubicBezTo>
                      <a:pt x="1042" y="234"/>
                      <a:pt x="807" y="0"/>
                      <a:pt x="52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39"/>
              <p:cNvSpPr/>
              <p:nvPr/>
            </p:nvSpPr>
            <p:spPr>
              <a:xfrm>
                <a:off x="8942643" y="3514956"/>
                <a:ext cx="23490" cy="23468"/>
              </a:xfrm>
              <a:custGeom>
                <a:avLst/>
                <a:gdLst/>
                <a:ahLst/>
                <a:cxnLst/>
                <a:rect l="l" t="t" r="r" b="b"/>
                <a:pathLst>
                  <a:path w="1044" h="1043" extrusionOk="0">
                    <a:moveTo>
                      <a:pt x="522" y="0"/>
                    </a:moveTo>
                    <a:cubicBezTo>
                      <a:pt x="234" y="0"/>
                      <a:pt x="1" y="234"/>
                      <a:pt x="1" y="522"/>
                    </a:cubicBezTo>
                    <a:cubicBezTo>
                      <a:pt x="1" y="808"/>
                      <a:pt x="235" y="1043"/>
                      <a:pt x="522" y="1043"/>
                    </a:cubicBezTo>
                    <a:cubicBezTo>
                      <a:pt x="810" y="1043"/>
                      <a:pt x="1044" y="808"/>
                      <a:pt x="1044" y="522"/>
                    </a:cubicBezTo>
                    <a:cubicBezTo>
                      <a:pt x="1044" y="234"/>
                      <a:pt x="810" y="0"/>
                      <a:pt x="52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39"/>
              <p:cNvSpPr/>
              <p:nvPr/>
            </p:nvSpPr>
            <p:spPr>
              <a:xfrm>
                <a:off x="8986788" y="3514956"/>
                <a:ext cx="23445" cy="23468"/>
              </a:xfrm>
              <a:custGeom>
                <a:avLst/>
                <a:gdLst/>
                <a:ahLst/>
                <a:cxnLst/>
                <a:rect l="l" t="t" r="r" b="b"/>
                <a:pathLst>
                  <a:path w="1042" h="1043" extrusionOk="0">
                    <a:moveTo>
                      <a:pt x="521" y="0"/>
                    </a:moveTo>
                    <a:cubicBezTo>
                      <a:pt x="232" y="0"/>
                      <a:pt x="0" y="234"/>
                      <a:pt x="0" y="522"/>
                    </a:cubicBezTo>
                    <a:cubicBezTo>
                      <a:pt x="0" y="808"/>
                      <a:pt x="232" y="1043"/>
                      <a:pt x="521" y="1043"/>
                    </a:cubicBezTo>
                    <a:cubicBezTo>
                      <a:pt x="808" y="1043"/>
                      <a:pt x="1042" y="808"/>
                      <a:pt x="1042" y="522"/>
                    </a:cubicBezTo>
                    <a:cubicBezTo>
                      <a:pt x="1042" y="234"/>
                      <a:pt x="808" y="0"/>
                      <a:pt x="52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39"/>
              <p:cNvSpPr/>
              <p:nvPr/>
            </p:nvSpPr>
            <p:spPr>
              <a:xfrm>
                <a:off x="8967528" y="3662691"/>
                <a:ext cx="269280" cy="269257"/>
              </a:xfrm>
              <a:custGeom>
                <a:avLst/>
                <a:gdLst/>
                <a:ahLst/>
                <a:cxnLst/>
                <a:rect l="l" t="t" r="r" b="b"/>
                <a:pathLst>
                  <a:path w="11968" h="11967" extrusionOk="0">
                    <a:moveTo>
                      <a:pt x="5983" y="1"/>
                    </a:moveTo>
                    <a:cubicBezTo>
                      <a:pt x="2678" y="1"/>
                      <a:pt x="1" y="2678"/>
                      <a:pt x="1" y="5983"/>
                    </a:cubicBezTo>
                    <a:cubicBezTo>
                      <a:pt x="1" y="9288"/>
                      <a:pt x="2678" y="11967"/>
                      <a:pt x="5983" y="11967"/>
                    </a:cubicBezTo>
                    <a:cubicBezTo>
                      <a:pt x="9289" y="11967"/>
                      <a:pt x="11967" y="9287"/>
                      <a:pt x="11967" y="5983"/>
                    </a:cubicBezTo>
                    <a:cubicBezTo>
                      <a:pt x="11967" y="2679"/>
                      <a:pt x="9289" y="1"/>
                      <a:pt x="598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39"/>
              <p:cNvSpPr/>
              <p:nvPr/>
            </p:nvSpPr>
            <p:spPr>
              <a:xfrm>
                <a:off x="9068868" y="3731698"/>
                <a:ext cx="66600" cy="131175"/>
              </a:xfrm>
              <a:custGeom>
                <a:avLst/>
                <a:gdLst/>
                <a:ahLst/>
                <a:cxnLst/>
                <a:rect l="l" t="t" r="r" b="b"/>
                <a:pathLst>
                  <a:path w="2960" h="5830" extrusionOk="0">
                    <a:moveTo>
                      <a:pt x="1479" y="1"/>
                    </a:moveTo>
                    <a:cubicBezTo>
                      <a:pt x="661" y="1"/>
                      <a:pt x="1" y="663"/>
                      <a:pt x="1" y="1481"/>
                    </a:cubicBezTo>
                    <a:cubicBezTo>
                      <a:pt x="1" y="2066"/>
                      <a:pt x="343" y="2570"/>
                      <a:pt x="838" y="2807"/>
                    </a:cubicBezTo>
                    <a:lnTo>
                      <a:pt x="100" y="5579"/>
                    </a:lnTo>
                    <a:cubicBezTo>
                      <a:pt x="73" y="5716"/>
                      <a:pt x="167" y="5830"/>
                      <a:pt x="307" y="5830"/>
                    </a:cubicBezTo>
                    <a:lnTo>
                      <a:pt x="2650" y="5830"/>
                    </a:lnTo>
                    <a:cubicBezTo>
                      <a:pt x="2792" y="5830"/>
                      <a:pt x="2883" y="5717"/>
                      <a:pt x="2858" y="5579"/>
                    </a:cubicBezTo>
                    <a:lnTo>
                      <a:pt x="2123" y="2807"/>
                    </a:lnTo>
                    <a:cubicBezTo>
                      <a:pt x="2615" y="2568"/>
                      <a:pt x="2959" y="2066"/>
                      <a:pt x="2959" y="1481"/>
                    </a:cubicBezTo>
                    <a:cubicBezTo>
                      <a:pt x="2959" y="665"/>
                      <a:pt x="2297" y="1"/>
                      <a:pt x="14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39"/>
              <p:cNvSpPr/>
              <p:nvPr/>
            </p:nvSpPr>
            <p:spPr>
              <a:xfrm>
                <a:off x="9312633" y="3654186"/>
                <a:ext cx="239850" cy="16672"/>
              </a:xfrm>
              <a:custGeom>
                <a:avLst/>
                <a:gdLst/>
                <a:ahLst/>
                <a:cxnLst/>
                <a:rect l="l" t="t" r="r" b="b"/>
                <a:pathLst>
                  <a:path w="10660" h="741" extrusionOk="0">
                    <a:moveTo>
                      <a:pt x="0" y="1"/>
                    </a:moveTo>
                    <a:lnTo>
                      <a:pt x="0" y="741"/>
                    </a:lnTo>
                    <a:lnTo>
                      <a:pt x="10659" y="741"/>
                    </a:lnTo>
                    <a:lnTo>
                      <a:pt x="1065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39"/>
              <p:cNvSpPr/>
              <p:nvPr/>
            </p:nvSpPr>
            <p:spPr>
              <a:xfrm>
                <a:off x="9312633" y="3698331"/>
                <a:ext cx="432810" cy="16605"/>
              </a:xfrm>
              <a:custGeom>
                <a:avLst/>
                <a:gdLst/>
                <a:ahLst/>
                <a:cxnLst/>
                <a:rect l="l" t="t" r="r" b="b"/>
                <a:pathLst>
                  <a:path w="19236" h="738" extrusionOk="0">
                    <a:moveTo>
                      <a:pt x="0" y="0"/>
                    </a:moveTo>
                    <a:lnTo>
                      <a:pt x="0" y="738"/>
                    </a:lnTo>
                    <a:lnTo>
                      <a:pt x="19235" y="738"/>
                    </a:lnTo>
                    <a:lnTo>
                      <a:pt x="1923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39"/>
              <p:cNvSpPr/>
              <p:nvPr/>
            </p:nvSpPr>
            <p:spPr>
              <a:xfrm>
                <a:off x="9312633" y="3758451"/>
                <a:ext cx="432855" cy="92857"/>
              </a:xfrm>
              <a:custGeom>
                <a:avLst/>
                <a:gdLst/>
                <a:ahLst/>
                <a:cxnLst/>
                <a:rect l="l" t="t" r="r" b="b"/>
                <a:pathLst>
                  <a:path w="19238" h="4127" extrusionOk="0">
                    <a:moveTo>
                      <a:pt x="2780" y="0"/>
                    </a:moveTo>
                    <a:cubicBezTo>
                      <a:pt x="1250" y="0"/>
                      <a:pt x="0" y="928"/>
                      <a:pt x="0" y="2063"/>
                    </a:cubicBezTo>
                    <a:cubicBezTo>
                      <a:pt x="0" y="3198"/>
                      <a:pt x="1250" y="4127"/>
                      <a:pt x="2780" y="4127"/>
                    </a:cubicBezTo>
                    <a:lnTo>
                      <a:pt x="16459" y="4127"/>
                    </a:lnTo>
                    <a:cubicBezTo>
                      <a:pt x="17986" y="4127"/>
                      <a:pt x="19238" y="3197"/>
                      <a:pt x="19238" y="2063"/>
                    </a:cubicBezTo>
                    <a:cubicBezTo>
                      <a:pt x="19238" y="929"/>
                      <a:pt x="17986" y="0"/>
                      <a:pt x="164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39"/>
              <p:cNvSpPr/>
              <p:nvPr/>
            </p:nvSpPr>
            <p:spPr>
              <a:xfrm>
                <a:off x="9411183" y="3797263"/>
                <a:ext cx="15210" cy="15188"/>
              </a:xfrm>
              <a:custGeom>
                <a:avLst/>
                <a:gdLst/>
                <a:ahLst/>
                <a:cxnLst/>
                <a:rect l="l" t="t" r="r" b="b"/>
                <a:pathLst>
                  <a:path w="676" h="675" extrusionOk="0">
                    <a:moveTo>
                      <a:pt x="339" y="1"/>
                    </a:moveTo>
                    <a:cubicBezTo>
                      <a:pt x="151" y="1"/>
                      <a:pt x="0" y="152"/>
                      <a:pt x="0" y="338"/>
                    </a:cubicBezTo>
                    <a:cubicBezTo>
                      <a:pt x="0" y="525"/>
                      <a:pt x="152" y="675"/>
                      <a:pt x="339" y="675"/>
                    </a:cubicBezTo>
                    <a:cubicBezTo>
                      <a:pt x="525" y="675"/>
                      <a:pt x="676" y="525"/>
                      <a:pt x="676" y="338"/>
                    </a:cubicBezTo>
                    <a:cubicBezTo>
                      <a:pt x="676" y="152"/>
                      <a:pt x="525" y="2"/>
                      <a:pt x="3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39"/>
              <p:cNvSpPr/>
              <p:nvPr/>
            </p:nvSpPr>
            <p:spPr>
              <a:xfrm>
                <a:off x="9455283" y="3797263"/>
                <a:ext cx="15188" cy="15188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5" extrusionOk="0">
                    <a:moveTo>
                      <a:pt x="337" y="1"/>
                    </a:moveTo>
                    <a:cubicBezTo>
                      <a:pt x="152" y="1"/>
                      <a:pt x="0" y="152"/>
                      <a:pt x="0" y="338"/>
                    </a:cubicBezTo>
                    <a:cubicBezTo>
                      <a:pt x="0" y="525"/>
                      <a:pt x="152" y="675"/>
                      <a:pt x="337" y="675"/>
                    </a:cubicBezTo>
                    <a:cubicBezTo>
                      <a:pt x="526" y="675"/>
                      <a:pt x="674" y="525"/>
                      <a:pt x="674" y="338"/>
                    </a:cubicBezTo>
                    <a:cubicBezTo>
                      <a:pt x="674" y="152"/>
                      <a:pt x="526" y="2"/>
                      <a:pt x="33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39"/>
              <p:cNvSpPr/>
              <p:nvPr/>
            </p:nvSpPr>
            <p:spPr>
              <a:xfrm>
                <a:off x="9499406" y="3797263"/>
                <a:ext cx="15210" cy="15188"/>
              </a:xfrm>
              <a:custGeom>
                <a:avLst/>
                <a:gdLst/>
                <a:ahLst/>
                <a:cxnLst/>
                <a:rect l="l" t="t" r="r" b="b"/>
                <a:pathLst>
                  <a:path w="676" h="675" extrusionOk="0">
                    <a:moveTo>
                      <a:pt x="339" y="1"/>
                    </a:moveTo>
                    <a:cubicBezTo>
                      <a:pt x="151" y="1"/>
                      <a:pt x="0" y="152"/>
                      <a:pt x="0" y="338"/>
                    </a:cubicBezTo>
                    <a:cubicBezTo>
                      <a:pt x="0" y="525"/>
                      <a:pt x="152" y="675"/>
                      <a:pt x="339" y="675"/>
                    </a:cubicBezTo>
                    <a:cubicBezTo>
                      <a:pt x="526" y="675"/>
                      <a:pt x="676" y="525"/>
                      <a:pt x="676" y="338"/>
                    </a:cubicBezTo>
                    <a:cubicBezTo>
                      <a:pt x="676" y="152"/>
                      <a:pt x="525" y="2"/>
                      <a:pt x="3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39"/>
              <p:cNvSpPr/>
              <p:nvPr/>
            </p:nvSpPr>
            <p:spPr>
              <a:xfrm>
                <a:off x="9543528" y="3797263"/>
                <a:ext cx="15165" cy="15188"/>
              </a:xfrm>
              <a:custGeom>
                <a:avLst/>
                <a:gdLst/>
                <a:ahLst/>
                <a:cxnLst/>
                <a:rect l="l" t="t" r="r" b="b"/>
                <a:pathLst>
                  <a:path w="674" h="675" extrusionOk="0">
                    <a:moveTo>
                      <a:pt x="338" y="1"/>
                    </a:moveTo>
                    <a:cubicBezTo>
                      <a:pt x="151" y="1"/>
                      <a:pt x="1" y="152"/>
                      <a:pt x="1" y="338"/>
                    </a:cubicBezTo>
                    <a:cubicBezTo>
                      <a:pt x="1" y="525"/>
                      <a:pt x="153" y="675"/>
                      <a:pt x="338" y="675"/>
                    </a:cubicBezTo>
                    <a:cubicBezTo>
                      <a:pt x="525" y="675"/>
                      <a:pt x="673" y="525"/>
                      <a:pt x="673" y="338"/>
                    </a:cubicBezTo>
                    <a:cubicBezTo>
                      <a:pt x="673" y="152"/>
                      <a:pt x="525" y="2"/>
                      <a:pt x="33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39"/>
              <p:cNvSpPr/>
              <p:nvPr/>
            </p:nvSpPr>
            <p:spPr>
              <a:xfrm>
                <a:off x="9587606" y="3797263"/>
                <a:ext cx="15210" cy="15188"/>
              </a:xfrm>
              <a:custGeom>
                <a:avLst/>
                <a:gdLst/>
                <a:ahLst/>
                <a:cxnLst/>
                <a:rect l="l" t="t" r="r" b="b"/>
                <a:pathLst>
                  <a:path w="676" h="675" extrusionOk="0">
                    <a:moveTo>
                      <a:pt x="337" y="1"/>
                    </a:moveTo>
                    <a:cubicBezTo>
                      <a:pt x="151" y="1"/>
                      <a:pt x="0" y="152"/>
                      <a:pt x="0" y="338"/>
                    </a:cubicBezTo>
                    <a:cubicBezTo>
                      <a:pt x="0" y="525"/>
                      <a:pt x="151" y="675"/>
                      <a:pt x="337" y="675"/>
                    </a:cubicBezTo>
                    <a:cubicBezTo>
                      <a:pt x="526" y="675"/>
                      <a:pt x="676" y="525"/>
                      <a:pt x="676" y="338"/>
                    </a:cubicBezTo>
                    <a:cubicBezTo>
                      <a:pt x="676" y="152"/>
                      <a:pt x="526" y="2"/>
                      <a:pt x="33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39"/>
              <p:cNvSpPr/>
              <p:nvPr/>
            </p:nvSpPr>
            <p:spPr>
              <a:xfrm>
                <a:off x="9631728" y="3797263"/>
                <a:ext cx="15188" cy="15188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5" extrusionOk="0">
                    <a:moveTo>
                      <a:pt x="338" y="1"/>
                    </a:moveTo>
                    <a:cubicBezTo>
                      <a:pt x="153" y="1"/>
                      <a:pt x="1" y="152"/>
                      <a:pt x="1" y="338"/>
                    </a:cubicBezTo>
                    <a:cubicBezTo>
                      <a:pt x="1" y="525"/>
                      <a:pt x="153" y="675"/>
                      <a:pt x="338" y="675"/>
                    </a:cubicBezTo>
                    <a:cubicBezTo>
                      <a:pt x="524" y="675"/>
                      <a:pt x="675" y="525"/>
                      <a:pt x="675" y="338"/>
                    </a:cubicBezTo>
                    <a:cubicBezTo>
                      <a:pt x="675" y="152"/>
                      <a:pt x="526" y="2"/>
                      <a:pt x="33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39"/>
              <p:cNvSpPr/>
              <p:nvPr/>
            </p:nvSpPr>
            <p:spPr>
              <a:xfrm>
                <a:off x="9312633" y="3899548"/>
                <a:ext cx="203220" cy="60907"/>
              </a:xfrm>
              <a:custGeom>
                <a:avLst/>
                <a:gdLst/>
                <a:ahLst/>
                <a:cxnLst/>
                <a:rect l="l" t="t" r="r" b="b"/>
                <a:pathLst>
                  <a:path w="9032" h="2707" extrusionOk="0">
                    <a:moveTo>
                      <a:pt x="0" y="1"/>
                    </a:moveTo>
                    <a:lnTo>
                      <a:pt x="0" y="2707"/>
                    </a:lnTo>
                    <a:lnTo>
                      <a:pt x="9031" y="2707"/>
                    </a:lnTo>
                    <a:lnTo>
                      <a:pt x="903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39"/>
              <p:cNvSpPr/>
              <p:nvPr/>
            </p:nvSpPr>
            <p:spPr>
              <a:xfrm>
                <a:off x="9339161" y="3921666"/>
                <a:ext cx="150165" cy="16650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740" extrusionOk="0">
                    <a:moveTo>
                      <a:pt x="1" y="1"/>
                    </a:moveTo>
                    <a:lnTo>
                      <a:pt x="1" y="739"/>
                    </a:lnTo>
                    <a:lnTo>
                      <a:pt x="6674" y="739"/>
                    </a:lnTo>
                    <a:lnTo>
                      <a:pt x="66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39"/>
              <p:cNvSpPr/>
              <p:nvPr/>
            </p:nvSpPr>
            <p:spPr>
              <a:xfrm>
                <a:off x="9034466" y="2311926"/>
                <a:ext cx="609682" cy="690503"/>
              </a:xfrm>
              <a:custGeom>
                <a:avLst/>
                <a:gdLst/>
                <a:ahLst/>
                <a:cxnLst/>
                <a:rect l="l" t="t" r="r" b="b"/>
                <a:pathLst>
                  <a:path w="27097" h="30689" extrusionOk="0">
                    <a:moveTo>
                      <a:pt x="1" y="1"/>
                    </a:moveTo>
                    <a:lnTo>
                      <a:pt x="1" y="30688"/>
                    </a:lnTo>
                    <a:lnTo>
                      <a:pt x="27097" y="30688"/>
                    </a:lnTo>
                    <a:lnTo>
                      <a:pt x="27097" y="6594"/>
                    </a:lnTo>
                    <a:lnTo>
                      <a:pt x="2099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39"/>
              <p:cNvSpPr/>
              <p:nvPr/>
            </p:nvSpPr>
            <p:spPr>
              <a:xfrm>
                <a:off x="9506876" y="2311926"/>
                <a:ext cx="137273" cy="148365"/>
              </a:xfrm>
              <a:custGeom>
                <a:avLst/>
                <a:gdLst/>
                <a:ahLst/>
                <a:cxnLst/>
                <a:rect l="l" t="t" r="r" b="b"/>
                <a:pathLst>
                  <a:path w="6101" h="6594" extrusionOk="0">
                    <a:moveTo>
                      <a:pt x="0" y="1"/>
                    </a:moveTo>
                    <a:lnTo>
                      <a:pt x="0" y="6594"/>
                    </a:lnTo>
                    <a:lnTo>
                      <a:pt x="6101" y="659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39"/>
              <p:cNvSpPr/>
              <p:nvPr/>
            </p:nvSpPr>
            <p:spPr>
              <a:xfrm>
                <a:off x="9100728" y="2413468"/>
                <a:ext cx="342293" cy="19417"/>
              </a:xfrm>
              <a:custGeom>
                <a:avLst/>
                <a:gdLst/>
                <a:ahLst/>
                <a:cxnLst/>
                <a:rect l="l" t="t" r="r" b="b"/>
                <a:pathLst>
                  <a:path w="15213" h="863" extrusionOk="0">
                    <a:moveTo>
                      <a:pt x="0" y="1"/>
                    </a:moveTo>
                    <a:lnTo>
                      <a:pt x="0" y="862"/>
                    </a:lnTo>
                    <a:lnTo>
                      <a:pt x="15212" y="862"/>
                    </a:lnTo>
                    <a:lnTo>
                      <a:pt x="1521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39"/>
              <p:cNvSpPr/>
              <p:nvPr/>
            </p:nvSpPr>
            <p:spPr>
              <a:xfrm>
                <a:off x="9100728" y="2481913"/>
                <a:ext cx="342293" cy="19463"/>
              </a:xfrm>
              <a:custGeom>
                <a:avLst/>
                <a:gdLst/>
                <a:ahLst/>
                <a:cxnLst/>
                <a:rect l="l" t="t" r="r" b="b"/>
                <a:pathLst>
                  <a:path w="15213" h="865" extrusionOk="0">
                    <a:moveTo>
                      <a:pt x="0" y="1"/>
                    </a:moveTo>
                    <a:lnTo>
                      <a:pt x="0" y="865"/>
                    </a:lnTo>
                    <a:lnTo>
                      <a:pt x="15212" y="865"/>
                    </a:lnTo>
                    <a:lnTo>
                      <a:pt x="1521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39"/>
              <p:cNvSpPr/>
              <p:nvPr/>
            </p:nvSpPr>
            <p:spPr>
              <a:xfrm>
                <a:off x="9100728" y="2550381"/>
                <a:ext cx="488318" cy="19417"/>
              </a:xfrm>
              <a:custGeom>
                <a:avLst/>
                <a:gdLst/>
                <a:ahLst/>
                <a:cxnLst/>
                <a:rect l="l" t="t" r="r" b="b"/>
                <a:pathLst>
                  <a:path w="21703" h="863" extrusionOk="0">
                    <a:moveTo>
                      <a:pt x="0" y="1"/>
                    </a:moveTo>
                    <a:lnTo>
                      <a:pt x="0" y="862"/>
                    </a:lnTo>
                    <a:lnTo>
                      <a:pt x="21703" y="862"/>
                    </a:lnTo>
                    <a:lnTo>
                      <a:pt x="2170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39"/>
              <p:cNvSpPr/>
              <p:nvPr/>
            </p:nvSpPr>
            <p:spPr>
              <a:xfrm>
                <a:off x="9100728" y="2618826"/>
                <a:ext cx="488318" cy="19417"/>
              </a:xfrm>
              <a:custGeom>
                <a:avLst/>
                <a:gdLst/>
                <a:ahLst/>
                <a:cxnLst/>
                <a:rect l="l" t="t" r="r" b="b"/>
                <a:pathLst>
                  <a:path w="21703" h="863" extrusionOk="0">
                    <a:moveTo>
                      <a:pt x="0" y="1"/>
                    </a:moveTo>
                    <a:lnTo>
                      <a:pt x="0" y="862"/>
                    </a:lnTo>
                    <a:lnTo>
                      <a:pt x="21703" y="862"/>
                    </a:lnTo>
                    <a:lnTo>
                      <a:pt x="2170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39"/>
              <p:cNvSpPr/>
              <p:nvPr/>
            </p:nvSpPr>
            <p:spPr>
              <a:xfrm>
                <a:off x="9100728" y="2687271"/>
                <a:ext cx="488318" cy="19417"/>
              </a:xfrm>
              <a:custGeom>
                <a:avLst/>
                <a:gdLst/>
                <a:ahLst/>
                <a:cxnLst/>
                <a:rect l="l" t="t" r="r" b="b"/>
                <a:pathLst>
                  <a:path w="21703" h="863" extrusionOk="0">
                    <a:moveTo>
                      <a:pt x="0" y="1"/>
                    </a:moveTo>
                    <a:lnTo>
                      <a:pt x="0" y="862"/>
                    </a:lnTo>
                    <a:lnTo>
                      <a:pt x="21703" y="862"/>
                    </a:lnTo>
                    <a:lnTo>
                      <a:pt x="2170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39"/>
              <p:cNvSpPr/>
              <p:nvPr/>
            </p:nvSpPr>
            <p:spPr>
              <a:xfrm>
                <a:off x="9100728" y="2755738"/>
                <a:ext cx="488318" cy="19417"/>
              </a:xfrm>
              <a:custGeom>
                <a:avLst/>
                <a:gdLst/>
                <a:ahLst/>
                <a:cxnLst/>
                <a:rect l="l" t="t" r="r" b="b"/>
                <a:pathLst>
                  <a:path w="21703" h="863" extrusionOk="0">
                    <a:moveTo>
                      <a:pt x="0" y="1"/>
                    </a:moveTo>
                    <a:lnTo>
                      <a:pt x="0" y="862"/>
                    </a:lnTo>
                    <a:lnTo>
                      <a:pt x="21703" y="862"/>
                    </a:lnTo>
                    <a:lnTo>
                      <a:pt x="2170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39"/>
              <p:cNvSpPr/>
              <p:nvPr/>
            </p:nvSpPr>
            <p:spPr>
              <a:xfrm>
                <a:off x="9100728" y="2824183"/>
                <a:ext cx="488318" cy="19417"/>
              </a:xfrm>
              <a:custGeom>
                <a:avLst/>
                <a:gdLst/>
                <a:ahLst/>
                <a:cxnLst/>
                <a:rect l="l" t="t" r="r" b="b"/>
                <a:pathLst>
                  <a:path w="21703" h="863" extrusionOk="0">
                    <a:moveTo>
                      <a:pt x="0" y="1"/>
                    </a:moveTo>
                    <a:lnTo>
                      <a:pt x="0" y="862"/>
                    </a:lnTo>
                    <a:lnTo>
                      <a:pt x="21703" y="862"/>
                    </a:lnTo>
                    <a:lnTo>
                      <a:pt x="2170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39"/>
              <p:cNvSpPr/>
              <p:nvPr/>
            </p:nvSpPr>
            <p:spPr>
              <a:xfrm>
                <a:off x="9100728" y="2892628"/>
                <a:ext cx="488318" cy="19417"/>
              </a:xfrm>
              <a:custGeom>
                <a:avLst/>
                <a:gdLst/>
                <a:ahLst/>
                <a:cxnLst/>
                <a:rect l="l" t="t" r="r" b="b"/>
                <a:pathLst>
                  <a:path w="21703" h="863" extrusionOk="0">
                    <a:moveTo>
                      <a:pt x="0" y="1"/>
                    </a:moveTo>
                    <a:lnTo>
                      <a:pt x="0" y="862"/>
                    </a:lnTo>
                    <a:lnTo>
                      <a:pt x="21703" y="862"/>
                    </a:lnTo>
                    <a:lnTo>
                      <a:pt x="2170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39"/>
              <p:cNvSpPr/>
              <p:nvPr/>
            </p:nvSpPr>
            <p:spPr>
              <a:xfrm>
                <a:off x="6493383" y="3609546"/>
                <a:ext cx="670410" cy="426938"/>
              </a:xfrm>
              <a:custGeom>
                <a:avLst/>
                <a:gdLst/>
                <a:ahLst/>
                <a:cxnLst/>
                <a:rect l="l" t="t" r="r" b="b"/>
                <a:pathLst>
                  <a:path w="29796" h="18975" extrusionOk="0">
                    <a:moveTo>
                      <a:pt x="1" y="1"/>
                    </a:moveTo>
                    <a:lnTo>
                      <a:pt x="1" y="18975"/>
                    </a:lnTo>
                    <a:lnTo>
                      <a:pt x="29795" y="18975"/>
                    </a:lnTo>
                    <a:lnTo>
                      <a:pt x="2979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39"/>
              <p:cNvSpPr/>
              <p:nvPr/>
            </p:nvSpPr>
            <p:spPr>
              <a:xfrm>
                <a:off x="6493383" y="3609546"/>
                <a:ext cx="670410" cy="286605"/>
              </a:xfrm>
              <a:custGeom>
                <a:avLst/>
                <a:gdLst/>
                <a:ahLst/>
                <a:cxnLst/>
                <a:rect l="l" t="t" r="r" b="b"/>
                <a:pathLst>
                  <a:path w="29796" h="12738" extrusionOk="0">
                    <a:moveTo>
                      <a:pt x="1" y="1"/>
                    </a:moveTo>
                    <a:lnTo>
                      <a:pt x="14900" y="12737"/>
                    </a:lnTo>
                    <a:lnTo>
                      <a:pt x="2979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39"/>
              <p:cNvSpPr/>
              <p:nvPr/>
            </p:nvSpPr>
            <p:spPr>
              <a:xfrm>
                <a:off x="6493383" y="3739371"/>
                <a:ext cx="329175" cy="297113"/>
              </a:xfrm>
              <a:custGeom>
                <a:avLst/>
                <a:gdLst/>
                <a:ahLst/>
                <a:cxnLst/>
                <a:rect l="l" t="t" r="r" b="b"/>
                <a:pathLst>
                  <a:path w="14630" h="13205" extrusionOk="0">
                    <a:moveTo>
                      <a:pt x="13722" y="1"/>
                    </a:moveTo>
                    <a:cubicBezTo>
                      <a:pt x="13585" y="1"/>
                      <a:pt x="13444" y="50"/>
                      <a:pt x="13316" y="168"/>
                    </a:cubicBezTo>
                    <a:cubicBezTo>
                      <a:pt x="8877" y="4239"/>
                      <a:pt x="4441" y="8308"/>
                      <a:pt x="1" y="12379"/>
                    </a:cubicBezTo>
                    <a:lnTo>
                      <a:pt x="1" y="13205"/>
                    </a:lnTo>
                    <a:lnTo>
                      <a:pt x="903" y="13205"/>
                    </a:lnTo>
                    <a:cubicBezTo>
                      <a:pt x="5328" y="9144"/>
                      <a:pt x="9752" y="5089"/>
                      <a:pt x="14178" y="1028"/>
                    </a:cubicBezTo>
                    <a:cubicBezTo>
                      <a:pt x="14629" y="614"/>
                      <a:pt x="14205" y="1"/>
                      <a:pt x="1372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39"/>
              <p:cNvSpPr/>
              <p:nvPr/>
            </p:nvSpPr>
            <p:spPr>
              <a:xfrm>
                <a:off x="6866816" y="3386143"/>
                <a:ext cx="505282" cy="460350"/>
              </a:xfrm>
              <a:custGeom>
                <a:avLst/>
                <a:gdLst/>
                <a:ahLst/>
                <a:cxnLst/>
                <a:rect l="l" t="t" r="r" b="b"/>
                <a:pathLst>
                  <a:path w="22457" h="20460" extrusionOk="0">
                    <a:moveTo>
                      <a:pt x="11226" y="2319"/>
                    </a:moveTo>
                    <a:cubicBezTo>
                      <a:pt x="13251" y="2319"/>
                      <a:pt x="15275" y="3090"/>
                      <a:pt x="16820" y="4634"/>
                    </a:cubicBezTo>
                    <a:cubicBezTo>
                      <a:pt x="19910" y="7726"/>
                      <a:pt x="19910" y="12734"/>
                      <a:pt x="16820" y="15821"/>
                    </a:cubicBezTo>
                    <a:cubicBezTo>
                      <a:pt x="15275" y="17366"/>
                      <a:pt x="13250" y="18138"/>
                      <a:pt x="11225" y="18138"/>
                    </a:cubicBezTo>
                    <a:cubicBezTo>
                      <a:pt x="9201" y="18138"/>
                      <a:pt x="7177" y="17367"/>
                      <a:pt x="5633" y="15822"/>
                    </a:cubicBezTo>
                    <a:cubicBezTo>
                      <a:pt x="2546" y="12734"/>
                      <a:pt x="2546" y="7726"/>
                      <a:pt x="5633" y="4634"/>
                    </a:cubicBezTo>
                    <a:cubicBezTo>
                      <a:pt x="7178" y="3090"/>
                      <a:pt x="9202" y="2319"/>
                      <a:pt x="11226" y="2319"/>
                    </a:cubicBezTo>
                    <a:close/>
                    <a:moveTo>
                      <a:pt x="11226" y="0"/>
                    </a:moveTo>
                    <a:cubicBezTo>
                      <a:pt x="8608" y="0"/>
                      <a:pt x="5991" y="998"/>
                      <a:pt x="3994" y="2995"/>
                    </a:cubicBezTo>
                    <a:cubicBezTo>
                      <a:pt x="0" y="6991"/>
                      <a:pt x="0" y="13467"/>
                      <a:pt x="3994" y="17463"/>
                    </a:cubicBezTo>
                    <a:cubicBezTo>
                      <a:pt x="5991" y="19461"/>
                      <a:pt x="8610" y="20459"/>
                      <a:pt x="11228" y="20459"/>
                    </a:cubicBezTo>
                    <a:cubicBezTo>
                      <a:pt x="13846" y="20459"/>
                      <a:pt x="16465" y="19461"/>
                      <a:pt x="18462" y="17463"/>
                    </a:cubicBezTo>
                    <a:cubicBezTo>
                      <a:pt x="22457" y="13470"/>
                      <a:pt x="22457" y="6991"/>
                      <a:pt x="18462" y="2997"/>
                    </a:cubicBezTo>
                    <a:cubicBezTo>
                      <a:pt x="16463" y="999"/>
                      <a:pt x="13844" y="0"/>
                      <a:pt x="112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39"/>
              <p:cNvSpPr/>
              <p:nvPr/>
            </p:nvSpPr>
            <p:spPr>
              <a:xfrm>
                <a:off x="6924078" y="3438298"/>
                <a:ext cx="390735" cy="355972"/>
              </a:xfrm>
              <a:custGeom>
                <a:avLst/>
                <a:gdLst/>
                <a:ahLst/>
                <a:cxnLst/>
                <a:rect l="l" t="t" r="r" b="b"/>
                <a:pathLst>
                  <a:path w="17366" h="15821" extrusionOk="0">
                    <a:moveTo>
                      <a:pt x="8681" y="1"/>
                    </a:moveTo>
                    <a:cubicBezTo>
                      <a:pt x="6657" y="1"/>
                      <a:pt x="4633" y="772"/>
                      <a:pt x="3088" y="2316"/>
                    </a:cubicBezTo>
                    <a:cubicBezTo>
                      <a:pt x="1" y="5408"/>
                      <a:pt x="1" y="10416"/>
                      <a:pt x="3088" y="13504"/>
                    </a:cubicBezTo>
                    <a:cubicBezTo>
                      <a:pt x="4632" y="15049"/>
                      <a:pt x="6656" y="15820"/>
                      <a:pt x="8680" y="15820"/>
                    </a:cubicBezTo>
                    <a:cubicBezTo>
                      <a:pt x="10705" y="15820"/>
                      <a:pt x="12730" y="15048"/>
                      <a:pt x="14275" y="13503"/>
                    </a:cubicBezTo>
                    <a:cubicBezTo>
                      <a:pt x="17365" y="10416"/>
                      <a:pt x="17365" y="5408"/>
                      <a:pt x="14275" y="2316"/>
                    </a:cubicBezTo>
                    <a:cubicBezTo>
                      <a:pt x="12730" y="772"/>
                      <a:pt x="10706" y="1"/>
                      <a:pt x="868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39"/>
              <p:cNvSpPr/>
              <p:nvPr/>
            </p:nvSpPr>
            <p:spPr>
              <a:xfrm>
                <a:off x="7225241" y="3722136"/>
                <a:ext cx="226418" cy="226372"/>
              </a:xfrm>
              <a:custGeom>
                <a:avLst/>
                <a:gdLst/>
                <a:ahLst/>
                <a:cxnLst/>
                <a:rect l="l" t="t" r="r" b="b"/>
                <a:pathLst>
                  <a:path w="10063" h="10061" extrusionOk="0">
                    <a:moveTo>
                      <a:pt x="1782" y="0"/>
                    </a:moveTo>
                    <a:lnTo>
                      <a:pt x="1" y="1781"/>
                    </a:lnTo>
                    <a:lnTo>
                      <a:pt x="8282" y="10061"/>
                    </a:lnTo>
                    <a:lnTo>
                      <a:pt x="10063" y="8281"/>
                    </a:lnTo>
                    <a:lnTo>
                      <a:pt x="178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39"/>
              <p:cNvSpPr/>
              <p:nvPr/>
            </p:nvSpPr>
            <p:spPr>
              <a:xfrm>
                <a:off x="7371423" y="3868341"/>
                <a:ext cx="80235" cy="80168"/>
              </a:xfrm>
              <a:custGeom>
                <a:avLst/>
                <a:gdLst/>
                <a:ahLst/>
                <a:cxnLst/>
                <a:rect l="l" t="t" r="r" b="b"/>
                <a:pathLst>
                  <a:path w="3566" h="3563" extrusionOk="0">
                    <a:moveTo>
                      <a:pt x="1785" y="0"/>
                    </a:moveTo>
                    <a:lnTo>
                      <a:pt x="1" y="1783"/>
                    </a:lnTo>
                    <a:lnTo>
                      <a:pt x="1785" y="3563"/>
                    </a:lnTo>
                    <a:lnTo>
                      <a:pt x="3566" y="1783"/>
                    </a:lnTo>
                    <a:lnTo>
                      <a:pt x="178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39"/>
              <p:cNvSpPr/>
              <p:nvPr/>
            </p:nvSpPr>
            <p:spPr>
              <a:xfrm>
                <a:off x="7013088" y="3518848"/>
                <a:ext cx="212648" cy="190035"/>
              </a:xfrm>
              <a:custGeom>
                <a:avLst/>
                <a:gdLst/>
                <a:ahLst/>
                <a:cxnLst/>
                <a:rect l="l" t="t" r="r" b="b"/>
                <a:pathLst>
                  <a:path w="9451" h="8446" extrusionOk="0">
                    <a:moveTo>
                      <a:pt x="4726" y="1"/>
                    </a:moveTo>
                    <a:cubicBezTo>
                      <a:pt x="3911" y="1"/>
                      <a:pt x="3251" y="661"/>
                      <a:pt x="3251" y="1474"/>
                    </a:cubicBezTo>
                    <a:cubicBezTo>
                      <a:pt x="3251" y="1778"/>
                      <a:pt x="3343" y="2062"/>
                      <a:pt x="3503" y="2296"/>
                    </a:cubicBezTo>
                    <a:cubicBezTo>
                      <a:pt x="3299" y="2458"/>
                      <a:pt x="3113" y="2659"/>
                      <a:pt x="2953" y="2892"/>
                    </a:cubicBezTo>
                    <a:cubicBezTo>
                      <a:pt x="2359" y="2519"/>
                      <a:pt x="1766" y="2146"/>
                      <a:pt x="1172" y="1774"/>
                    </a:cubicBezTo>
                    <a:cubicBezTo>
                      <a:pt x="1125" y="1745"/>
                      <a:pt x="1080" y="1732"/>
                      <a:pt x="1037" y="1732"/>
                    </a:cubicBezTo>
                    <a:cubicBezTo>
                      <a:pt x="812" y="1732"/>
                      <a:pt x="666" y="2077"/>
                      <a:pt x="906" y="2228"/>
                    </a:cubicBezTo>
                    <a:cubicBezTo>
                      <a:pt x="1501" y="2602"/>
                      <a:pt x="2096" y="2974"/>
                      <a:pt x="2691" y="3348"/>
                    </a:cubicBezTo>
                    <a:cubicBezTo>
                      <a:pt x="2483" y="3785"/>
                      <a:pt x="2355" y="4293"/>
                      <a:pt x="2330" y="4840"/>
                    </a:cubicBezTo>
                    <a:cubicBezTo>
                      <a:pt x="1665" y="4771"/>
                      <a:pt x="1001" y="4701"/>
                      <a:pt x="337" y="4633"/>
                    </a:cubicBezTo>
                    <a:cubicBezTo>
                      <a:pt x="326" y="4631"/>
                      <a:pt x="315" y="4631"/>
                      <a:pt x="305" y="4631"/>
                    </a:cubicBezTo>
                    <a:cubicBezTo>
                      <a:pt x="1" y="4631"/>
                      <a:pt x="13" y="5124"/>
                      <a:pt x="337" y="5158"/>
                    </a:cubicBezTo>
                    <a:lnTo>
                      <a:pt x="2338" y="5367"/>
                    </a:lnTo>
                    <a:cubicBezTo>
                      <a:pt x="2374" y="5839"/>
                      <a:pt x="2490" y="6281"/>
                      <a:pt x="2663" y="6670"/>
                    </a:cubicBezTo>
                    <a:lnTo>
                      <a:pt x="1238" y="8001"/>
                    </a:lnTo>
                    <a:cubicBezTo>
                      <a:pt x="1045" y="8181"/>
                      <a:pt x="1227" y="8446"/>
                      <a:pt x="1434" y="8446"/>
                    </a:cubicBezTo>
                    <a:cubicBezTo>
                      <a:pt x="1494" y="8446"/>
                      <a:pt x="1555" y="8424"/>
                      <a:pt x="1610" y="8372"/>
                    </a:cubicBezTo>
                    <a:cubicBezTo>
                      <a:pt x="2049" y="7963"/>
                      <a:pt x="2488" y="7554"/>
                      <a:pt x="2927" y="7146"/>
                    </a:cubicBezTo>
                    <a:cubicBezTo>
                      <a:pt x="3366" y="7806"/>
                      <a:pt x="4010" y="8223"/>
                      <a:pt x="4726" y="8223"/>
                    </a:cubicBezTo>
                    <a:cubicBezTo>
                      <a:pt x="5442" y="8223"/>
                      <a:pt x="6084" y="7806"/>
                      <a:pt x="6525" y="7146"/>
                    </a:cubicBezTo>
                    <a:cubicBezTo>
                      <a:pt x="6963" y="7555"/>
                      <a:pt x="7401" y="7965"/>
                      <a:pt x="7841" y="8372"/>
                    </a:cubicBezTo>
                    <a:cubicBezTo>
                      <a:pt x="7896" y="8424"/>
                      <a:pt x="7957" y="8446"/>
                      <a:pt x="8017" y="8446"/>
                    </a:cubicBezTo>
                    <a:cubicBezTo>
                      <a:pt x="8224" y="8446"/>
                      <a:pt x="8407" y="8181"/>
                      <a:pt x="8214" y="8001"/>
                    </a:cubicBezTo>
                    <a:lnTo>
                      <a:pt x="6787" y="6671"/>
                    </a:lnTo>
                    <a:cubicBezTo>
                      <a:pt x="6963" y="6282"/>
                      <a:pt x="7077" y="5841"/>
                      <a:pt x="7114" y="5367"/>
                    </a:cubicBezTo>
                    <a:lnTo>
                      <a:pt x="9114" y="5158"/>
                    </a:lnTo>
                    <a:cubicBezTo>
                      <a:pt x="9438" y="5123"/>
                      <a:pt x="9451" y="4630"/>
                      <a:pt x="9146" y="4630"/>
                    </a:cubicBezTo>
                    <a:cubicBezTo>
                      <a:pt x="9136" y="4630"/>
                      <a:pt x="9125" y="4630"/>
                      <a:pt x="9114" y="4631"/>
                    </a:cubicBezTo>
                    <a:cubicBezTo>
                      <a:pt x="8450" y="4701"/>
                      <a:pt x="7785" y="4768"/>
                      <a:pt x="7121" y="4838"/>
                    </a:cubicBezTo>
                    <a:cubicBezTo>
                      <a:pt x="7096" y="4292"/>
                      <a:pt x="6967" y="3784"/>
                      <a:pt x="6760" y="3348"/>
                    </a:cubicBezTo>
                    <a:cubicBezTo>
                      <a:pt x="7356" y="2974"/>
                      <a:pt x="7951" y="2602"/>
                      <a:pt x="8546" y="2228"/>
                    </a:cubicBezTo>
                    <a:cubicBezTo>
                      <a:pt x="8786" y="2077"/>
                      <a:pt x="8640" y="1732"/>
                      <a:pt x="8415" y="1732"/>
                    </a:cubicBezTo>
                    <a:cubicBezTo>
                      <a:pt x="8372" y="1732"/>
                      <a:pt x="8326" y="1745"/>
                      <a:pt x="8279" y="1774"/>
                    </a:cubicBezTo>
                    <a:cubicBezTo>
                      <a:pt x="7685" y="2146"/>
                      <a:pt x="7091" y="2519"/>
                      <a:pt x="6498" y="2892"/>
                    </a:cubicBezTo>
                    <a:cubicBezTo>
                      <a:pt x="6337" y="2661"/>
                      <a:pt x="6154" y="2458"/>
                      <a:pt x="5948" y="2296"/>
                    </a:cubicBezTo>
                    <a:cubicBezTo>
                      <a:pt x="6107" y="2062"/>
                      <a:pt x="6200" y="1778"/>
                      <a:pt x="6200" y="1474"/>
                    </a:cubicBezTo>
                    <a:cubicBezTo>
                      <a:pt x="6200" y="661"/>
                      <a:pt x="5539" y="1"/>
                      <a:pt x="47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39"/>
              <p:cNvSpPr/>
              <p:nvPr/>
            </p:nvSpPr>
            <p:spPr>
              <a:xfrm>
                <a:off x="6559016" y="2352763"/>
                <a:ext cx="645502" cy="731115"/>
              </a:xfrm>
              <a:custGeom>
                <a:avLst/>
                <a:gdLst/>
                <a:ahLst/>
                <a:cxnLst/>
                <a:rect l="l" t="t" r="r" b="b"/>
                <a:pathLst>
                  <a:path w="28689" h="32494" extrusionOk="0">
                    <a:moveTo>
                      <a:pt x="0" y="0"/>
                    </a:moveTo>
                    <a:lnTo>
                      <a:pt x="0" y="32493"/>
                    </a:lnTo>
                    <a:lnTo>
                      <a:pt x="28689" y="32493"/>
                    </a:lnTo>
                    <a:lnTo>
                      <a:pt x="28689" y="6980"/>
                    </a:lnTo>
                    <a:lnTo>
                      <a:pt x="2223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39"/>
              <p:cNvSpPr/>
              <p:nvPr/>
            </p:nvSpPr>
            <p:spPr>
              <a:xfrm>
                <a:off x="7059168" y="2352763"/>
                <a:ext cx="145350" cy="157050"/>
              </a:xfrm>
              <a:custGeom>
                <a:avLst/>
                <a:gdLst/>
                <a:ahLst/>
                <a:cxnLst/>
                <a:rect l="l" t="t" r="r" b="b"/>
                <a:pathLst>
                  <a:path w="6460" h="6980" extrusionOk="0">
                    <a:moveTo>
                      <a:pt x="1" y="0"/>
                    </a:moveTo>
                    <a:lnTo>
                      <a:pt x="1" y="6980"/>
                    </a:lnTo>
                    <a:lnTo>
                      <a:pt x="6460" y="698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39"/>
              <p:cNvSpPr/>
              <p:nvPr/>
            </p:nvSpPr>
            <p:spPr>
              <a:xfrm>
                <a:off x="6629193" y="2460268"/>
                <a:ext cx="362385" cy="20520"/>
              </a:xfrm>
              <a:custGeom>
                <a:avLst/>
                <a:gdLst/>
                <a:ahLst/>
                <a:cxnLst/>
                <a:rect l="l" t="t" r="r" b="b"/>
                <a:pathLst>
                  <a:path w="16106" h="912" extrusionOk="0">
                    <a:moveTo>
                      <a:pt x="0" y="1"/>
                    </a:moveTo>
                    <a:lnTo>
                      <a:pt x="0" y="912"/>
                    </a:lnTo>
                    <a:lnTo>
                      <a:pt x="16105" y="912"/>
                    </a:lnTo>
                    <a:lnTo>
                      <a:pt x="1610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39"/>
              <p:cNvSpPr/>
              <p:nvPr/>
            </p:nvSpPr>
            <p:spPr>
              <a:xfrm>
                <a:off x="6629193" y="2532741"/>
                <a:ext cx="362385" cy="20542"/>
              </a:xfrm>
              <a:custGeom>
                <a:avLst/>
                <a:gdLst/>
                <a:ahLst/>
                <a:cxnLst/>
                <a:rect l="l" t="t" r="r" b="b"/>
                <a:pathLst>
                  <a:path w="16106" h="913" extrusionOk="0">
                    <a:moveTo>
                      <a:pt x="0" y="0"/>
                    </a:moveTo>
                    <a:lnTo>
                      <a:pt x="0" y="913"/>
                    </a:lnTo>
                    <a:lnTo>
                      <a:pt x="16105" y="913"/>
                    </a:lnTo>
                    <a:lnTo>
                      <a:pt x="1610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39"/>
              <p:cNvSpPr/>
              <p:nvPr/>
            </p:nvSpPr>
            <p:spPr>
              <a:xfrm>
                <a:off x="6629193" y="2605213"/>
                <a:ext cx="517005" cy="20542"/>
              </a:xfrm>
              <a:custGeom>
                <a:avLst/>
                <a:gdLst/>
                <a:ahLst/>
                <a:cxnLst/>
                <a:rect l="l" t="t" r="r" b="b"/>
                <a:pathLst>
                  <a:path w="22978" h="913" extrusionOk="0">
                    <a:moveTo>
                      <a:pt x="0" y="0"/>
                    </a:moveTo>
                    <a:lnTo>
                      <a:pt x="0" y="912"/>
                    </a:lnTo>
                    <a:lnTo>
                      <a:pt x="22977" y="912"/>
                    </a:lnTo>
                    <a:lnTo>
                      <a:pt x="229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39"/>
              <p:cNvSpPr/>
              <p:nvPr/>
            </p:nvSpPr>
            <p:spPr>
              <a:xfrm>
                <a:off x="6629193" y="2677686"/>
                <a:ext cx="517005" cy="20565"/>
              </a:xfrm>
              <a:custGeom>
                <a:avLst/>
                <a:gdLst/>
                <a:ahLst/>
                <a:cxnLst/>
                <a:rect l="l" t="t" r="r" b="b"/>
                <a:pathLst>
                  <a:path w="22978" h="914" extrusionOk="0">
                    <a:moveTo>
                      <a:pt x="0" y="1"/>
                    </a:moveTo>
                    <a:lnTo>
                      <a:pt x="0" y="913"/>
                    </a:lnTo>
                    <a:lnTo>
                      <a:pt x="22977" y="913"/>
                    </a:lnTo>
                    <a:lnTo>
                      <a:pt x="229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9"/>
              <p:cNvSpPr/>
              <p:nvPr/>
            </p:nvSpPr>
            <p:spPr>
              <a:xfrm>
                <a:off x="6629193" y="2750181"/>
                <a:ext cx="517005" cy="20542"/>
              </a:xfrm>
              <a:custGeom>
                <a:avLst/>
                <a:gdLst/>
                <a:ahLst/>
                <a:cxnLst/>
                <a:rect l="l" t="t" r="r" b="b"/>
                <a:pathLst>
                  <a:path w="22978" h="913" extrusionOk="0">
                    <a:moveTo>
                      <a:pt x="0" y="1"/>
                    </a:moveTo>
                    <a:lnTo>
                      <a:pt x="0" y="913"/>
                    </a:lnTo>
                    <a:lnTo>
                      <a:pt x="22977" y="913"/>
                    </a:lnTo>
                    <a:lnTo>
                      <a:pt x="229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39"/>
              <p:cNvSpPr/>
              <p:nvPr/>
            </p:nvSpPr>
            <p:spPr>
              <a:xfrm>
                <a:off x="6629193" y="2822653"/>
                <a:ext cx="517005" cy="20542"/>
              </a:xfrm>
              <a:custGeom>
                <a:avLst/>
                <a:gdLst/>
                <a:ahLst/>
                <a:cxnLst/>
                <a:rect l="l" t="t" r="r" b="b"/>
                <a:pathLst>
                  <a:path w="22978" h="913" extrusionOk="0">
                    <a:moveTo>
                      <a:pt x="0" y="0"/>
                    </a:moveTo>
                    <a:lnTo>
                      <a:pt x="0" y="912"/>
                    </a:lnTo>
                    <a:lnTo>
                      <a:pt x="22977" y="912"/>
                    </a:lnTo>
                    <a:lnTo>
                      <a:pt x="229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39"/>
              <p:cNvSpPr/>
              <p:nvPr/>
            </p:nvSpPr>
            <p:spPr>
              <a:xfrm>
                <a:off x="6629193" y="2895103"/>
                <a:ext cx="517005" cy="20542"/>
              </a:xfrm>
              <a:custGeom>
                <a:avLst/>
                <a:gdLst/>
                <a:ahLst/>
                <a:cxnLst/>
                <a:rect l="l" t="t" r="r" b="b"/>
                <a:pathLst>
                  <a:path w="22978" h="913" extrusionOk="0">
                    <a:moveTo>
                      <a:pt x="0" y="1"/>
                    </a:moveTo>
                    <a:lnTo>
                      <a:pt x="0" y="913"/>
                    </a:lnTo>
                    <a:lnTo>
                      <a:pt x="22977" y="913"/>
                    </a:lnTo>
                    <a:lnTo>
                      <a:pt x="229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39"/>
              <p:cNvSpPr/>
              <p:nvPr/>
            </p:nvSpPr>
            <p:spPr>
              <a:xfrm>
                <a:off x="6629193" y="2967598"/>
                <a:ext cx="517005" cy="20542"/>
              </a:xfrm>
              <a:custGeom>
                <a:avLst/>
                <a:gdLst/>
                <a:ahLst/>
                <a:cxnLst/>
                <a:rect l="l" t="t" r="r" b="b"/>
                <a:pathLst>
                  <a:path w="22978" h="913" extrusionOk="0">
                    <a:moveTo>
                      <a:pt x="0" y="1"/>
                    </a:moveTo>
                    <a:lnTo>
                      <a:pt x="0" y="913"/>
                    </a:lnTo>
                    <a:lnTo>
                      <a:pt x="22977" y="913"/>
                    </a:lnTo>
                    <a:lnTo>
                      <a:pt x="229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39"/>
              <p:cNvSpPr/>
              <p:nvPr/>
            </p:nvSpPr>
            <p:spPr>
              <a:xfrm>
                <a:off x="7757748" y="2175298"/>
                <a:ext cx="580973" cy="416723"/>
              </a:xfrm>
              <a:custGeom>
                <a:avLst/>
                <a:gdLst/>
                <a:ahLst/>
                <a:cxnLst/>
                <a:rect l="l" t="t" r="r" b="b"/>
                <a:pathLst>
                  <a:path w="25821" h="18521" extrusionOk="0">
                    <a:moveTo>
                      <a:pt x="12910" y="0"/>
                    </a:moveTo>
                    <a:cubicBezTo>
                      <a:pt x="12051" y="0"/>
                      <a:pt x="11192" y="480"/>
                      <a:pt x="10541" y="1439"/>
                    </a:cubicBezTo>
                    <a:lnTo>
                      <a:pt x="1303" y="15034"/>
                    </a:lnTo>
                    <a:cubicBezTo>
                      <a:pt x="0" y="16952"/>
                      <a:pt x="831" y="18521"/>
                      <a:pt x="3150" y="18521"/>
                    </a:cubicBezTo>
                    <a:lnTo>
                      <a:pt x="22669" y="18521"/>
                    </a:lnTo>
                    <a:cubicBezTo>
                      <a:pt x="24988" y="18521"/>
                      <a:pt x="25820" y="16951"/>
                      <a:pt x="24517" y="15034"/>
                    </a:cubicBezTo>
                    <a:lnTo>
                      <a:pt x="15279" y="1439"/>
                    </a:lnTo>
                    <a:cubicBezTo>
                      <a:pt x="14628" y="480"/>
                      <a:pt x="13769" y="0"/>
                      <a:pt x="1291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39"/>
              <p:cNvSpPr/>
              <p:nvPr/>
            </p:nvSpPr>
            <p:spPr>
              <a:xfrm>
                <a:off x="8034003" y="2175276"/>
                <a:ext cx="304718" cy="416745"/>
              </a:xfrm>
              <a:custGeom>
                <a:avLst/>
                <a:gdLst/>
                <a:ahLst/>
                <a:cxnLst/>
                <a:rect l="l" t="t" r="r" b="b"/>
                <a:pathLst>
                  <a:path w="13543" h="18522" extrusionOk="0">
                    <a:moveTo>
                      <a:pt x="631" y="1"/>
                    </a:moveTo>
                    <a:cubicBezTo>
                      <a:pt x="420" y="1"/>
                      <a:pt x="208" y="30"/>
                      <a:pt x="0" y="88"/>
                    </a:cubicBezTo>
                    <a:cubicBezTo>
                      <a:pt x="636" y="268"/>
                      <a:pt x="1244" y="716"/>
                      <a:pt x="1736" y="1440"/>
                    </a:cubicBezTo>
                    <a:lnTo>
                      <a:pt x="10973" y="15035"/>
                    </a:lnTo>
                    <a:cubicBezTo>
                      <a:pt x="12277" y="16953"/>
                      <a:pt x="11444" y="18522"/>
                      <a:pt x="9127" y="18522"/>
                    </a:cubicBezTo>
                    <a:lnTo>
                      <a:pt x="10391" y="18522"/>
                    </a:lnTo>
                    <a:cubicBezTo>
                      <a:pt x="12710" y="18522"/>
                      <a:pt x="13542" y="16953"/>
                      <a:pt x="12239" y="15035"/>
                    </a:cubicBezTo>
                    <a:lnTo>
                      <a:pt x="3001" y="1440"/>
                    </a:lnTo>
                    <a:cubicBezTo>
                      <a:pt x="2349" y="480"/>
                      <a:pt x="1490" y="1"/>
                      <a:pt x="6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39"/>
              <p:cNvSpPr/>
              <p:nvPr/>
            </p:nvSpPr>
            <p:spPr>
              <a:xfrm>
                <a:off x="8029031" y="2278866"/>
                <a:ext cx="38385" cy="207540"/>
              </a:xfrm>
              <a:custGeom>
                <a:avLst/>
                <a:gdLst/>
                <a:ahLst/>
                <a:cxnLst/>
                <a:rect l="l" t="t" r="r" b="b"/>
                <a:pathLst>
                  <a:path w="1706" h="9224" extrusionOk="0">
                    <a:moveTo>
                      <a:pt x="853" y="1"/>
                    </a:moveTo>
                    <a:cubicBezTo>
                      <a:pt x="382" y="1"/>
                      <a:pt x="1" y="383"/>
                      <a:pt x="1" y="855"/>
                    </a:cubicBezTo>
                    <a:lnTo>
                      <a:pt x="1" y="8371"/>
                    </a:lnTo>
                    <a:cubicBezTo>
                      <a:pt x="1" y="8843"/>
                      <a:pt x="382" y="9224"/>
                      <a:pt x="853" y="9224"/>
                    </a:cubicBezTo>
                    <a:cubicBezTo>
                      <a:pt x="1323" y="9224"/>
                      <a:pt x="1706" y="8843"/>
                      <a:pt x="1706" y="8371"/>
                    </a:cubicBezTo>
                    <a:lnTo>
                      <a:pt x="1706" y="855"/>
                    </a:lnTo>
                    <a:cubicBezTo>
                      <a:pt x="1706" y="383"/>
                      <a:pt x="1325" y="1"/>
                      <a:pt x="85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39"/>
              <p:cNvSpPr/>
              <p:nvPr/>
            </p:nvSpPr>
            <p:spPr>
              <a:xfrm>
                <a:off x="8029031" y="2503776"/>
                <a:ext cx="38385" cy="38430"/>
              </a:xfrm>
              <a:custGeom>
                <a:avLst/>
                <a:gdLst/>
                <a:ahLst/>
                <a:cxnLst/>
                <a:rect l="l" t="t" r="r" b="b"/>
                <a:pathLst>
                  <a:path w="1706" h="1708" extrusionOk="0">
                    <a:moveTo>
                      <a:pt x="853" y="1"/>
                    </a:moveTo>
                    <a:cubicBezTo>
                      <a:pt x="382" y="1"/>
                      <a:pt x="1" y="383"/>
                      <a:pt x="1" y="853"/>
                    </a:cubicBezTo>
                    <a:cubicBezTo>
                      <a:pt x="1" y="1325"/>
                      <a:pt x="382" y="1707"/>
                      <a:pt x="853" y="1707"/>
                    </a:cubicBezTo>
                    <a:cubicBezTo>
                      <a:pt x="1323" y="1707"/>
                      <a:pt x="1706" y="1325"/>
                      <a:pt x="1706" y="853"/>
                    </a:cubicBezTo>
                    <a:cubicBezTo>
                      <a:pt x="1706" y="382"/>
                      <a:pt x="1325" y="1"/>
                      <a:pt x="85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39"/>
              <p:cNvSpPr/>
              <p:nvPr/>
            </p:nvSpPr>
            <p:spPr>
              <a:xfrm>
                <a:off x="6836913" y="3739371"/>
                <a:ext cx="326880" cy="297113"/>
              </a:xfrm>
              <a:custGeom>
                <a:avLst/>
                <a:gdLst/>
                <a:ahLst/>
                <a:cxnLst/>
                <a:rect l="l" t="t" r="r" b="b"/>
                <a:pathLst>
                  <a:path w="14528" h="13205" extrusionOk="0">
                    <a:moveTo>
                      <a:pt x="906" y="1"/>
                    </a:moveTo>
                    <a:cubicBezTo>
                      <a:pt x="424" y="1"/>
                      <a:pt x="0" y="614"/>
                      <a:pt x="451" y="1028"/>
                    </a:cubicBezTo>
                    <a:cubicBezTo>
                      <a:pt x="4878" y="5089"/>
                      <a:pt x="9301" y="9144"/>
                      <a:pt x="13726" y="13205"/>
                    </a:cubicBezTo>
                    <a:lnTo>
                      <a:pt x="14527" y="13205"/>
                    </a:lnTo>
                    <a:lnTo>
                      <a:pt x="14527" y="12286"/>
                    </a:lnTo>
                    <a:cubicBezTo>
                      <a:pt x="10123" y="8248"/>
                      <a:pt x="5719" y="4207"/>
                      <a:pt x="1313" y="168"/>
                    </a:cubicBezTo>
                    <a:cubicBezTo>
                      <a:pt x="1185" y="50"/>
                      <a:pt x="1043" y="1"/>
                      <a:pt x="90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39"/>
              <p:cNvSpPr/>
              <p:nvPr/>
            </p:nvSpPr>
            <p:spPr>
              <a:xfrm>
                <a:off x="6419268" y="4532563"/>
                <a:ext cx="3401055" cy="70560"/>
              </a:xfrm>
              <a:custGeom>
                <a:avLst/>
                <a:gdLst/>
                <a:ahLst/>
                <a:cxnLst/>
                <a:rect l="l" t="t" r="r" b="b"/>
                <a:pathLst>
                  <a:path w="151158" h="3136" extrusionOk="0">
                    <a:moveTo>
                      <a:pt x="1568" y="0"/>
                    </a:moveTo>
                    <a:cubicBezTo>
                      <a:pt x="702" y="0"/>
                      <a:pt x="1" y="702"/>
                      <a:pt x="1" y="1567"/>
                    </a:cubicBezTo>
                    <a:cubicBezTo>
                      <a:pt x="1" y="2434"/>
                      <a:pt x="702" y="3136"/>
                      <a:pt x="1568" y="3136"/>
                    </a:cubicBezTo>
                    <a:lnTo>
                      <a:pt x="149589" y="3136"/>
                    </a:lnTo>
                    <a:cubicBezTo>
                      <a:pt x="150455" y="3136"/>
                      <a:pt x="151157" y="2433"/>
                      <a:pt x="151157" y="1567"/>
                    </a:cubicBezTo>
                    <a:cubicBezTo>
                      <a:pt x="151157" y="703"/>
                      <a:pt x="150455" y="1"/>
                      <a:pt x="14958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39"/>
              <p:cNvSpPr/>
              <p:nvPr/>
            </p:nvSpPr>
            <p:spPr>
              <a:xfrm>
                <a:off x="8956886" y="2512648"/>
                <a:ext cx="779625" cy="594248"/>
              </a:xfrm>
              <a:custGeom>
                <a:avLst/>
                <a:gdLst/>
                <a:ahLst/>
                <a:cxnLst/>
                <a:rect l="l" t="t" r="r" b="b"/>
                <a:pathLst>
                  <a:path w="34650" h="26411" extrusionOk="0">
                    <a:moveTo>
                      <a:pt x="1989" y="0"/>
                    </a:moveTo>
                    <a:cubicBezTo>
                      <a:pt x="836" y="0"/>
                      <a:pt x="0" y="937"/>
                      <a:pt x="129" y="2081"/>
                    </a:cubicBezTo>
                    <a:lnTo>
                      <a:pt x="2648" y="24331"/>
                    </a:lnTo>
                    <a:cubicBezTo>
                      <a:pt x="2777" y="25476"/>
                      <a:pt x="3826" y="26411"/>
                      <a:pt x="4978" y="26411"/>
                    </a:cubicBezTo>
                    <a:lnTo>
                      <a:pt x="29691" y="26411"/>
                    </a:lnTo>
                    <a:cubicBezTo>
                      <a:pt x="30842" y="26411"/>
                      <a:pt x="31910" y="25475"/>
                      <a:pt x="32062" y="24334"/>
                    </a:cubicBezTo>
                    <a:lnTo>
                      <a:pt x="34497" y="6227"/>
                    </a:lnTo>
                    <a:cubicBezTo>
                      <a:pt x="34650" y="5086"/>
                      <a:pt x="33832" y="4152"/>
                      <a:pt x="32681" y="4152"/>
                    </a:cubicBezTo>
                    <a:lnTo>
                      <a:pt x="20114" y="4152"/>
                    </a:lnTo>
                    <a:lnTo>
                      <a:pt x="20114" y="4155"/>
                    </a:lnTo>
                    <a:cubicBezTo>
                      <a:pt x="18961" y="4155"/>
                      <a:pt x="18021" y="3222"/>
                      <a:pt x="18021" y="2078"/>
                    </a:cubicBezTo>
                    <a:cubicBezTo>
                      <a:pt x="18021" y="937"/>
                      <a:pt x="17077" y="0"/>
                      <a:pt x="159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39"/>
              <p:cNvSpPr/>
              <p:nvPr/>
            </p:nvSpPr>
            <p:spPr>
              <a:xfrm>
                <a:off x="8913123" y="2512648"/>
                <a:ext cx="779625" cy="594248"/>
              </a:xfrm>
              <a:custGeom>
                <a:avLst/>
                <a:gdLst/>
                <a:ahLst/>
                <a:cxnLst/>
                <a:rect l="l" t="t" r="r" b="b"/>
                <a:pathLst>
                  <a:path w="34650" h="26411" extrusionOk="0">
                    <a:moveTo>
                      <a:pt x="1987" y="0"/>
                    </a:moveTo>
                    <a:cubicBezTo>
                      <a:pt x="835" y="0"/>
                      <a:pt x="0" y="937"/>
                      <a:pt x="128" y="2081"/>
                    </a:cubicBezTo>
                    <a:lnTo>
                      <a:pt x="2647" y="24331"/>
                    </a:lnTo>
                    <a:cubicBezTo>
                      <a:pt x="2776" y="25476"/>
                      <a:pt x="3824" y="26411"/>
                      <a:pt x="4978" y="26411"/>
                    </a:cubicBezTo>
                    <a:lnTo>
                      <a:pt x="29691" y="26411"/>
                    </a:lnTo>
                    <a:cubicBezTo>
                      <a:pt x="30843" y="26411"/>
                      <a:pt x="31909" y="25475"/>
                      <a:pt x="32063" y="24334"/>
                    </a:cubicBezTo>
                    <a:lnTo>
                      <a:pt x="34498" y="6227"/>
                    </a:lnTo>
                    <a:cubicBezTo>
                      <a:pt x="34650" y="5086"/>
                      <a:pt x="33833" y="4152"/>
                      <a:pt x="32680" y="4152"/>
                    </a:cubicBezTo>
                    <a:lnTo>
                      <a:pt x="20113" y="4152"/>
                    </a:lnTo>
                    <a:lnTo>
                      <a:pt x="20113" y="4155"/>
                    </a:lnTo>
                    <a:cubicBezTo>
                      <a:pt x="18961" y="4155"/>
                      <a:pt x="18019" y="3222"/>
                      <a:pt x="18019" y="2078"/>
                    </a:cubicBezTo>
                    <a:cubicBezTo>
                      <a:pt x="18019" y="937"/>
                      <a:pt x="17075" y="0"/>
                      <a:pt x="159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39"/>
              <p:cNvSpPr/>
              <p:nvPr/>
            </p:nvSpPr>
            <p:spPr>
              <a:xfrm>
                <a:off x="7285012" y="2777256"/>
                <a:ext cx="1544355" cy="1338450"/>
              </a:xfrm>
              <a:custGeom>
                <a:avLst/>
                <a:gdLst/>
                <a:ahLst/>
                <a:cxnLst/>
                <a:rect l="l" t="t" r="r" b="b"/>
                <a:pathLst>
                  <a:path w="61898" h="53753" extrusionOk="0">
                    <a:moveTo>
                      <a:pt x="30950" y="0"/>
                    </a:moveTo>
                    <a:cubicBezTo>
                      <a:pt x="28754" y="1744"/>
                      <a:pt x="20519" y="7692"/>
                      <a:pt x="10168" y="7862"/>
                    </a:cubicBezTo>
                    <a:cubicBezTo>
                      <a:pt x="10168" y="7862"/>
                      <a:pt x="1" y="42385"/>
                      <a:pt x="30950" y="53752"/>
                    </a:cubicBezTo>
                    <a:cubicBezTo>
                      <a:pt x="61898" y="42385"/>
                      <a:pt x="51730" y="7862"/>
                      <a:pt x="51730" y="7862"/>
                    </a:cubicBezTo>
                    <a:cubicBezTo>
                      <a:pt x="41380" y="7692"/>
                      <a:pt x="33146" y="1744"/>
                      <a:pt x="3095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39"/>
              <p:cNvSpPr/>
              <p:nvPr/>
            </p:nvSpPr>
            <p:spPr>
              <a:xfrm>
                <a:off x="7773898" y="3184982"/>
                <a:ext cx="599049" cy="468917"/>
              </a:xfrm>
              <a:custGeom>
                <a:avLst/>
                <a:gdLst/>
                <a:ahLst/>
                <a:cxnLst/>
                <a:rect l="l" t="t" r="r" b="b"/>
                <a:pathLst>
                  <a:path w="24010" h="18832" extrusionOk="0">
                    <a:moveTo>
                      <a:pt x="21357" y="1"/>
                    </a:moveTo>
                    <a:lnTo>
                      <a:pt x="9034" y="14110"/>
                    </a:lnTo>
                    <a:lnTo>
                      <a:pt x="2048" y="9121"/>
                    </a:lnTo>
                    <a:lnTo>
                      <a:pt x="0" y="11987"/>
                    </a:lnTo>
                    <a:lnTo>
                      <a:pt x="9587" y="18831"/>
                    </a:lnTo>
                    <a:lnTo>
                      <a:pt x="24009" y="2319"/>
                    </a:lnTo>
                    <a:lnTo>
                      <a:pt x="2135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39"/>
              <p:cNvSpPr/>
              <p:nvPr/>
            </p:nvSpPr>
            <p:spPr>
              <a:xfrm>
                <a:off x="7852913" y="2961810"/>
                <a:ext cx="976443" cy="1153891"/>
              </a:xfrm>
              <a:custGeom>
                <a:avLst/>
                <a:gdLst/>
                <a:ahLst/>
                <a:cxnLst/>
                <a:rect l="l" t="t" r="r" b="b"/>
                <a:pathLst>
                  <a:path w="39136" h="46341" extrusionOk="0">
                    <a:moveTo>
                      <a:pt x="24380" y="0"/>
                    </a:moveTo>
                    <a:cubicBezTo>
                      <a:pt x="24919" y="13103"/>
                      <a:pt x="21662" y="32654"/>
                      <a:pt x="0" y="42228"/>
                    </a:cubicBezTo>
                    <a:cubicBezTo>
                      <a:pt x="2344" y="43794"/>
                      <a:pt x="5052" y="45188"/>
                      <a:pt x="8188" y="46340"/>
                    </a:cubicBezTo>
                    <a:cubicBezTo>
                      <a:pt x="39136" y="34973"/>
                      <a:pt x="28968" y="450"/>
                      <a:pt x="28968" y="450"/>
                    </a:cubicBezTo>
                    <a:cubicBezTo>
                      <a:pt x="27384" y="423"/>
                      <a:pt x="25851" y="260"/>
                      <a:pt x="2438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46"/>
          <p:cNvSpPr txBox="1">
            <a:spLocks noGrp="1"/>
          </p:cNvSpPr>
          <p:nvPr>
            <p:ph type="subTitle" idx="7"/>
          </p:nvPr>
        </p:nvSpPr>
        <p:spPr>
          <a:xfrm>
            <a:off x="5109600" y="4095175"/>
            <a:ext cx="2246400" cy="5040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Improving the Overall quality of the process and product.</a:t>
            </a:r>
            <a:endParaRPr dirty="0"/>
          </a:p>
        </p:txBody>
      </p:sp>
      <p:sp>
        <p:nvSpPr>
          <p:cNvPr id="923" name="Google Shape;923;p46"/>
          <p:cNvSpPr txBox="1">
            <a:spLocks noGrp="1"/>
          </p:cNvSpPr>
          <p:nvPr>
            <p:ph type="title" idx="8"/>
          </p:nvPr>
        </p:nvSpPr>
        <p:spPr>
          <a:xfrm>
            <a:off x="769161" y="338084"/>
            <a:ext cx="7704000" cy="6768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Why we use it?</a:t>
            </a:r>
            <a:endParaRPr dirty="0"/>
          </a:p>
        </p:txBody>
      </p:sp>
      <p:sp>
        <p:nvSpPr>
          <p:cNvPr id="924" name="Google Shape;924;p46"/>
          <p:cNvSpPr txBox="1">
            <a:spLocks noGrp="1"/>
          </p:cNvSpPr>
          <p:nvPr>
            <p:ph type="title"/>
          </p:nvPr>
        </p:nvSpPr>
        <p:spPr>
          <a:xfrm>
            <a:off x="1791600" y="1860600"/>
            <a:ext cx="2246400" cy="554100"/>
          </a:xfrm>
          <a:prstGeom prst="rect">
            <a:avLst/>
          </a:prstGeom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Define</a:t>
            </a:r>
            <a:endParaRPr dirty="0"/>
          </a:p>
        </p:txBody>
      </p:sp>
      <p:sp>
        <p:nvSpPr>
          <p:cNvPr id="925" name="Google Shape;925;p46"/>
          <p:cNvSpPr txBox="1">
            <a:spLocks noGrp="1"/>
          </p:cNvSpPr>
          <p:nvPr>
            <p:ph type="subTitle" idx="1"/>
          </p:nvPr>
        </p:nvSpPr>
        <p:spPr>
          <a:xfrm>
            <a:off x="1791600" y="2338500"/>
            <a:ext cx="2246400" cy="5040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 define elements to have better understanding</a:t>
            </a:r>
            <a:endParaRPr dirty="0"/>
          </a:p>
        </p:txBody>
      </p:sp>
      <p:sp>
        <p:nvSpPr>
          <p:cNvPr id="926" name="Google Shape;926;p46"/>
          <p:cNvSpPr txBox="1">
            <a:spLocks noGrp="1"/>
          </p:cNvSpPr>
          <p:nvPr>
            <p:ph type="title" idx="2"/>
          </p:nvPr>
        </p:nvSpPr>
        <p:spPr>
          <a:xfrm>
            <a:off x="5109600" y="1860600"/>
            <a:ext cx="2246400" cy="554100"/>
          </a:xfrm>
          <a:prstGeom prst="rect">
            <a:avLst/>
          </a:prstGeom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Evaluate</a:t>
            </a:r>
            <a:endParaRPr dirty="0"/>
          </a:p>
        </p:txBody>
      </p:sp>
      <p:sp>
        <p:nvSpPr>
          <p:cNvPr id="927" name="Google Shape;927;p46"/>
          <p:cNvSpPr txBox="1">
            <a:spLocks noGrp="1"/>
          </p:cNvSpPr>
          <p:nvPr>
            <p:ph type="subTitle" idx="3"/>
          </p:nvPr>
        </p:nvSpPr>
        <p:spPr>
          <a:xfrm>
            <a:off x="5075165" y="2359387"/>
            <a:ext cx="2246400" cy="5040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 evaluate and assess each of these process.</a:t>
            </a:r>
            <a:endParaRPr dirty="0"/>
          </a:p>
        </p:txBody>
      </p:sp>
      <p:sp>
        <p:nvSpPr>
          <p:cNvPr id="928" name="Google Shape;928;p46"/>
          <p:cNvSpPr txBox="1">
            <a:spLocks noGrp="1"/>
          </p:cNvSpPr>
          <p:nvPr>
            <p:ph type="title" idx="4"/>
          </p:nvPr>
        </p:nvSpPr>
        <p:spPr>
          <a:xfrm>
            <a:off x="1791600" y="3617275"/>
            <a:ext cx="2246400" cy="554100"/>
          </a:xfrm>
          <a:prstGeom prst="rect">
            <a:avLst/>
          </a:prstGeom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Predict</a:t>
            </a:r>
            <a:endParaRPr dirty="0"/>
          </a:p>
        </p:txBody>
      </p:sp>
      <p:sp>
        <p:nvSpPr>
          <p:cNvPr id="929" name="Google Shape;929;p46"/>
          <p:cNvSpPr txBox="1">
            <a:spLocks noGrp="1"/>
          </p:cNvSpPr>
          <p:nvPr>
            <p:ph type="subTitle" idx="5"/>
          </p:nvPr>
        </p:nvSpPr>
        <p:spPr>
          <a:xfrm>
            <a:off x="1791600" y="4095175"/>
            <a:ext cx="2246400" cy="5040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Predicting and planning the next move</a:t>
            </a:r>
            <a:endParaRPr dirty="0"/>
          </a:p>
        </p:txBody>
      </p:sp>
      <p:sp>
        <p:nvSpPr>
          <p:cNvPr id="930" name="Google Shape;930;p46"/>
          <p:cNvSpPr txBox="1">
            <a:spLocks noGrp="1"/>
          </p:cNvSpPr>
          <p:nvPr>
            <p:ph type="title" idx="6"/>
          </p:nvPr>
        </p:nvSpPr>
        <p:spPr>
          <a:xfrm>
            <a:off x="5109600" y="3617275"/>
            <a:ext cx="2246400" cy="554100"/>
          </a:xfrm>
          <a:prstGeom prst="rect">
            <a:avLst/>
          </a:prstGeom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Improve</a:t>
            </a:r>
            <a:endParaRPr dirty="0"/>
          </a:p>
        </p:txBody>
      </p:sp>
      <p:sp>
        <p:nvSpPr>
          <p:cNvPr id="931" name="Google Shape;931;p46"/>
          <p:cNvSpPr/>
          <p:nvPr/>
        </p:nvSpPr>
        <p:spPr>
          <a:xfrm>
            <a:off x="2662800" y="1357200"/>
            <a:ext cx="504000" cy="503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932" name="Google Shape;932;p46"/>
          <p:cNvSpPr/>
          <p:nvPr/>
        </p:nvSpPr>
        <p:spPr>
          <a:xfrm>
            <a:off x="5980800" y="1357200"/>
            <a:ext cx="504000" cy="503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933" name="Google Shape;933;p46"/>
          <p:cNvSpPr/>
          <p:nvPr/>
        </p:nvSpPr>
        <p:spPr>
          <a:xfrm>
            <a:off x="2662800" y="3113875"/>
            <a:ext cx="504000" cy="503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934" name="Google Shape;934;p46"/>
          <p:cNvSpPr/>
          <p:nvPr/>
        </p:nvSpPr>
        <p:spPr>
          <a:xfrm>
            <a:off x="5980800" y="3113875"/>
            <a:ext cx="504000" cy="503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935" name="Google Shape;935;p46"/>
          <p:cNvGrpSpPr/>
          <p:nvPr/>
        </p:nvGrpSpPr>
        <p:grpSpPr>
          <a:xfrm>
            <a:off x="7501615" y="3168387"/>
            <a:ext cx="1947195" cy="2279919"/>
            <a:chOff x="7501615" y="3168387"/>
            <a:chExt cx="1947195" cy="2279919"/>
          </a:xfrm>
        </p:grpSpPr>
        <p:sp>
          <p:nvSpPr>
            <p:cNvPr id="936" name="Google Shape;936;p46"/>
            <p:cNvSpPr/>
            <p:nvPr/>
          </p:nvSpPr>
          <p:spPr>
            <a:xfrm>
              <a:off x="8425286" y="4424570"/>
              <a:ext cx="1023524" cy="1023736"/>
            </a:xfrm>
            <a:custGeom>
              <a:avLst/>
              <a:gdLst/>
              <a:ahLst/>
              <a:cxnLst/>
              <a:rect l="l" t="t" r="r" b="b"/>
              <a:pathLst>
                <a:path w="14454" h="14457" extrusionOk="0">
                  <a:moveTo>
                    <a:pt x="7227" y="2340"/>
                  </a:moveTo>
                  <a:cubicBezTo>
                    <a:pt x="9925" y="2340"/>
                    <a:pt x="12114" y="4530"/>
                    <a:pt x="12114" y="7229"/>
                  </a:cubicBezTo>
                  <a:cubicBezTo>
                    <a:pt x="12115" y="9927"/>
                    <a:pt x="9926" y="12115"/>
                    <a:pt x="7227" y="12115"/>
                  </a:cubicBezTo>
                  <a:cubicBezTo>
                    <a:pt x="4528" y="12115"/>
                    <a:pt x="2338" y="9929"/>
                    <a:pt x="2338" y="7229"/>
                  </a:cubicBezTo>
                  <a:cubicBezTo>
                    <a:pt x="2338" y="4529"/>
                    <a:pt x="4527" y="2340"/>
                    <a:pt x="7227" y="2340"/>
                  </a:cubicBezTo>
                  <a:close/>
                  <a:moveTo>
                    <a:pt x="7228" y="0"/>
                  </a:moveTo>
                  <a:cubicBezTo>
                    <a:pt x="6692" y="0"/>
                    <a:pt x="6254" y="437"/>
                    <a:pt x="6254" y="974"/>
                  </a:cubicBezTo>
                  <a:cubicBezTo>
                    <a:pt x="6254" y="1018"/>
                    <a:pt x="6273" y="1056"/>
                    <a:pt x="6280" y="1099"/>
                  </a:cubicBezTo>
                  <a:cubicBezTo>
                    <a:pt x="5275" y="1255"/>
                    <a:pt x="4351" y="1647"/>
                    <a:pt x="3566" y="2223"/>
                  </a:cubicBezTo>
                  <a:cubicBezTo>
                    <a:pt x="3540" y="2189"/>
                    <a:pt x="3527" y="2148"/>
                    <a:pt x="3495" y="2118"/>
                  </a:cubicBezTo>
                  <a:cubicBezTo>
                    <a:pt x="3306" y="1929"/>
                    <a:pt x="3057" y="1834"/>
                    <a:pt x="2807" y="1834"/>
                  </a:cubicBezTo>
                  <a:cubicBezTo>
                    <a:pt x="2557" y="1834"/>
                    <a:pt x="2307" y="1929"/>
                    <a:pt x="2117" y="2118"/>
                  </a:cubicBezTo>
                  <a:cubicBezTo>
                    <a:pt x="1738" y="2496"/>
                    <a:pt x="1739" y="3118"/>
                    <a:pt x="2117" y="3496"/>
                  </a:cubicBezTo>
                  <a:cubicBezTo>
                    <a:pt x="2150" y="3528"/>
                    <a:pt x="2190" y="3538"/>
                    <a:pt x="2224" y="3566"/>
                  </a:cubicBezTo>
                  <a:cubicBezTo>
                    <a:pt x="1649" y="4351"/>
                    <a:pt x="1254" y="5275"/>
                    <a:pt x="1101" y="6278"/>
                  </a:cubicBezTo>
                  <a:cubicBezTo>
                    <a:pt x="1057" y="6271"/>
                    <a:pt x="1020" y="6255"/>
                    <a:pt x="975" y="6255"/>
                  </a:cubicBezTo>
                  <a:cubicBezTo>
                    <a:pt x="439" y="6255"/>
                    <a:pt x="1" y="6693"/>
                    <a:pt x="1" y="7229"/>
                  </a:cubicBezTo>
                  <a:cubicBezTo>
                    <a:pt x="1" y="7764"/>
                    <a:pt x="440" y="8203"/>
                    <a:pt x="975" y="8203"/>
                  </a:cubicBezTo>
                  <a:cubicBezTo>
                    <a:pt x="1020" y="8203"/>
                    <a:pt x="1057" y="8184"/>
                    <a:pt x="1101" y="8179"/>
                  </a:cubicBezTo>
                  <a:cubicBezTo>
                    <a:pt x="1254" y="9185"/>
                    <a:pt x="1649" y="10107"/>
                    <a:pt x="2224" y="10892"/>
                  </a:cubicBezTo>
                  <a:cubicBezTo>
                    <a:pt x="2190" y="10916"/>
                    <a:pt x="2149" y="10931"/>
                    <a:pt x="2117" y="10962"/>
                  </a:cubicBezTo>
                  <a:cubicBezTo>
                    <a:pt x="1739" y="11340"/>
                    <a:pt x="1738" y="11960"/>
                    <a:pt x="2117" y="12340"/>
                  </a:cubicBezTo>
                  <a:cubicBezTo>
                    <a:pt x="2306" y="12529"/>
                    <a:pt x="2556" y="12624"/>
                    <a:pt x="2806" y="12624"/>
                  </a:cubicBezTo>
                  <a:cubicBezTo>
                    <a:pt x="3056" y="12624"/>
                    <a:pt x="3306" y="12529"/>
                    <a:pt x="3495" y="12340"/>
                  </a:cubicBezTo>
                  <a:cubicBezTo>
                    <a:pt x="3527" y="12310"/>
                    <a:pt x="3540" y="12268"/>
                    <a:pt x="3566" y="12234"/>
                  </a:cubicBezTo>
                  <a:cubicBezTo>
                    <a:pt x="4351" y="12810"/>
                    <a:pt x="5275" y="13203"/>
                    <a:pt x="6280" y="13357"/>
                  </a:cubicBezTo>
                  <a:cubicBezTo>
                    <a:pt x="6275" y="13400"/>
                    <a:pt x="6254" y="13438"/>
                    <a:pt x="6254" y="13482"/>
                  </a:cubicBezTo>
                  <a:cubicBezTo>
                    <a:pt x="6254" y="14016"/>
                    <a:pt x="6692" y="14456"/>
                    <a:pt x="7228" y="14456"/>
                  </a:cubicBezTo>
                  <a:cubicBezTo>
                    <a:pt x="7765" y="14456"/>
                    <a:pt x="8203" y="14018"/>
                    <a:pt x="8203" y="13482"/>
                  </a:cubicBezTo>
                  <a:cubicBezTo>
                    <a:pt x="8203" y="13438"/>
                    <a:pt x="8184" y="13400"/>
                    <a:pt x="8177" y="13357"/>
                  </a:cubicBezTo>
                  <a:cubicBezTo>
                    <a:pt x="9183" y="13203"/>
                    <a:pt x="10105" y="12810"/>
                    <a:pt x="10891" y="12234"/>
                  </a:cubicBezTo>
                  <a:cubicBezTo>
                    <a:pt x="10917" y="12270"/>
                    <a:pt x="10931" y="12310"/>
                    <a:pt x="10961" y="12340"/>
                  </a:cubicBezTo>
                  <a:cubicBezTo>
                    <a:pt x="11150" y="12529"/>
                    <a:pt x="11400" y="12624"/>
                    <a:pt x="11650" y="12624"/>
                  </a:cubicBezTo>
                  <a:cubicBezTo>
                    <a:pt x="11899" y="12624"/>
                    <a:pt x="12148" y="12529"/>
                    <a:pt x="12337" y="12340"/>
                  </a:cubicBezTo>
                  <a:cubicBezTo>
                    <a:pt x="12717" y="11962"/>
                    <a:pt x="12717" y="11340"/>
                    <a:pt x="12337" y="10962"/>
                  </a:cubicBezTo>
                  <a:cubicBezTo>
                    <a:pt x="12307" y="10931"/>
                    <a:pt x="12266" y="10916"/>
                    <a:pt x="12232" y="10892"/>
                  </a:cubicBezTo>
                  <a:cubicBezTo>
                    <a:pt x="12807" y="10107"/>
                    <a:pt x="13200" y="9182"/>
                    <a:pt x="13355" y="8179"/>
                  </a:cubicBezTo>
                  <a:cubicBezTo>
                    <a:pt x="13398" y="8186"/>
                    <a:pt x="13436" y="8203"/>
                    <a:pt x="13480" y="8203"/>
                  </a:cubicBezTo>
                  <a:cubicBezTo>
                    <a:pt x="14015" y="8203"/>
                    <a:pt x="14454" y="7764"/>
                    <a:pt x="14454" y="7229"/>
                  </a:cubicBezTo>
                  <a:cubicBezTo>
                    <a:pt x="14454" y="6693"/>
                    <a:pt x="14015" y="6255"/>
                    <a:pt x="13480" y="6255"/>
                  </a:cubicBezTo>
                  <a:cubicBezTo>
                    <a:pt x="13436" y="6255"/>
                    <a:pt x="13398" y="6274"/>
                    <a:pt x="13355" y="6278"/>
                  </a:cubicBezTo>
                  <a:cubicBezTo>
                    <a:pt x="13199" y="5274"/>
                    <a:pt x="12807" y="4351"/>
                    <a:pt x="12232" y="3566"/>
                  </a:cubicBezTo>
                  <a:cubicBezTo>
                    <a:pt x="12266" y="3541"/>
                    <a:pt x="12307" y="3528"/>
                    <a:pt x="12337" y="3496"/>
                  </a:cubicBezTo>
                  <a:cubicBezTo>
                    <a:pt x="12717" y="3117"/>
                    <a:pt x="12717" y="2496"/>
                    <a:pt x="12337" y="2118"/>
                  </a:cubicBezTo>
                  <a:cubicBezTo>
                    <a:pt x="12148" y="1929"/>
                    <a:pt x="11899" y="1834"/>
                    <a:pt x="11650" y="1834"/>
                  </a:cubicBezTo>
                  <a:cubicBezTo>
                    <a:pt x="11400" y="1834"/>
                    <a:pt x="11150" y="1929"/>
                    <a:pt x="10961" y="2118"/>
                  </a:cubicBezTo>
                  <a:cubicBezTo>
                    <a:pt x="10929" y="2151"/>
                    <a:pt x="10917" y="2189"/>
                    <a:pt x="10891" y="2223"/>
                  </a:cubicBezTo>
                  <a:cubicBezTo>
                    <a:pt x="10105" y="1647"/>
                    <a:pt x="9183" y="1255"/>
                    <a:pt x="8177" y="1099"/>
                  </a:cubicBezTo>
                  <a:cubicBezTo>
                    <a:pt x="8184" y="1056"/>
                    <a:pt x="8203" y="1018"/>
                    <a:pt x="8203" y="974"/>
                  </a:cubicBezTo>
                  <a:cubicBezTo>
                    <a:pt x="8203" y="437"/>
                    <a:pt x="7765" y="0"/>
                    <a:pt x="72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46"/>
            <p:cNvSpPr/>
            <p:nvPr/>
          </p:nvSpPr>
          <p:spPr>
            <a:xfrm>
              <a:off x="8555238" y="3355761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46"/>
            <p:cNvSpPr/>
            <p:nvPr/>
          </p:nvSpPr>
          <p:spPr>
            <a:xfrm>
              <a:off x="8369442" y="3168387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46"/>
            <p:cNvSpPr/>
            <p:nvPr/>
          </p:nvSpPr>
          <p:spPr>
            <a:xfrm flipH="1">
              <a:off x="7501615" y="4803737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40" name="Google Shape;940;p46"/>
            <p:cNvGrpSpPr/>
            <p:nvPr/>
          </p:nvGrpSpPr>
          <p:grpSpPr>
            <a:xfrm>
              <a:off x="7501625" y="3735518"/>
              <a:ext cx="1489976" cy="1255570"/>
              <a:chOff x="616175" y="1570092"/>
              <a:chExt cx="1489976" cy="1255570"/>
            </a:xfrm>
          </p:grpSpPr>
          <p:sp>
            <p:nvSpPr>
              <p:cNvPr id="941" name="Google Shape;941;p46"/>
              <p:cNvSpPr/>
              <p:nvPr/>
            </p:nvSpPr>
            <p:spPr>
              <a:xfrm>
                <a:off x="667023" y="1570092"/>
                <a:ext cx="1439129" cy="1249757"/>
              </a:xfrm>
              <a:custGeom>
                <a:avLst/>
                <a:gdLst/>
                <a:ahLst/>
                <a:cxnLst/>
                <a:rect l="l" t="t" r="r" b="b"/>
                <a:pathLst>
                  <a:path w="61898" h="53753" extrusionOk="0">
                    <a:moveTo>
                      <a:pt x="30950" y="0"/>
                    </a:moveTo>
                    <a:cubicBezTo>
                      <a:pt x="28754" y="1744"/>
                      <a:pt x="20519" y="7692"/>
                      <a:pt x="10168" y="7862"/>
                    </a:cubicBezTo>
                    <a:cubicBezTo>
                      <a:pt x="10168" y="7862"/>
                      <a:pt x="1" y="42385"/>
                      <a:pt x="30950" y="53752"/>
                    </a:cubicBezTo>
                    <a:cubicBezTo>
                      <a:pt x="61898" y="42385"/>
                      <a:pt x="51730" y="7862"/>
                      <a:pt x="51730" y="7862"/>
                    </a:cubicBezTo>
                    <a:cubicBezTo>
                      <a:pt x="41380" y="7692"/>
                      <a:pt x="33146" y="1744"/>
                      <a:pt x="3095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46"/>
              <p:cNvSpPr/>
              <p:nvPr/>
            </p:nvSpPr>
            <p:spPr>
              <a:xfrm>
                <a:off x="1122607" y="1950811"/>
                <a:ext cx="558232" cy="437844"/>
              </a:xfrm>
              <a:custGeom>
                <a:avLst/>
                <a:gdLst/>
                <a:ahLst/>
                <a:cxnLst/>
                <a:rect l="l" t="t" r="r" b="b"/>
                <a:pathLst>
                  <a:path w="24010" h="18832" extrusionOk="0">
                    <a:moveTo>
                      <a:pt x="21357" y="1"/>
                    </a:moveTo>
                    <a:lnTo>
                      <a:pt x="9034" y="14110"/>
                    </a:lnTo>
                    <a:lnTo>
                      <a:pt x="2048" y="9121"/>
                    </a:lnTo>
                    <a:lnTo>
                      <a:pt x="0" y="11987"/>
                    </a:lnTo>
                    <a:lnTo>
                      <a:pt x="9587" y="18831"/>
                    </a:lnTo>
                    <a:lnTo>
                      <a:pt x="24009" y="2319"/>
                    </a:lnTo>
                    <a:lnTo>
                      <a:pt x="2135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46"/>
              <p:cNvSpPr/>
              <p:nvPr/>
            </p:nvSpPr>
            <p:spPr>
              <a:xfrm>
                <a:off x="1196239" y="1742421"/>
                <a:ext cx="909912" cy="1077428"/>
              </a:xfrm>
              <a:custGeom>
                <a:avLst/>
                <a:gdLst/>
                <a:ahLst/>
                <a:cxnLst/>
                <a:rect l="l" t="t" r="r" b="b"/>
                <a:pathLst>
                  <a:path w="39136" h="46341" extrusionOk="0">
                    <a:moveTo>
                      <a:pt x="24380" y="0"/>
                    </a:moveTo>
                    <a:cubicBezTo>
                      <a:pt x="24919" y="13103"/>
                      <a:pt x="21662" y="32654"/>
                      <a:pt x="0" y="42228"/>
                    </a:cubicBezTo>
                    <a:cubicBezTo>
                      <a:pt x="2344" y="43794"/>
                      <a:pt x="5052" y="45188"/>
                      <a:pt x="8188" y="46340"/>
                    </a:cubicBezTo>
                    <a:cubicBezTo>
                      <a:pt x="39136" y="34973"/>
                      <a:pt x="28968" y="450"/>
                      <a:pt x="28968" y="450"/>
                    </a:cubicBezTo>
                    <a:cubicBezTo>
                      <a:pt x="27384" y="423"/>
                      <a:pt x="25851" y="260"/>
                      <a:pt x="2438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46"/>
              <p:cNvSpPr/>
              <p:nvPr/>
            </p:nvSpPr>
            <p:spPr>
              <a:xfrm>
                <a:off x="684646" y="1942580"/>
                <a:ext cx="303273" cy="298344"/>
              </a:xfrm>
              <a:custGeom>
                <a:avLst/>
                <a:gdLst/>
                <a:ahLst/>
                <a:cxnLst/>
                <a:rect l="l" t="t" r="r" b="b"/>
                <a:pathLst>
                  <a:path w="13044" h="12832" extrusionOk="0">
                    <a:moveTo>
                      <a:pt x="7432" y="1682"/>
                    </a:moveTo>
                    <a:cubicBezTo>
                      <a:pt x="9597" y="1682"/>
                      <a:pt x="11360" y="3444"/>
                      <a:pt x="11360" y="5610"/>
                    </a:cubicBezTo>
                    <a:lnTo>
                      <a:pt x="11360" y="7217"/>
                    </a:lnTo>
                    <a:cubicBezTo>
                      <a:pt x="11360" y="9385"/>
                      <a:pt x="9599" y="11147"/>
                      <a:pt x="7432" y="11147"/>
                    </a:cubicBezTo>
                    <a:lnTo>
                      <a:pt x="5612" y="11147"/>
                    </a:lnTo>
                    <a:cubicBezTo>
                      <a:pt x="3447" y="11147"/>
                      <a:pt x="1683" y="9384"/>
                      <a:pt x="1683" y="7217"/>
                    </a:cubicBezTo>
                    <a:lnTo>
                      <a:pt x="1683" y="5610"/>
                    </a:lnTo>
                    <a:cubicBezTo>
                      <a:pt x="1683" y="3444"/>
                      <a:pt x="3445" y="1682"/>
                      <a:pt x="5612" y="1682"/>
                    </a:cubicBezTo>
                    <a:close/>
                    <a:moveTo>
                      <a:pt x="5612" y="0"/>
                    </a:moveTo>
                    <a:cubicBezTo>
                      <a:pt x="2517" y="0"/>
                      <a:pt x="0" y="2517"/>
                      <a:pt x="0" y="5612"/>
                    </a:cubicBezTo>
                    <a:lnTo>
                      <a:pt x="0" y="7219"/>
                    </a:lnTo>
                    <a:cubicBezTo>
                      <a:pt x="0" y="10313"/>
                      <a:pt x="2517" y="12832"/>
                      <a:pt x="5612" y="12832"/>
                    </a:cubicBezTo>
                    <a:lnTo>
                      <a:pt x="7432" y="12832"/>
                    </a:lnTo>
                    <a:cubicBezTo>
                      <a:pt x="10527" y="12832"/>
                      <a:pt x="13043" y="10313"/>
                      <a:pt x="13043" y="7219"/>
                    </a:cubicBezTo>
                    <a:lnTo>
                      <a:pt x="13043" y="5612"/>
                    </a:lnTo>
                    <a:cubicBezTo>
                      <a:pt x="13043" y="2517"/>
                      <a:pt x="10527" y="0"/>
                      <a:pt x="74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46"/>
              <p:cNvSpPr/>
              <p:nvPr/>
            </p:nvSpPr>
            <p:spPr>
              <a:xfrm>
                <a:off x="616175" y="2074152"/>
                <a:ext cx="440216" cy="440239"/>
              </a:xfrm>
              <a:custGeom>
                <a:avLst/>
                <a:gdLst/>
                <a:ahLst/>
                <a:cxnLst/>
                <a:rect l="l" t="t" r="r" b="b"/>
                <a:pathLst>
                  <a:path w="18934" h="18935" extrusionOk="0">
                    <a:moveTo>
                      <a:pt x="5504" y="1"/>
                    </a:moveTo>
                    <a:cubicBezTo>
                      <a:pt x="2477" y="1"/>
                      <a:pt x="0" y="2478"/>
                      <a:pt x="0" y="5507"/>
                    </a:cubicBezTo>
                    <a:lnTo>
                      <a:pt x="0" y="13430"/>
                    </a:lnTo>
                    <a:cubicBezTo>
                      <a:pt x="0" y="16458"/>
                      <a:pt x="2477" y="18934"/>
                      <a:pt x="5504" y="18934"/>
                    </a:cubicBezTo>
                    <a:lnTo>
                      <a:pt x="13429" y="18934"/>
                    </a:lnTo>
                    <a:cubicBezTo>
                      <a:pt x="16456" y="18934"/>
                      <a:pt x="18933" y="16458"/>
                      <a:pt x="18933" y="13430"/>
                    </a:cubicBezTo>
                    <a:lnTo>
                      <a:pt x="18933" y="5507"/>
                    </a:lnTo>
                    <a:cubicBezTo>
                      <a:pt x="18933" y="2478"/>
                      <a:pt x="16456" y="1"/>
                      <a:pt x="1342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46"/>
              <p:cNvSpPr/>
              <p:nvPr/>
            </p:nvSpPr>
            <p:spPr>
              <a:xfrm>
                <a:off x="643866" y="2101866"/>
                <a:ext cx="412525" cy="412478"/>
              </a:xfrm>
              <a:custGeom>
                <a:avLst/>
                <a:gdLst/>
                <a:ahLst/>
                <a:cxnLst/>
                <a:rect l="l" t="t" r="r" b="b"/>
                <a:pathLst>
                  <a:path w="17743" h="17741" extrusionOk="0">
                    <a:moveTo>
                      <a:pt x="15642" y="0"/>
                    </a:moveTo>
                    <a:lnTo>
                      <a:pt x="15642" y="0"/>
                    </a:lnTo>
                    <a:cubicBezTo>
                      <a:pt x="16386" y="940"/>
                      <a:pt x="16832" y="2123"/>
                      <a:pt x="16832" y="3404"/>
                    </a:cubicBezTo>
                    <a:lnTo>
                      <a:pt x="16832" y="11329"/>
                    </a:lnTo>
                    <a:cubicBezTo>
                      <a:pt x="16832" y="14356"/>
                      <a:pt x="14356" y="16834"/>
                      <a:pt x="11328" y="16834"/>
                    </a:cubicBezTo>
                    <a:lnTo>
                      <a:pt x="3405" y="16834"/>
                    </a:lnTo>
                    <a:cubicBezTo>
                      <a:pt x="2121" y="16834"/>
                      <a:pt x="940" y="16384"/>
                      <a:pt x="0" y="15641"/>
                    </a:cubicBezTo>
                    <a:lnTo>
                      <a:pt x="0" y="15641"/>
                    </a:lnTo>
                    <a:cubicBezTo>
                      <a:pt x="1011" y="16915"/>
                      <a:pt x="2568" y="17741"/>
                      <a:pt x="4312" y="17741"/>
                    </a:cubicBezTo>
                    <a:lnTo>
                      <a:pt x="12237" y="17741"/>
                    </a:lnTo>
                    <a:cubicBezTo>
                      <a:pt x="15264" y="17741"/>
                      <a:pt x="17741" y="15265"/>
                      <a:pt x="17741" y="12237"/>
                    </a:cubicBezTo>
                    <a:lnTo>
                      <a:pt x="17741" y="4313"/>
                    </a:lnTo>
                    <a:cubicBezTo>
                      <a:pt x="17742" y="2571"/>
                      <a:pt x="16917" y="1011"/>
                      <a:pt x="1564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46"/>
              <p:cNvSpPr/>
              <p:nvPr/>
            </p:nvSpPr>
            <p:spPr>
              <a:xfrm>
                <a:off x="770229" y="2177754"/>
                <a:ext cx="132107" cy="260307"/>
              </a:xfrm>
              <a:custGeom>
                <a:avLst/>
                <a:gdLst/>
                <a:ahLst/>
                <a:cxnLst/>
                <a:rect l="l" t="t" r="r" b="b"/>
                <a:pathLst>
                  <a:path w="5682" h="11196" extrusionOk="0">
                    <a:moveTo>
                      <a:pt x="2841" y="1"/>
                    </a:moveTo>
                    <a:cubicBezTo>
                      <a:pt x="1272" y="1"/>
                      <a:pt x="0" y="1272"/>
                      <a:pt x="0" y="2841"/>
                    </a:cubicBezTo>
                    <a:cubicBezTo>
                      <a:pt x="0" y="3966"/>
                      <a:pt x="659" y="4931"/>
                      <a:pt x="1610" y="5390"/>
                    </a:cubicBezTo>
                    <a:lnTo>
                      <a:pt x="197" y="10712"/>
                    </a:lnTo>
                    <a:cubicBezTo>
                      <a:pt x="142" y="10978"/>
                      <a:pt x="320" y="11195"/>
                      <a:pt x="592" y="11195"/>
                    </a:cubicBezTo>
                    <a:lnTo>
                      <a:pt x="5093" y="11195"/>
                    </a:lnTo>
                    <a:cubicBezTo>
                      <a:pt x="5362" y="11195"/>
                      <a:pt x="5541" y="10979"/>
                      <a:pt x="5487" y="10712"/>
                    </a:cubicBezTo>
                    <a:lnTo>
                      <a:pt x="4074" y="5389"/>
                    </a:lnTo>
                    <a:cubicBezTo>
                      <a:pt x="5021" y="4931"/>
                      <a:pt x="5681" y="3969"/>
                      <a:pt x="5681" y="2841"/>
                    </a:cubicBezTo>
                    <a:cubicBezTo>
                      <a:pt x="5681" y="1272"/>
                      <a:pt x="4409" y="1"/>
                      <a:pt x="284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46"/>
              <p:cNvSpPr/>
              <p:nvPr/>
            </p:nvSpPr>
            <p:spPr>
              <a:xfrm>
                <a:off x="1520181" y="2312813"/>
                <a:ext cx="460792" cy="419849"/>
              </a:xfrm>
              <a:custGeom>
                <a:avLst/>
                <a:gdLst/>
                <a:ahLst/>
                <a:cxnLst/>
                <a:rect l="l" t="t" r="r" b="b"/>
                <a:pathLst>
                  <a:path w="19819" h="18058" extrusionOk="0">
                    <a:moveTo>
                      <a:pt x="9912" y="2045"/>
                    </a:moveTo>
                    <a:cubicBezTo>
                      <a:pt x="11699" y="2045"/>
                      <a:pt x="13486" y="2726"/>
                      <a:pt x="14849" y="4089"/>
                    </a:cubicBezTo>
                    <a:cubicBezTo>
                      <a:pt x="17573" y="6818"/>
                      <a:pt x="17573" y="11238"/>
                      <a:pt x="14849" y="13963"/>
                    </a:cubicBezTo>
                    <a:cubicBezTo>
                      <a:pt x="13485" y="15326"/>
                      <a:pt x="11698" y="16007"/>
                      <a:pt x="9911" y="16007"/>
                    </a:cubicBezTo>
                    <a:cubicBezTo>
                      <a:pt x="8124" y="16007"/>
                      <a:pt x="6338" y="15326"/>
                      <a:pt x="4975" y="13963"/>
                    </a:cubicBezTo>
                    <a:cubicBezTo>
                      <a:pt x="2250" y="11238"/>
                      <a:pt x="2250" y="6817"/>
                      <a:pt x="4975" y="4089"/>
                    </a:cubicBezTo>
                    <a:cubicBezTo>
                      <a:pt x="6338" y="2726"/>
                      <a:pt x="8125" y="2045"/>
                      <a:pt x="9912" y="2045"/>
                    </a:cubicBezTo>
                    <a:close/>
                    <a:moveTo>
                      <a:pt x="9911" y="1"/>
                    </a:moveTo>
                    <a:cubicBezTo>
                      <a:pt x="7601" y="1"/>
                      <a:pt x="5289" y="882"/>
                      <a:pt x="3526" y="2645"/>
                    </a:cubicBezTo>
                    <a:cubicBezTo>
                      <a:pt x="1" y="6171"/>
                      <a:pt x="1" y="11887"/>
                      <a:pt x="3526" y="15413"/>
                    </a:cubicBezTo>
                    <a:cubicBezTo>
                      <a:pt x="5289" y="17176"/>
                      <a:pt x="7600" y="18057"/>
                      <a:pt x="9910" y="18057"/>
                    </a:cubicBezTo>
                    <a:cubicBezTo>
                      <a:pt x="12221" y="18057"/>
                      <a:pt x="14531" y="17176"/>
                      <a:pt x="16294" y="15413"/>
                    </a:cubicBezTo>
                    <a:cubicBezTo>
                      <a:pt x="19819" y="11887"/>
                      <a:pt x="19819" y="6171"/>
                      <a:pt x="16294" y="2645"/>
                    </a:cubicBezTo>
                    <a:cubicBezTo>
                      <a:pt x="14533" y="882"/>
                      <a:pt x="12222" y="1"/>
                      <a:pt x="99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46"/>
              <p:cNvSpPr/>
              <p:nvPr/>
            </p:nvSpPr>
            <p:spPr>
              <a:xfrm>
                <a:off x="1572494" y="2360336"/>
                <a:ext cx="356283" cy="324663"/>
              </a:xfrm>
              <a:custGeom>
                <a:avLst/>
                <a:gdLst/>
                <a:ahLst/>
                <a:cxnLst/>
                <a:rect l="l" t="t" r="r" b="b"/>
                <a:pathLst>
                  <a:path w="15324" h="13964" extrusionOk="0">
                    <a:moveTo>
                      <a:pt x="7662" y="1"/>
                    </a:moveTo>
                    <a:cubicBezTo>
                      <a:pt x="5875" y="1"/>
                      <a:pt x="4088" y="682"/>
                      <a:pt x="2725" y="2045"/>
                    </a:cubicBezTo>
                    <a:cubicBezTo>
                      <a:pt x="0" y="4773"/>
                      <a:pt x="0" y="9194"/>
                      <a:pt x="2725" y="11919"/>
                    </a:cubicBezTo>
                    <a:cubicBezTo>
                      <a:pt x="4088" y="13282"/>
                      <a:pt x="5874" y="13963"/>
                      <a:pt x="7661" y="13963"/>
                    </a:cubicBezTo>
                    <a:cubicBezTo>
                      <a:pt x="9448" y="13963"/>
                      <a:pt x="11235" y="13282"/>
                      <a:pt x="12599" y="11919"/>
                    </a:cubicBezTo>
                    <a:cubicBezTo>
                      <a:pt x="15323" y="9194"/>
                      <a:pt x="15323" y="4774"/>
                      <a:pt x="12599" y="2045"/>
                    </a:cubicBezTo>
                    <a:cubicBezTo>
                      <a:pt x="11236" y="682"/>
                      <a:pt x="9449" y="1"/>
                      <a:pt x="766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46"/>
              <p:cNvSpPr/>
              <p:nvPr/>
            </p:nvSpPr>
            <p:spPr>
              <a:xfrm>
                <a:off x="1847100" y="2619178"/>
                <a:ext cx="206506" cy="206483"/>
              </a:xfrm>
              <a:custGeom>
                <a:avLst/>
                <a:gdLst/>
                <a:ahLst/>
                <a:cxnLst/>
                <a:rect l="l" t="t" r="r" b="b"/>
                <a:pathLst>
                  <a:path w="8882" h="8881" extrusionOk="0">
                    <a:moveTo>
                      <a:pt x="1573" y="0"/>
                    </a:moveTo>
                    <a:lnTo>
                      <a:pt x="0" y="1574"/>
                    </a:lnTo>
                    <a:lnTo>
                      <a:pt x="7309" y="8880"/>
                    </a:lnTo>
                    <a:lnTo>
                      <a:pt x="8882" y="7310"/>
                    </a:lnTo>
                    <a:lnTo>
                      <a:pt x="157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46"/>
              <p:cNvSpPr/>
              <p:nvPr/>
            </p:nvSpPr>
            <p:spPr>
              <a:xfrm>
                <a:off x="1980462" y="2752540"/>
                <a:ext cx="73144" cy="73121"/>
              </a:xfrm>
              <a:custGeom>
                <a:avLst/>
                <a:gdLst/>
                <a:ahLst/>
                <a:cxnLst/>
                <a:rect l="l" t="t" r="r" b="b"/>
                <a:pathLst>
                  <a:path w="3146" h="3145" extrusionOk="0">
                    <a:moveTo>
                      <a:pt x="1573" y="0"/>
                    </a:moveTo>
                    <a:lnTo>
                      <a:pt x="0" y="1574"/>
                    </a:lnTo>
                    <a:lnTo>
                      <a:pt x="1573" y="3144"/>
                    </a:lnTo>
                    <a:lnTo>
                      <a:pt x="3146" y="1574"/>
                    </a:lnTo>
                    <a:lnTo>
                      <a:pt x="157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46"/>
              <p:cNvSpPr/>
              <p:nvPr/>
            </p:nvSpPr>
            <p:spPr>
              <a:xfrm>
                <a:off x="1727339" y="2398978"/>
                <a:ext cx="50057" cy="50034"/>
              </a:xfrm>
              <a:custGeom>
                <a:avLst/>
                <a:gdLst/>
                <a:ahLst/>
                <a:cxnLst/>
                <a:rect l="l" t="t" r="r" b="b"/>
                <a:pathLst>
                  <a:path w="2153" h="2152" extrusionOk="0">
                    <a:moveTo>
                      <a:pt x="1077" y="0"/>
                    </a:moveTo>
                    <a:cubicBezTo>
                      <a:pt x="482" y="0"/>
                      <a:pt x="0" y="482"/>
                      <a:pt x="0" y="1076"/>
                    </a:cubicBezTo>
                    <a:cubicBezTo>
                      <a:pt x="0" y="1669"/>
                      <a:pt x="482" y="2151"/>
                      <a:pt x="1077" y="2151"/>
                    </a:cubicBezTo>
                    <a:cubicBezTo>
                      <a:pt x="1671" y="2151"/>
                      <a:pt x="2153" y="1669"/>
                      <a:pt x="2153" y="1076"/>
                    </a:cubicBezTo>
                    <a:cubicBezTo>
                      <a:pt x="2153" y="482"/>
                      <a:pt x="1671" y="0"/>
                      <a:pt x="107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53" name="Google Shape;953;p46"/>
          <p:cNvGrpSpPr/>
          <p:nvPr/>
        </p:nvGrpSpPr>
        <p:grpSpPr>
          <a:xfrm>
            <a:off x="76190" y="76211"/>
            <a:ext cx="1880618" cy="2198574"/>
            <a:chOff x="76190" y="76211"/>
            <a:chExt cx="1880618" cy="2198574"/>
          </a:xfrm>
        </p:grpSpPr>
        <p:sp>
          <p:nvSpPr>
            <p:cNvPr id="954" name="Google Shape;954;p46"/>
            <p:cNvSpPr/>
            <p:nvPr/>
          </p:nvSpPr>
          <p:spPr>
            <a:xfrm>
              <a:off x="76190" y="76211"/>
              <a:ext cx="692971" cy="693467"/>
            </a:xfrm>
            <a:custGeom>
              <a:avLst/>
              <a:gdLst/>
              <a:ahLst/>
              <a:cxnLst/>
              <a:rect l="l" t="t" r="r" b="b"/>
              <a:pathLst>
                <a:path w="9786" h="9793" extrusionOk="0">
                  <a:moveTo>
                    <a:pt x="4894" y="1765"/>
                  </a:moveTo>
                  <a:cubicBezTo>
                    <a:pt x="6621" y="1765"/>
                    <a:pt x="8022" y="3165"/>
                    <a:pt x="8022" y="4895"/>
                  </a:cubicBezTo>
                  <a:cubicBezTo>
                    <a:pt x="8022" y="6624"/>
                    <a:pt x="6621" y="8022"/>
                    <a:pt x="4894" y="8022"/>
                  </a:cubicBezTo>
                  <a:cubicBezTo>
                    <a:pt x="3166" y="8022"/>
                    <a:pt x="1765" y="6622"/>
                    <a:pt x="1765" y="4895"/>
                  </a:cubicBezTo>
                  <a:cubicBezTo>
                    <a:pt x="1765" y="3166"/>
                    <a:pt x="3166" y="1765"/>
                    <a:pt x="4894" y="1765"/>
                  </a:cubicBezTo>
                  <a:close/>
                  <a:moveTo>
                    <a:pt x="4892" y="1"/>
                  </a:moveTo>
                  <a:cubicBezTo>
                    <a:pt x="4529" y="1"/>
                    <a:pt x="4234" y="297"/>
                    <a:pt x="4234" y="660"/>
                  </a:cubicBezTo>
                  <a:cubicBezTo>
                    <a:pt x="4234" y="691"/>
                    <a:pt x="4247" y="714"/>
                    <a:pt x="4250" y="746"/>
                  </a:cubicBezTo>
                  <a:cubicBezTo>
                    <a:pt x="3571" y="850"/>
                    <a:pt x="2943" y="1117"/>
                    <a:pt x="2413" y="1506"/>
                  </a:cubicBezTo>
                  <a:cubicBezTo>
                    <a:pt x="2395" y="1483"/>
                    <a:pt x="2387" y="1454"/>
                    <a:pt x="2365" y="1434"/>
                  </a:cubicBezTo>
                  <a:cubicBezTo>
                    <a:pt x="2236" y="1305"/>
                    <a:pt x="2067" y="1241"/>
                    <a:pt x="1898" y="1241"/>
                  </a:cubicBezTo>
                  <a:cubicBezTo>
                    <a:pt x="1729" y="1241"/>
                    <a:pt x="1560" y="1305"/>
                    <a:pt x="1432" y="1434"/>
                  </a:cubicBezTo>
                  <a:cubicBezTo>
                    <a:pt x="1175" y="1691"/>
                    <a:pt x="1175" y="2110"/>
                    <a:pt x="1432" y="2366"/>
                  </a:cubicBezTo>
                  <a:cubicBezTo>
                    <a:pt x="1453" y="2390"/>
                    <a:pt x="1480" y="2398"/>
                    <a:pt x="1503" y="2416"/>
                  </a:cubicBezTo>
                  <a:cubicBezTo>
                    <a:pt x="1113" y="2947"/>
                    <a:pt x="847" y="3570"/>
                    <a:pt x="743" y="4253"/>
                  </a:cubicBezTo>
                  <a:cubicBezTo>
                    <a:pt x="714" y="4249"/>
                    <a:pt x="688" y="4235"/>
                    <a:pt x="660" y="4235"/>
                  </a:cubicBezTo>
                  <a:cubicBezTo>
                    <a:pt x="297" y="4235"/>
                    <a:pt x="1" y="4532"/>
                    <a:pt x="1" y="4896"/>
                  </a:cubicBezTo>
                  <a:cubicBezTo>
                    <a:pt x="1" y="5260"/>
                    <a:pt x="298" y="5555"/>
                    <a:pt x="660" y="5555"/>
                  </a:cubicBezTo>
                  <a:cubicBezTo>
                    <a:pt x="690" y="5555"/>
                    <a:pt x="716" y="5543"/>
                    <a:pt x="743" y="5539"/>
                  </a:cubicBezTo>
                  <a:cubicBezTo>
                    <a:pt x="847" y="6218"/>
                    <a:pt x="1114" y="6843"/>
                    <a:pt x="1503" y="7376"/>
                  </a:cubicBezTo>
                  <a:cubicBezTo>
                    <a:pt x="1482" y="7392"/>
                    <a:pt x="1454" y="7402"/>
                    <a:pt x="1432" y="7424"/>
                  </a:cubicBezTo>
                  <a:cubicBezTo>
                    <a:pt x="1175" y="7680"/>
                    <a:pt x="1175" y="8101"/>
                    <a:pt x="1432" y="8357"/>
                  </a:cubicBezTo>
                  <a:cubicBezTo>
                    <a:pt x="1560" y="8485"/>
                    <a:pt x="1729" y="8550"/>
                    <a:pt x="1898" y="8550"/>
                  </a:cubicBezTo>
                  <a:cubicBezTo>
                    <a:pt x="2067" y="8550"/>
                    <a:pt x="2236" y="8485"/>
                    <a:pt x="2365" y="8357"/>
                  </a:cubicBezTo>
                  <a:cubicBezTo>
                    <a:pt x="2386" y="8336"/>
                    <a:pt x="2395" y="8307"/>
                    <a:pt x="2413" y="8285"/>
                  </a:cubicBezTo>
                  <a:cubicBezTo>
                    <a:pt x="2943" y="8676"/>
                    <a:pt x="3571" y="8940"/>
                    <a:pt x="4250" y="9046"/>
                  </a:cubicBezTo>
                  <a:cubicBezTo>
                    <a:pt x="4247" y="9075"/>
                    <a:pt x="4234" y="9101"/>
                    <a:pt x="4234" y="9131"/>
                  </a:cubicBezTo>
                  <a:cubicBezTo>
                    <a:pt x="4234" y="9494"/>
                    <a:pt x="4529" y="9792"/>
                    <a:pt x="4892" y="9792"/>
                  </a:cubicBezTo>
                  <a:cubicBezTo>
                    <a:pt x="5255" y="9792"/>
                    <a:pt x="5551" y="9494"/>
                    <a:pt x="5551" y="9131"/>
                  </a:cubicBezTo>
                  <a:cubicBezTo>
                    <a:pt x="5551" y="9101"/>
                    <a:pt x="5538" y="9075"/>
                    <a:pt x="5535" y="9046"/>
                  </a:cubicBezTo>
                  <a:cubicBezTo>
                    <a:pt x="6214" y="8940"/>
                    <a:pt x="6839" y="8676"/>
                    <a:pt x="7372" y="8285"/>
                  </a:cubicBezTo>
                  <a:cubicBezTo>
                    <a:pt x="7391" y="8309"/>
                    <a:pt x="7399" y="8336"/>
                    <a:pt x="7420" y="8357"/>
                  </a:cubicBezTo>
                  <a:cubicBezTo>
                    <a:pt x="7548" y="8485"/>
                    <a:pt x="7717" y="8550"/>
                    <a:pt x="7886" y="8550"/>
                  </a:cubicBezTo>
                  <a:cubicBezTo>
                    <a:pt x="8055" y="8550"/>
                    <a:pt x="8225" y="8485"/>
                    <a:pt x="8353" y="8357"/>
                  </a:cubicBezTo>
                  <a:cubicBezTo>
                    <a:pt x="8610" y="8101"/>
                    <a:pt x="8610" y="7680"/>
                    <a:pt x="8353" y="7424"/>
                  </a:cubicBezTo>
                  <a:cubicBezTo>
                    <a:pt x="8331" y="7403"/>
                    <a:pt x="8303" y="7392"/>
                    <a:pt x="8281" y="7376"/>
                  </a:cubicBezTo>
                  <a:cubicBezTo>
                    <a:pt x="8670" y="6843"/>
                    <a:pt x="8936" y="6220"/>
                    <a:pt x="9040" y="5539"/>
                  </a:cubicBezTo>
                  <a:cubicBezTo>
                    <a:pt x="9070" y="5542"/>
                    <a:pt x="9096" y="5555"/>
                    <a:pt x="9127" y="5555"/>
                  </a:cubicBezTo>
                  <a:cubicBezTo>
                    <a:pt x="9490" y="5555"/>
                    <a:pt x="9785" y="5260"/>
                    <a:pt x="9785" y="4896"/>
                  </a:cubicBezTo>
                  <a:cubicBezTo>
                    <a:pt x="9785" y="4532"/>
                    <a:pt x="9490" y="4235"/>
                    <a:pt x="9127" y="4235"/>
                  </a:cubicBezTo>
                  <a:cubicBezTo>
                    <a:pt x="9096" y="4235"/>
                    <a:pt x="9070" y="4249"/>
                    <a:pt x="9040" y="4253"/>
                  </a:cubicBezTo>
                  <a:cubicBezTo>
                    <a:pt x="8936" y="3573"/>
                    <a:pt x="8670" y="2947"/>
                    <a:pt x="8281" y="2416"/>
                  </a:cubicBezTo>
                  <a:cubicBezTo>
                    <a:pt x="8303" y="2398"/>
                    <a:pt x="8331" y="2390"/>
                    <a:pt x="8353" y="2366"/>
                  </a:cubicBezTo>
                  <a:cubicBezTo>
                    <a:pt x="8610" y="2110"/>
                    <a:pt x="8610" y="1691"/>
                    <a:pt x="8353" y="1434"/>
                  </a:cubicBezTo>
                  <a:cubicBezTo>
                    <a:pt x="8225" y="1305"/>
                    <a:pt x="8055" y="1241"/>
                    <a:pt x="7886" y="1241"/>
                  </a:cubicBezTo>
                  <a:cubicBezTo>
                    <a:pt x="7717" y="1241"/>
                    <a:pt x="7548" y="1305"/>
                    <a:pt x="7420" y="1434"/>
                  </a:cubicBezTo>
                  <a:cubicBezTo>
                    <a:pt x="7399" y="1454"/>
                    <a:pt x="7391" y="1484"/>
                    <a:pt x="7372" y="1506"/>
                  </a:cubicBezTo>
                  <a:cubicBezTo>
                    <a:pt x="6840" y="1117"/>
                    <a:pt x="6214" y="850"/>
                    <a:pt x="5535" y="746"/>
                  </a:cubicBezTo>
                  <a:cubicBezTo>
                    <a:pt x="5538" y="716"/>
                    <a:pt x="5551" y="691"/>
                    <a:pt x="5551" y="660"/>
                  </a:cubicBezTo>
                  <a:cubicBezTo>
                    <a:pt x="5551" y="297"/>
                    <a:pt x="5255" y="1"/>
                    <a:pt x="48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6"/>
            <p:cNvSpPr/>
            <p:nvPr/>
          </p:nvSpPr>
          <p:spPr>
            <a:xfrm flipH="1">
              <a:off x="297617" y="1895017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46"/>
            <p:cNvSpPr/>
            <p:nvPr/>
          </p:nvSpPr>
          <p:spPr>
            <a:xfrm flipH="1">
              <a:off x="76203" y="1674711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57" name="Google Shape;957;p46"/>
            <p:cNvGrpSpPr/>
            <p:nvPr/>
          </p:nvGrpSpPr>
          <p:grpSpPr>
            <a:xfrm>
              <a:off x="152389" y="152391"/>
              <a:ext cx="1804419" cy="1446116"/>
              <a:chOff x="1000664" y="3512341"/>
              <a:chExt cx="1804419" cy="1446116"/>
            </a:xfrm>
          </p:grpSpPr>
          <p:sp>
            <p:nvSpPr>
              <p:cNvPr id="958" name="Google Shape;958;p46"/>
              <p:cNvSpPr/>
              <p:nvPr/>
            </p:nvSpPr>
            <p:spPr>
              <a:xfrm>
                <a:off x="1094142" y="3946510"/>
                <a:ext cx="1617416" cy="987006"/>
              </a:xfrm>
              <a:custGeom>
                <a:avLst/>
                <a:gdLst/>
                <a:ahLst/>
                <a:cxnLst/>
                <a:rect l="l" t="t" r="r" b="b"/>
                <a:pathLst>
                  <a:path w="27686" h="16895" extrusionOk="0">
                    <a:moveTo>
                      <a:pt x="867" y="0"/>
                    </a:moveTo>
                    <a:cubicBezTo>
                      <a:pt x="391" y="0"/>
                      <a:pt x="1" y="390"/>
                      <a:pt x="1" y="866"/>
                    </a:cubicBezTo>
                    <a:lnTo>
                      <a:pt x="1" y="16029"/>
                    </a:lnTo>
                    <a:cubicBezTo>
                      <a:pt x="1" y="16506"/>
                      <a:pt x="391" y="16895"/>
                      <a:pt x="867" y="16895"/>
                    </a:cubicBezTo>
                    <a:lnTo>
                      <a:pt x="26820" y="16895"/>
                    </a:lnTo>
                    <a:cubicBezTo>
                      <a:pt x="27295" y="16895"/>
                      <a:pt x="27686" y="16506"/>
                      <a:pt x="27686" y="16029"/>
                    </a:cubicBezTo>
                    <a:lnTo>
                      <a:pt x="27686" y="866"/>
                    </a:lnTo>
                    <a:cubicBezTo>
                      <a:pt x="27686" y="390"/>
                      <a:pt x="27295" y="0"/>
                      <a:pt x="268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46"/>
              <p:cNvSpPr/>
              <p:nvPr/>
            </p:nvSpPr>
            <p:spPr>
              <a:xfrm>
                <a:off x="1147049" y="4000759"/>
                <a:ext cx="1511793" cy="771553"/>
              </a:xfrm>
              <a:custGeom>
                <a:avLst/>
                <a:gdLst/>
                <a:ahLst/>
                <a:cxnLst/>
                <a:rect l="l" t="t" r="r" b="b"/>
                <a:pathLst>
                  <a:path w="25878" h="13207" extrusionOk="0">
                    <a:moveTo>
                      <a:pt x="1" y="1"/>
                    </a:moveTo>
                    <a:lnTo>
                      <a:pt x="1" y="13206"/>
                    </a:lnTo>
                    <a:lnTo>
                      <a:pt x="25877" y="13206"/>
                    </a:lnTo>
                    <a:lnTo>
                      <a:pt x="2587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46"/>
              <p:cNvSpPr/>
              <p:nvPr/>
            </p:nvSpPr>
            <p:spPr>
              <a:xfrm>
                <a:off x="1000664" y="4832386"/>
                <a:ext cx="1804419" cy="126070"/>
              </a:xfrm>
              <a:custGeom>
                <a:avLst/>
                <a:gdLst/>
                <a:ahLst/>
                <a:cxnLst/>
                <a:rect l="l" t="t" r="r" b="b"/>
                <a:pathLst>
                  <a:path w="30887" h="2158" extrusionOk="0">
                    <a:moveTo>
                      <a:pt x="0" y="1"/>
                    </a:moveTo>
                    <a:lnTo>
                      <a:pt x="0" y="1192"/>
                    </a:lnTo>
                    <a:cubicBezTo>
                      <a:pt x="0" y="1723"/>
                      <a:pt x="434" y="2157"/>
                      <a:pt x="966" y="2157"/>
                    </a:cubicBezTo>
                    <a:lnTo>
                      <a:pt x="29921" y="2157"/>
                    </a:lnTo>
                    <a:cubicBezTo>
                      <a:pt x="30451" y="2157"/>
                      <a:pt x="30886" y="1723"/>
                      <a:pt x="30886" y="1192"/>
                    </a:cubicBezTo>
                    <a:lnTo>
                      <a:pt x="3088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46"/>
              <p:cNvSpPr/>
              <p:nvPr/>
            </p:nvSpPr>
            <p:spPr>
              <a:xfrm>
                <a:off x="1724288" y="4832971"/>
                <a:ext cx="358115" cy="41128"/>
              </a:xfrm>
              <a:custGeom>
                <a:avLst/>
                <a:gdLst/>
                <a:ahLst/>
                <a:cxnLst/>
                <a:rect l="l" t="t" r="r" b="b"/>
                <a:pathLst>
                  <a:path w="6130" h="704" extrusionOk="0">
                    <a:moveTo>
                      <a:pt x="0" y="1"/>
                    </a:moveTo>
                    <a:lnTo>
                      <a:pt x="0" y="389"/>
                    </a:lnTo>
                    <a:cubicBezTo>
                      <a:pt x="0" y="562"/>
                      <a:pt x="141" y="703"/>
                      <a:pt x="315" y="703"/>
                    </a:cubicBezTo>
                    <a:lnTo>
                      <a:pt x="5815" y="703"/>
                    </a:lnTo>
                    <a:cubicBezTo>
                      <a:pt x="5988" y="703"/>
                      <a:pt x="6129" y="561"/>
                      <a:pt x="6129" y="389"/>
                    </a:cubicBezTo>
                    <a:lnTo>
                      <a:pt x="612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46"/>
              <p:cNvSpPr/>
              <p:nvPr/>
            </p:nvSpPr>
            <p:spPr>
              <a:xfrm>
                <a:off x="1265139" y="4128081"/>
                <a:ext cx="554231" cy="554114"/>
              </a:xfrm>
              <a:custGeom>
                <a:avLst/>
                <a:gdLst/>
                <a:ahLst/>
                <a:cxnLst/>
                <a:rect l="l" t="t" r="r" b="b"/>
                <a:pathLst>
                  <a:path w="9487" h="9485" extrusionOk="0">
                    <a:moveTo>
                      <a:pt x="4744" y="0"/>
                    </a:moveTo>
                    <a:cubicBezTo>
                      <a:pt x="2124" y="0"/>
                      <a:pt x="1" y="2124"/>
                      <a:pt x="1" y="4743"/>
                    </a:cubicBezTo>
                    <a:cubicBezTo>
                      <a:pt x="1" y="7362"/>
                      <a:pt x="2125" y="9485"/>
                      <a:pt x="4744" y="9485"/>
                    </a:cubicBezTo>
                    <a:cubicBezTo>
                      <a:pt x="7363" y="9485"/>
                      <a:pt x="9486" y="7362"/>
                      <a:pt x="9486" y="4743"/>
                    </a:cubicBezTo>
                    <a:cubicBezTo>
                      <a:pt x="9486" y="2124"/>
                      <a:pt x="7363" y="0"/>
                      <a:pt x="474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46"/>
              <p:cNvSpPr/>
              <p:nvPr/>
            </p:nvSpPr>
            <p:spPr>
              <a:xfrm>
                <a:off x="1455077" y="4229331"/>
                <a:ext cx="174617" cy="171755"/>
              </a:xfrm>
              <a:custGeom>
                <a:avLst/>
                <a:gdLst/>
                <a:ahLst/>
                <a:cxnLst/>
                <a:rect l="l" t="t" r="r" b="b"/>
                <a:pathLst>
                  <a:path w="2989" h="2940" extrusionOk="0">
                    <a:moveTo>
                      <a:pt x="1704" y="385"/>
                    </a:moveTo>
                    <a:cubicBezTo>
                      <a:pt x="2200" y="385"/>
                      <a:pt x="2604" y="790"/>
                      <a:pt x="2604" y="1286"/>
                    </a:cubicBezTo>
                    <a:lnTo>
                      <a:pt x="2604" y="1653"/>
                    </a:lnTo>
                    <a:cubicBezTo>
                      <a:pt x="2604" y="2149"/>
                      <a:pt x="2199" y="2554"/>
                      <a:pt x="1704" y="2554"/>
                    </a:cubicBezTo>
                    <a:lnTo>
                      <a:pt x="1286" y="2554"/>
                    </a:lnTo>
                    <a:cubicBezTo>
                      <a:pt x="791" y="2554"/>
                      <a:pt x="387" y="2150"/>
                      <a:pt x="387" y="1653"/>
                    </a:cubicBezTo>
                    <a:lnTo>
                      <a:pt x="387" y="1286"/>
                    </a:lnTo>
                    <a:cubicBezTo>
                      <a:pt x="387" y="790"/>
                      <a:pt x="791" y="385"/>
                      <a:pt x="1286" y="385"/>
                    </a:cubicBezTo>
                    <a:close/>
                    <a:moveTo>
                      <a:pt x="1286" y="0"/>
                    </a:moveTo>
                    <a:cubicBezTo>
                      <a:pt x="577" y="0"/>
                      <a:pt x="1" y="577"/>
                      <a:pt x="1" y="1286"/>
                    </a:cubicBezTo>
                    <a:lnTo>
                      <a:pt x="1" y="1653"/>
                    </a:lnTo>
                    <a:cubicBezTo>
                      <a:pt x="1" y="2363"/>
                      <a:pt x="578" y="2940"/>
                      <a:pt x="1286" y="2940"/>
                    </a:cubicBezTo>
                    <a:lnTo>
                      <a:pt x="1704" y="2940"/>
                    </a:lnTo>
                    <a:cubicBezTo>
                      <a:pt x="2412" y="2940"/>
                      <a:pt x="2988" y="2363"/>
                      <a:pt x="2988" y="1653"/>
                    </a:cubicBezTo>
                    <a:lnTo>
                      <a:pt x="2988" y="1286"/>
                    </a:lnTo>
                    <a:cubicBezTo>
                      <a:pt x="2988" y="577"/>
                      <a:pt x="2412" y="0"/>
                      <a:pt x="170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46"/>
              <p:cNvSpPr/>
              <p:nvPr/>
            </p:nvSpPr>
            <p:spPr>
              <a:xfrm>
                <a:off x="1415734" y="4327833"/>
                <a:ext cx="253368" cy="253426"/>
              </a:xfrm>
              <a:custGeom>
                <a:avLst/>
                <a:gdLst/>
                <a:ahLst/>
                <a:cxnLst/>
                <a:rect l="l" t="t" r="r" b="b"/>
                <a:pathLst>
                  <a:path w="4337" h="4338" extrusionOk="0">
                    <a:moveTo>
                      <a:pt x="1260" y="0"/>
                    </a:moveTo>
                    <a:cubicBezTo>
                      <a:pt x="567" y="0"/>
                      <a:pt x="1" y="568"/>
                      <a:pt x="1" y="1262"/>
                    </a:cubicBezTo>
                    <a:lnTo>
                      <a:pt x="1" y="3076"/>
                    </a:lnTo>
                    <a:cubicBezTo>
                      <a:pt x="1" y="3770"/>
                      <a:pt x="567" y="4338"/>
                      <a:pt x="1260" y="4338"/>
                    </a:cubicBezTo>
                    <a:lnTo>
                      <a:pt x="3076" y="4338"/>
                    </a:lnTo>
                    <a:cubicBezTo>
                      <a:pt x="3768" y="4338"/>
                      <a:pt x="4336" y="3770"/>
                      <a:pt x="4336" y="3076"/>
                    </a:cubicBezTo>
                    <a:lnTo>
                      <a:pt x="4336" y="1262"/>
                    </a:lnTo>
                    <a:cubicBezTo>
                      <a:pt x="4336" y="568"/>
                      <a:pt x="3768" y="0"/>
                      <a:pt x="307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46"/>
              <p:cNvSpPr/>
              <p:nvPr/>
            </p:nvSpPr>
            <p:spPr>
              <a:xfrm>
                <a:off x="1431693" y="4343792"/>
                <a:ext cx="237419" cy="237536"/>
              </a:xfrm>
              <a:custGeom>
                <a:avLst/>
                <a:gdLst/>
                <a:ahLst/>
                <a:cxnLst/>
                <a:rect l="l" t="t" r="r" b="b"/>
                <a:pathLst>
                  <a:path w="4064" h="4066" extrusionOk="0">
                    <a:moveTo>
                      <a:pt x="3583" y="1"/>
                    </a:moveTo>
                    <a:cubicBezTo>
                      <a:pt x="3753" y="216"/>
                      <a:pt x="3855" y="487"/>
                      <a:pt x="3855" y="780"/>
                    </a:cubicBezTo>
                    <a:lnTo>
                      <a:pt x="3855" y="2596"/>
                    </a:lnTo>
                    <a:cubicBezTo>
                      <a:pt x="3855" y="3290"/>
                      <a:pt x="3288" y="3857"/>
                      <a:pt x="2595" y="3857"/>
                    </a:cubicBezTo>
                    <a:lnTo>
                      <a:pt x="779" y="3857"/>
                    </a:lnTo>
                    <a:cubicBezTo>
                      <a:pt x="486" y="3857"/>
                      <a:pt x="215" y="3754"/>
                      <a:pt x="0" y="3585"/>
                    </a:cubicBezTo>
                    <a:lnTo>
                      <a:pt x="0" y="3585"/>
                    </a:lnTo>
                    <a:cubicBezTo>
                      <a:pt x="231" y="3877"/>
                      <a:pt x="589" y="4066"/>
                      <a:pt x="987" y="4066"/>
                    </a:cubicBezTo>
                    <a:lnTo>
                      <a:pt x="2803" y="4066"/>
                    </a:lnTo>
                    <a:cubicBezTo>
                      <a:pt x="3495" y="4066"/>
                      <a:pt x="4063" y="3498"/>
                      <a:pt x="4063" y="2804"/>
                    </a:cubicBezTo>
                    <a:lnTo>
                      <a:pt x="4063" y="990"/>
                    </a:lnTo>
                    <a:cubicBezTo>
                      <a:pt x="4063" y="588"/>
                      <a:pt x="3873" y="232"/>
                      <a:pt x="358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46"/>
              <p:cNvSpPr/>
              <p:nvPr/>
            </p:nvSpPr>
            <p:spPr>
              <a:xfrm>
                <a:off x="1504359" y="4387519"/>
                <a:ext cx="76121" cy="149906"/>
              </a:xfrm>
              <a:custGeom>
                <a:avLst/>
                <a:gdLst/>
                <a:ahLst/>
                <a:cxnLst/>
                <a:rect l="l" t="t" r="r" b="b"/>
                <a:pathLst>
                  <a:path w="1303" h="2566" extrusionOk="0">
                    <a:moveTo>
                      <a:pt x="652" y="1"/>
                    </a:moveTo>
                    <a:cubicBezTo>
                      <a:pt x="292" y="1"/>
                      <a:pt x="1" y="292"/>
                      <a:pt x="1" y="652"/>
                    </a:cubicBezTo>
                    <a:cubicBezTo>
                      <a:pt x="1" y="910"/>
                      <a:pt x="152" y="1131"/>
                      <a:pt x="369" y="1235"/>
                    </a:cubicBezTo>
                    <a:lnTo>
                      <a:pt x="46" y="2454"/>
                    </a:lnTo>
                    <a:cubicBezTo>
                      <a:pt x="32" y="2516"/>
                      <a:pt x="74" y="2566"/>
                      <a:pt x="135" y="2566"/>
                    </a:cubicBezTo>
                    <a:lnTo>
                      <a:pt x="1166" y="2566"/>
                    </a:lnTo>
                    <a:cubicBezTo>
                      <a:pt x="1227" y="2566"/>
                      <a:pt x="1269" y="2516"/>
                      <a:pt x="1256" y="2454"/>
                    </a:cubicBezTo>
                    <a:lnTo>
                      <a:pt x="934" y="1235"/>
                    </a:lnTo>
                    <a:cubicBezTo>
                      <a:pt x="1151" y="1131"/>
                      <a:pt x="1303" y="910"/>
                      <a:pt x="1303" y="652"/>
                    </a:cubicBezTo>
                    <a:cubicBezTo>
                      <a:pt x="1303" y="292"/>
                      <a:pt x="1012" y="1"/>
                      <a:pt x="65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46"/>
              <p:cNvSpPr/>
              <p:nvPr/>
            </p:nvSpPr>
            <p:spPr>
              <a:xfrm>
                <a:off x="2074233" y="4175549"/>
                <a:ext cx="317805" cy="22024"/>
              </a:xfrm>
              <a:custGeom>
                <a:avLst/>
                <a:gdLst/>
                <a:ahLst/>
                <a:cxnLst/>
                <a:rect l="l" t="t" r="r" b="b"/>
                <a:pathLst>
                  <a:path w="5440" h="377" extrusionOk="0">
                    <a:moveTo>
                      <a:pt x="0" y="0"/>
                    </a:moveTo>
                    <a:lnTo>
                      <a:pt x="0" y="377"/>
                    </a:lnTo>
                    <a:lnTo>
                      <a:pt x="5440" y="377"/>
                    </a:lnTo>
                    <a:lnTo>
                      <a:pt x="544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46"/>
              <p:cNvSpPr/>
              <p:nvPr/>
            </p:nvSpPr>
            <p:spPr>
              <a:xfrm>
                <a:off x="1946263" y="4233949"/>
                <a:ext cx="573568" cy="22141"/>
              </a:xfrm>
              <a:custGeom>
                <a:avLst/>
                <a:gdLst/>
                <a:ahLst/>
                <a:cxnLst/>
                <a:rect l="l" t="t" r="r" b="b"/>
                <a:pathLst>
                  <a:path w="9818" h="379" extrusionOk="0">
                    <a:moveTo>
                      <a:pt x="0" y="1"/>
                    </a:moveTo>
                    <a:lnTo>
                      <a:pt x="0" y="378"/>
                    </a:lnTo>
                    <a:lnTo>
                      <a:pt x="9818" y="378"/>
                    </a:lnTo>
                    <a:lnTo>
                      <a:pt x="981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46"/>
              <p:cNvSpPr/>
              <p:nvPr/>
            </p:nvSpPr>
            <p:spPr>
              <a:xfrm>
                <a:off x="1946263" y="4349463"/>
                <a:ext cx="573568" cy="123149"/>
              </a:xfrm>
              <a:custGeom>
                <a:avLst/>
                <a:gdLst/>
                <a:ahLst/>
                <a:cxnLst/>
                <a:rect l="l" t="t" r="r" b="b"/>
                <a:pathLst>
                  <a:path w="9818" h="2108" extrusionOk="0">
                    <a:moveTo>
                      <a:pt x="8402" y="1"/>
                    </a:moveTo>
                    <a:cubicBezTo>
                      <a:pt x="8401" y="1"/>
                      <a:pt x="8401" y="1"/>
                      <a:pt x="8400" y="1"/>
                    </a:cubicBezTo>
                    <a:lnTo>
                      <a:pt x="1418" y="1"/>
                    </a:lnTo>
                    <a:cubicBezTo>
                      <a:pt x="638" y="1"/>
                      <a:pt x="0" y="475"/>
                      <a:pt x="0" y="1054"/>
                    </a:cubicBezTo>
                    <a:cubicBezTo>
                      <a:pt x="0" y="1634"/>
                      <a:pt x="638" y="2108"/>
                      <a:pt x="1418" y="2108"/>
                    </a:cubicBezTo>
                    <a:lnTo>
                      <a:pt x="8400" y="2108"/>
                    </a:lnTo>
                    <a:cubicBezTo>
                      <a:pt x="9180" y="2108"/>
                      <a:pt x="9818" y="1633"/>
                      <a:pt x="9818" y="1054"/>
                    </a:cubicBezTo>
                    <a:cubicBezTo>
                      <a:pt x="9818" y="475"/>
                      <a:pt x="9182" y="1"/>
                      <a:pt x="84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46"/>
              <p:cNvSpPr/>
              <p:nvPr/>
            </p:nvSpPr>
            <p:spPr>
              <a:xfrm>
                <a:off x="2076980" y="4400964"/>
                <a:ext cx="20155" cy="20155"/>
              </a:xfrm>
              <a:custGeom>
                <a:avLst/>
                <a:gdLst/>
                <a:ahLst/>
                <a:cxnLst/>
                <a:rect l="l" t="t" r="r" b="b"/>
                <a:pathLst>
                  <a:path w="345" h="345" extrusionOk="0">
                    <a:moveTo>
                      <a:pt x="172" y="1"/>
                    </a:moveTo>
                    <a:cubicBezTo>
                      <a:pt x="76" y="1"/>
                      <a:pt x="0" y="78"/>
                      <a:pt x="0" y="173"/>
                    </a:cubicBezTo>
                    <a:cubicBezTo>
                      <a:pt x="0" y="268"/>
                      <a:pt x="76" y="345"/>
                      <a:pt x="172" y="345"/>
                    </a:cubicBezTo>
                    <a:cubicBezTo>
                      <a:pt x="267" y="345"/>
                      <a:pt x="345" y="268"/>
                      <a:pt x="345" y="173"/>
                    </a:cubicBezTo>
                    <a:cubicBezTo>
                      <a:pt x="345" y="78"/>
                      <a:pt x="267" y="1"/>
                      <a:pt x="1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46"/>
              <p:cNvSpPr/>
              <p:nvPr/>
            </p:nvSpPr>
            <p:spPr>
              <a:xfrm>
                <a:off x="2135382" y="4400964"/>
                <a:ext cx="20213" cy="20155"/>
              </a:xfrm>
              <a:custGeom>
                <a:avLst/>
                <a:gdLst/>
                <a:ahLst/>
                <a:cxnLst/>
                <a:rect l="l" t="t" r="r" b="b"/>
                <a:pathLst>
                  <a:path w="346" h="345" extrusionOk="0">
                    <a:moveTo>
                      <a:pt x="173" y="1"/>
                    </a:moveTo>
                    <a:cubicBezTo>
                      <a:pt x="78" y="1"/>
                      <a:pt x="1" y="78"/>
                      <a:pt x="1" y="173"/>
                    </a:cubicBezTo>
                    <a:cubicBezTo>
                      <a:pt x="1" y="268"/>
                      <a:pt x="78" y="345"/>
                      <a:pt x="173" y="345"/>
                    </a:cubicBezTo>
                    <a:cubicBezTo>
                      <a:pt x="269" y="345"/>
                      <a:pt x="345" y="268"/>
                      <a:pt x="345" y="173"/>
                    </a:cubicBezTo>
                    <a:cubicBezTo>
                      <a:pt x="345" y="78"/>
                      <a:pt x="269" y="1"/>
                      <a:pt x="17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46"/>
              <p:cNvSpPr/>
              <p:nvPr/>
            </p:nvSpPr>
            <p:spPr>
              <a:xfrm>
                <a:off x="2193901" y="4400964"/>
                <a:ext cx="20155" cy="20155"/>
              </a:xfrm>
              <a:custGeom>
                <a:avLst/>
                <a:gdLst/>
                <a:ahLst/>
                <a:cxnLst/>
                <a:rect l="l" t="t" r="r" b="b"/>
                <a:pathLst>
                  <a:path w="345" h="345" extrusionOk="0">
                    <a:moveTo>
                      <a:pt x="173" y="1"/>
                    </a:moveTo>
                    <a:cubicBezTo>
                      <a:pt x="78" y="1"/>
                      <a:pt x="0" y="78"/>
                      <a:pt x="0" y="173"/>
                    </a:cubicBezTo>
                    <a:cubicBezTo>
                      <a:pt x="0" y="268"/>
                      <a:pt x="78" y="345"/>
                      <a:pt x="173" y="345"/>
                    </a:cubicBezTo>
                    <a:cubicBezTo>
                      <a:pt x="268" y="345"/>
                      <a:pt x="345" y="268"/>
                      <a:pt x="345" y="173"/>
                    </a:cubicBezTo>
                    <a:cubicBezTo>
                      <a:pt x="345" y="78"/>
                      <a:pt x="268" y="1"/>
                      <a:pt x="17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46"/>
              <p:cNvSpPr/>
              <p:nvPr/>
            </p:nvSpPr>
            <p:spPr>
              <a:xfrm>
                <a:off x="2252420" y="4400964"/>
                <a:ext cx="20155" cy="20155"/>
              </a:xfrm>
              <a:custGeom>
                <a:avLst/>
                <a:gdLst/>
                <a:ahLst/>
                <a:cxnLst/>
                <a:rect l="l" t="t" r="r" b="b"/>
                <a:pathLst>
                  <a:path w="345" h="345" extrusionOk="0">
                    <a:moveTo>
                      <a:pt x="172" y="1"/>
                    </a:moveTo>
                    <a:cubicBezTo>
                      <a:pt x="77" y="1"/>
                      <a:pt x="0" y="78"/>
                      <a:pt x="0" y="173"/>
                    </a:cubicBezTo>
                    <a:cubicBezTo>
                      <a:pt x="0" y="268"/>
                      <a:pt x="77" y="345"/>
                      <a:pt x="172" y="345"/>
                    </a:cubicBezTo>
                    <a:cubicBezTo>
                      <a:pt x="267" y="345"/>
                      <a:pt x="344" y="268"/>
                      <a:pt x="344" y="173"/>
                    </a:cubicBezTo>
                    <a:cubicBezTo>
                      <a:pt x="344" y="78"/>
                      <a:pt x="267" y="1"/>
                      <a:pt x="1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46"/>
              <p:cNvSpPr/>
              <p:nvPr/>
            </p:nvSpPr>
            <p:spPr>
              <a:xfrm>
                <a:off x="2310881" y="4400964"/>
                <a:ext cx="20213" cy="20155"/>
              </a:xfrm>
              <a:custGeom>
                <a:avLst/>
                <a:gdLst/>
                <a:ahLst/>
                <a:cxnLst/>
                <a:rect l="l" t="t" r="r" b="b"/>
                <a:pathLst>
                  <a:path w="346" h="345" extrusionOk="0">
                    <a:moveTo>
                      <a:pt x="173" y="1"/>
                    </a:moveTo>
                    <a:cubicBezTo>
                      <a:pt x="77" y="1"/>
                      <a:pt x="1" y="78"/>
                      <a:pt x="1" y="173"/>
                    </a:cubicBezTo>
                    <a:cubicBezTo>
                      <a:pt x="1" y="268"/>
                      <a:pt x="77" y="345"/>
                      <a:pt x="173" y="345"/>
                    </a:cubicBezTo>
                    <a:cubicBezTo>
                      <a:pt x="268" y="345"/>
                      <a:pt x="345" y="268"/>
                      <a:pt x="345" y="173"/>
                    </a:cubicBezTo>
                    <a:cubicBezTo>
                      <a:pt x="345" y="78"/>
                      <a:pt x="269" y="1"/>
                      <a:pt x="17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46"/>
              <p:cNvSpPr/>
              <p:nvPr/>
            </p:nvSpPr>
            <p:spPr>
              <a:xfrm>
                <a:off x="2369341" y="4400964"/>
                <a:ext cx="20155" cy="20155"/>
              </a:xfrm>
              <a:custGeom>
                <a:avLst/>
                <a:gdLst/>
                <a:ahLst/>
                <a:cxnLst/>
                <a:rect l="l" t="t" r="r" b="b"/>
                <a:pathLst>
                  <a:path w="345" h="345" extrusionOk="0">
                    <a:moveTo>
                      <a:pt x="172" y="1"/>
                    </a:moveTo>
                    <a:cubicBezTo>
                      <a:pt x="78" y="1"/>
                      <a:pt x="0" y="78"/>
                      <a:pt x="0" y="173"/>
                    </a:cubicBezTo>
                    <a:cubicBezTo>
                      <a:pt x="0" y="268"/>
                      <a:pt x="78" y="345"/>
                      <a:pt x="172" y="345"/>
                    </a:cubicBezTo>
                    <a:cubicBezTo>
                      <a:pt x="268" y="345"/>
                      <a:pt x="345" y="268"/>
                      <a:pt x="345" y="173"/>
                    </a:cubicBezTo>
                    <a:cubicBezTo>
                      <a:pt x="345" y="78"/>
                      <a:pt x="270" y="1"/>
                      <a:pt x="1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46"/>
              <p:cNvSpPr/>
              <p:nvPr/>
            </p:nvSpPr>
            <p:spPr>
              <a:xfrm>
                <a:off x="2133687" y="4554417"/>
                <a:ext cx="199154" cy="80795"/>
              </a:xfrm>
              <a:custGeom>
                <a:avLst/>
                <a:gdLst/>
                <a:ahLst/>
                <a:cxnLst/>
                <a:rect l="l" t="t" r="r" b="b"/>
                <a:pathLst>
                  <a:path w="3409" h="1383" extrusionOk="0">
                    <a:moveTo>
                      <a:pt x="1" y="1"/>
                    </a:moveTo>
                    <a:lnTo>
                      <a:pt x="1" y="1382"/>
                    </a:lnTo>
                    <a:lnTo>
                      <a:pt x="3408" y="1382"/>
                    </a:lnTo>
                    <a:lnTo>
                      <a:pt x="34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977;p46"/>
              <p:cNvSpPr/>
              <p:nvPr/>
            </p:nvSpPr>
            <p:spPr>
              <a:xfrm>
                <a:off x="2168822" y="4583822"/>
                <a:ext cx="128816" cy="22083"/>
              </a:xfrm>
              <a:custGeom>
                <a:avLst/>
                <a:gdLst/>
                <a:ahLst/>
                <a:cxnLst/>
                <a:rect l="l" t="t" r="r" b="b"/>
                <a:pathLst>
                  <a:path w="2205" h="378" extrusionOk="0">
                    <a:moveTo>
                      <a:pt x="1" y="1"/>
                    </a:moveTo>
                    <a:lnTo>
                      <a:pt x="1" y="377"/>
                    </a:lnTo>
                    <a:lnTo>
                      <a:pt x="2204" y="377"/>
                    </a:lnTo>
                    <a:lnTo>
                      <a:pt x="220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46"/>
              <p:cNvSpPr/>
              <p:nvPr/>
            </p:nvSpPr>
            <p:spPr>
              <a:xfrm>
                <a:off x="1533882" y="3512341"/>
                <a:ext cx="750639" cy="651792"/>
              </a:xfrm>
              <a:custGeom>
                <a:avLst/>
                <a:gdLst/>
                <a:ahLst/>
                <a:cxnLst/>
                <a:rect l="l" t="t" r="r" b="b"/>
                <a:pathLst>
                  <a:path w="12849" h="11157" extrusionOk="0">
                    <a:moveTo>
                      <a:pt x="6424" y="0"/>
                    </a:moveTo>
                    <a:cubicBezTo>
                      <a:pt x="5969" y="362"/>
                      <a:pt x="4259" y="1596"/>
                      <a:pt x="2112" y="1632"/>
                    </a:cubicBezTo>
                    <a:cubicBezTo>
                      <a:pt x="2112" y="1632"/>
                      <a:pt x="1" y="8796"/>
                      <a:pt x="6424" y="11156"/>
                    </a:cubicBezTo>
                    <a:cubicBezTo>
                      <a:pt x="12848" y="8796"/>
                      <a:pt x="10737" y="1632"/>
                      <a:pt x="10737" y="1632"/>
                    </a:cubicBezTo>
                    <a:cubicBezTo>
                      <a:pt x="8589" y="1596"/>
                      <a:pt x="6881" y="363"/>
                      <a:pt x="64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46"/>
              <p:cNvSpPr/>
              <p:nvPr/>
            </p:nvSpPr>
            <p:spPr>
              <a:xfrm>
                <a:off x="1771699" y="3711040"/>
                <a:ext cx="291165" cy="228364"/>
              </a:xfrm>
              <a:custGeom>
                <a:avLst/>
                <a:gdLst/>
                <a:ahLst/>
                <a:cxnLst/>
                <a:rect l="l" t="t" r="r" b="b"/>
                <a:pathLst>
                  <a:path w="4984" h="3909" extrusionOk="0">
                    <a:moveTo>
                      <a:pt x="4432" y="1"/>
                    </a:moveTo>
                    <a:lnTo>
                      <a:pt x="1875" y="2927"/>
                    </a:lnTo>
                    <a:lnTo>
                      <a:pt x="425" y="1893"/>
                    </a:lnTo>
                    <a:lnTo>
                      <a:pt x="0" y="2488"/>
                    </a:lnTo>
                    <a:lnTo>
                      <a:pt x="1990" y="3908"/>
                    </a:lnTo>
                    <a:lnTo>
                      <a:pt x="4983" y="480"/>
                    </a:lnTo>
                    <a:lnTo>
                      <a:pt x="443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46"/>
              <p:cNvSpPr/>
              <p:nvPr/>
            </p:nvSpPr>
            <p:spPr>
              <a:xfrm>
                <a:off x="1810167" y="3602249"/>
                <a:ext cx="474546" cy="561825"/>
              </a:xfrm>
              <a:custGeom>
                <a:avLst/>
                <a:gdLst/>
                <a:ahLst/>
                <a:cxnLst/>
                <a:rect l="l" t="t" r="r" b="b"/>
                <a:pathLst>
                  <a:path w="8123" h="9617" extrusionOk="0">
                    <a:moveTo>
                      <a:pt x="5060" y="0"/>
                    </a:moveTo>
                    <a:lnTo>
                      <a:pt x="5060" y="0"/>
                    </a:lnTo>
                    <a:cubicBezTo>
                      <a:pt x="5172" y="2719"/>
                      <a:pt x="4496" y="6777"/>
                      <a:pt x="0" y="8764"/>
                    </a:cubicBezTo>
                    <a:cubicBezTo>
                      <a:pt x="487" y="9088"/>
                      <a:pt x="1049" y="9378"/>
                      <a:pt x="1700" y="9616"/>
                    </a:cubicBezTo>
                    <a:cubicBezTo>
                      <a:pt x="8122" y="7258"/>
                      <a:pt x="6011" y="94"/>
                      <a:pt x="6011" y="94"/>
                    </a:cubicBezTo>
                    <a:cubicBezTo>
                      <a:pt x="5683" y="89"/>
                      <a:pt x="5365" y="55"/>
                      <a:pt x="50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81" name="Google Shape;981;p46"/>
            <p:cNvSpPr/>
            <p:nvPr/>
          </p:nvSpPr>
          <p:spPr>
            <a:xfrm flipH="1">
              <a:off x="1735377" y="228591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2" name="Google Shape;982;p46"/>
          <p:cNvGrpSpPr/>
          <p:nvPr/>
        </p:nvGrpSpPr>
        <p:grpSpPr>
          <a:xfrm>
            <a:off x="2770801" y="1464903"/>
            <a:ext cx="287994" cy="287993"/>
            <a:chOff x="-62151950" y="4111775"/>
            <a:chExt cx="318225" cy="316650"/>
          </a:xfrm>
        </p:grpSpPr>
        <p:sp>
          <p:nvSpPr>
            <p:cNvPr id="983" name="Google Shape;983;p46"/>
            <p:cNvSpPr/>
            <p:nvPr/>
          </p:nvSpPr>
          <p:spPr>
            <a:xfrm>
              <a:off x="-62151950" y="4407925"/>
              <a:ext cx="318225" cy="20500"/>
            </a:xfrm>
            <a:custGeom>
              <a:avLst/>
              <a:gdLst/>
              <a:ahLst/>
              <a:cxnLst/>
              <a:rect l="l" t="t" r="r" b="b"/>
              <a:pathLst>
                <a:path w="12729" h="820" extrusionOk="0">
                  <a:moveTo>
                    <a:pt x="442" y="0"/>
                  </a:moveTo>
                  <a:cubicBezTo>
                    <a:pt x="221" y="0"/>
                    <a:pt x="1" y="189"/>
                    <a:pt x="1" y="441"/>
                  </a:cubicBezTo>
                  <a:cubicBezTo>
                    <a:pt x="1" y="662"/>
                    <a:pt x="221" y="819"/>
                    <a:pt x="442" y="819"/>
                  </a:cubicBezTo>
                  <a:lnTo>
                    <a:pt x="12288" y="819"/>
                  </a:lnTo>
                  <a:cubicBezTo>
                    <a:pt x="12540" y="819"/>
                    <a:pt x="12697" y="630"/>
                    <a:pt x="12697" y="441"/>
                  </a:cubicBezTo>
                  <a:cubicBezTo>
                    <a:pt x="12729" y="158"/>
                    <a:pt x="12540" y="0"/>
                    <a:pt x="122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46"/>
            <p:cNvSpPr/>
            <p:nvPr/>
          </p:nvSpPr>
          <p:spPr>
            <a:xfrm>
              <a:off x="-62151950" y="4283475"/>
              <a:ext cx="84300" cy="104000"/>
            </a:xfrm>
            <a:custGeom>
              <a:avLst/>
              <a:gdLst/>
              <a:ahLst/>
              <a:cxnLst/>
              <a:rect l="l" t="t" r="r" b="b"/>
              <a:pathLst>
                <a:path w="3372" h="4160" extrusionOk="0">
                  <a:moveTo>
                    <a:pt x="1009" y="0"/>
                  </a:moveTo>
                  <a:cubicBezTo>
                    <a:pt x="442" y="0"/>
                    <a:pt x="1" y="442"/>
                    <a:pt x="1" y="1009"/>
                  </a:cubicBezTo>
                  <a:lnTo>
                    <a:pt x="1" y="3214"/>
                  </a:lnTo>
                  <a:cubicBezTo>
                    <a:pt x="64" y="3718"/>
                    <a:pt x="473" y="4159"/>
                    <a:pt x="1009" y="4159"/>
                  </a:cubicBezTo>
                  <a:lnTo>
                    <a:pt x="2363" y="4159"/>
                  </a:lnTo>
                  <a:cubicBezTo>
                    <a:pt x="2931" y="4159"/>
                    <a:pt x="3372" y="3718"/>
                    <a:pt x="3372" y="3214"/>
                  </a:cubicBezTo>
                  <a:lnTo>
                    <a:pt x="3372" y="1009"/>
                  </a:lnTo>
                  <a:cubicBezTo>
                    <a:pt x="3372" y="442"/>
                    <a:pt x="2931" y="0"/>
                    <a:pt x="23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46"/>
            <p:cNvSpPr/>
            <p:nvPr/>
          </p:nvSpPr>
          <p:spPr>
            <a:xfrm>
              <a:off x="-62033800" y="4111775"/>
              <a:ext cx="82725" cy="275700"/>
            </a:xfrm>
            <a:custGeom>
              <a:avLst/>
              <a:gdLst/>
              <a:ahLst/>
              <a:cxnLst/>
              <a:rect l="l" t="t" r="r" b="b"/>
              <a:pathLst>
                <a:path w="3309" h="11028" extrusionOk="0">
                  <a:moveTo>
                    <a:pt x="946" y="0"/>
                  </a:moveTo>
                  <a:cubicBezTo>
                    <a:pt x="410" y="0"/>
                    <a:pt x="0" y="410"/>
                    <a:pt x="0" y="977"/>
                  </a:cubicBezTo>
                  <a:lnTo>
                    <a:pt x="0" y="10082"/>
                  </a:lnTo>
                  <a:cubicBezTo>
                    <a:pt x="0" y="10618"/>
                    <a:pt x="441" y="11027"/>
                    <a:pt x="946" y="11027"/>
                  </a:cubicBezTo>
                  <a:lnTo>
                    <a:pt x="2332" y="11027"/>
                  </a:lnTo>
                  <a:cubicBezTo>
                    <a:pt x="2899" y="11027"/>
                    <a:pt x="3308" y="10586"/>
                    <a:pt x="3308" y="10082"/>
                  </a:cubicBezTo>
                  <a:lnTo>
                    <a:pt x="3308" y="977"/>
                  </a:lnTo>
                  <a:cubicBezTo>
                    <a:pt x="3308" y="410"/>
                    <a:pt x="2899" y="0"/>
                    <a:pt x="23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46"/>
            <p:cNvSpPr/>
            <p:nvPr/>
          </p:nvSpPr>
          <p:spPr>
            <a:xfrm>
              <a:off x="-61916450" y="4200775"/>
              <a:ext cx="82725" cy="186700"/>
            </a:xfrm>
            <a:custGeom>
              <a:avLst/>
              <a:gdLst/>
              <a:ahLst/>
              <a:cxnLst/>
              <a:rect l="l" t="t" r="r" b="b"/>
              <a:pathLst>
                <a:path w="3309" h="7468" extrusionOk="0">
                  <a:moveTo>
                    <a:pt x="946" y="0"/>
                  </a:moveTo>
                  <a:cubicBezTo>
                    <a:pt x="410" y="0"/>
                    <a:pt x="1" y="442"/>
                    <a:pt x="1" y="1009"/>
                  </a:cubicBezTo>
                  <a:lnTo>
                    <a:pt x="1" y="6522"/>
                  </a:lnTo>
                  <a:cubicBezTo>
                    <a:pt x="1" y="7058"/>
                    <a:pt x="442" y="7467"/>
                    <a:pt x="946" y="7467"/>
                  </a:cubicBezTo>
                  <a:lnTo>
                    <a:pt x="2332" y="7467"/>
                  </a:lnTo>
                  <a:cubicBezTo>
                    <a:pt x="2868" y="7467"/>
                    <a:pt x="3309" y="7026"/>
                    <a:pt x="3309" y="6522"/>
                  </a:cubicBezTo>
                  <a:lnTo>
                    <a:pt x="3309" y="1009"/>
                  </a:lnTo>
                  <a:cubicBezTo>
                    <a:pt x="3309" y="442"/>
                    <a:pt x="2868" y="0"/>
                    <a:pt x="23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7" name="Google Shape;987;p46"/>
          <p:cNvGrpSpPr/>
          <p:nvPr/>
        </p:nvGrpSpPr>
        <p:grpSpPr>
          <a:xfrm>
            <a:off x="6088800" y="1464900"/>
            <a:ext cx="288001" cy="288001"/>
            <a:chOff x="2037825" y="3254050"/>
            <a:chExt cx="296175" cy="296175"/>
          </a:xfrm>
        </p:grpSpPr>
        <p:sp>
          <p:nvSpPr>
            <p:cNvPr id="988" name="Google Shape;988;p46"/>
            <p:cNvSpPr/>
            <p:nvPr/>
          </p:nvSpPr>
          <p:spPr>
            <a:xfrm>
              <a:off x="2063825" y="3254050"/>
              <a:ext cx="86675" cy="86675"/>
            </a:xfrm>
            <a:custGeom>
              <a:avLst/>
              <a:gdLst/>
              <a:ahLst/>
              <a:cxnLst/>
              <a:rect l="l" t="t" r="r" b="b"/>
              <a:pathLst>
                <a:path w="3467" h="3467" extrusionOk="0">
                  <a:moveTo>
                    <a:pt x="1733" y="1"/>
                  </a:moveTo>
                  <a:cubicBezTo>
                    <a:pt x="788" y="1"/>
                    <a:pt x="1" y="788"/>
                    <a:pt x="1" y="1733"/>
                  </a:cubicBezTo>
                  <a:cubicBezTo>
                    <a:pt x="1" y="2679"/>
                    <a:pt x="788" y="3466"/>
                    <a:pt x="1733" y="3466"/>
                  </a:cubicBezTo>
                  <a:cubicBezTo>
                    <a:pt x="2678" y="3466"/>
                    <a:pt x="3466" y="2679"/>
                    <a:pt x="3466" y="1733"/>
                  </a:cubicBezTo>
                  <a:cubicBezTo>
                    <a:pt x="3466" y="788"/>
                    <a:pt x="2678" y="1"/>
                    <a:pt x="17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46"/>
            <p:cNvSpPr/>
            <p:nvPr/>
          </p:nvSpPr>
          <p:spPr>
            <a:xfrm>
              <a:off x="2178025" y="3289500"/>
              <a:ext cx="104000" cy="67950"/>
            </a:xfrm>
            <a:custGeom>
              <a:avLst/>
              <a:gdLst/>
              <a:ahLst/>
              <a:cxnLst/>
              <a:rect l="l" t="t" r="r" b="b"/>
              <a:pathLst>
                <a:path w="4160" h="2718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95" y="662"/>
                    <a:pt x="316" y="662"/>
                  </a:cubicBezTo>
                  <a:lnTo>
                    <a:pt x="2395" y="662"/>
                  </a:lnTo>
                  <a:cubicBezTo>
                    <a:pt x="2584" y="662"/>
                    <a:pt x="2742" y="820"/>
                    <a:pt x="2742" y="1009"/>
                  </a:cubicBezTo>
                  <a:lnTo>
                    <a:pt x="2742" y="1576"/>
                  </a:lnTo>
                  <a:lnTo>
                    <a:pt x="2616" y="1450"/>
                  </a:lnTo>
                  <a:cubicBezTo>
                    <a:pt x="2568" y="1387"/>
                    <a:pt x="2482" y="1355"/>
                    <a:pt x="2391" y="1355"/>
                  </a:cubicBezTo>
                  <a:cubicBezTo>
                    <a:pt x="2301" y="1355"/>
                    <a:pt x="2206" y="1387"/>
                    <a:pt x="2143" y="1450"/>
                  </a:cubicBezTo>
                  <a:cubicBezTo>
                    <a:pt x="2049" y="1576"/>
                    <a:pt x="2049" y="1796"/>
                    <a:pt x="2143" y="1922"/>
                  </a:cubicBezTo>
                  <a:lnTo>
                    <a:pt x="2868" y="2647"/>
                  </a:lnTo>
                  <a:cubicBezTo>
                    <a:pt x="2931" y="2694"/>
                    <a:pt x="3017" y="2718"/>
                    <a:pt x="3104" y="2718"/>
                  </a:cubicBezTo>
                  <a:cubicBezTo>
                    <a:pt x="3191" y="2718"/>
                    <a:pt x="3277" y="2694"/>
                    <a:pt x="3340" y="2647"/>
                  </a:cubicBezTo>
                  <a:lnTo>
                    <a:pt x="4033" y="1922"/>
                  </a:lnTo>
                  <a:cubicBezTo>
                    <a:pt x="4159" y="1796"/>
                    <a:pt x="4159" y="1576"/>
                    <a:pt x="4033" y="1450"/>
                  </a:cubicBezTo>
                  <a:cubicBezTo>
                    <a:pt x="3986" y="1387"/>
                    <a:pt x="3899" y="1355"/>
                    <a:pt x="3809" y="1355"/>
                  </a:cubicBezTo>
                  <a:cubicBezTo>
                    <a:pt x="3718" y="1355"/>
                    <a:pt x="3624" y="1387"/>
                    <a:pt x="3561" y="1450"/>
                  </a:cubicBezTo>
                  <a:lnTo>
                    <a:pt x="3466" y="1576"/>
                  </a:lnTo>
                  <a:lnTo>
                    <a:pt x="3466" y="1009"/>
                  </a:lnTo>
                  <a:cubicBezTo>
                    <a:pt x="3466" y="441"/>
                    <a:pt x="2994" y="0"/>
                    <a:pt x="24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46"/>
            <p:cNvSpPr/>
            <p:nvPr/>
          </p:nvSpPr>
          <p:spPr>
            <a:xfrm>
              <a:off x="2070125" y="3444225"/>
              <a:ext cx="106350" cy="69075"/>
            </a:xfrm>
            <a:custGeom>
              <a:avLst/>
              <a:gdLst/>
              <a:ahLst/>
              <a:cxnLst/>
              <a:rect l="l" t="t" r="r" b="b"/>
              <a:pathLst>
                <a:path w="4254" h="2763" extrusionOk="0">
                  <a:moveTo>
                    <a:pt x="1095" y="0"/>
                  </a:moveTo>
                  <a:cubicBezTo>
                    <a:pt x="1002" y="0"/>
                    <a:pt x="904" y="28"/>
                    <a:pt x="820" y="112"/>
                  </a:cubicBezTo>
                  <a:lnTo>
                    <a:pt x="127" y="805"/>
                  </a:lnTo>
                  <a:cubicBezTo>
                    <a:pt x="1" y="931"/>
                    <a:pt x="1" y="1184"/>
                    <a:pt x="127" y="1278"/>
                  </a:cubicBezTo>
                  <a:cubicBezTo>
                    <a:pt x="190" y="1341"/>
                    <a:pt x="276" y="1373"/>
                    <a:pt x="363" y="1373"/>
                  </a:cubicBezTo>
                  <a:cubicBezTo>
                    <a:pt x="449" y="1373"/>
                    <a:pt x="536" y="1341"/>
                    <a:pt x="599" y="1278"/>
                  </a:cubicBezTo>
                  <a:lnTo>
                    <a:pt x="725" y="1184"/>
                  </a:lnTo>
                  <a:lnTo>
                    <a:pt x="725" y="1719"/>
                  </a:lnTo>
                  <a:cubicBezTo>
                    <a:pt x="725" y="2318"/>
                    <a:pt x="1198" y="2759"/>
                    <a:pt x="1733" y="2759"/>
                  </a:cubicBezTo>
                  <a:lnTo>
                    <a:pt x="3813" y="2759"/>
                  </a:lnTo>
                  <a:cubicBezTo>
                    <a:pt x="3837" y="2761"/>
                    <a:pt x="3861" y="2763"/>
                    <a:pt x="3883" y="2763"/>
                  </a:cubicBezTo>
                  <a:cubicBezTo>
                    <a:pt x="4122" y="2763"/>
                    <a:pt x="4254" y="2616"/>
                    <a:pt x="4254" y="2444"/>
                  </a:cubicBezTo>
                  <a:cubicBezTo>
                    <a:pt x="4254" y="2223"/>
                    <a:pt x="4096" y="2066"/>
                    <a:pt x="3907" y="2066"/>
                  </a:cubicBezTo>
                  <a:lnTo>
                    <a:pt x="1828" y="2066"/>
                  </a:lnTo>
                  <a:cubicBezTo>
                    <a:pt x="1639" y="2066"/>
                    <a:pt x="1481" y="1908"/>
                    <a:pt x="1481" y="1719"/>
                  </a:cubicBezTo>
                  <a:lnTo>
                    <a:pt x="1481" y="1184"/>
                  </a:lnTo>
                  <a:lnTo>
                    <a:pt x="1576" y="1278"/>
                  </a:lnTo>
                  <a:cubicBezTo>
                    <a:pt x="1639" y="1341"/>
                    <a:pt x="1733" y="1373"/>
                    <a:pt x="1824" y="1373"/>
                  </a:cubicBezTo>
                  <a:cubicBezTo>
                    <a:pt x="1914" y="1373"/>
                    <a:pt x="2001" y="1341"/>
                    <a:pt x="2048" y="1278"/>
                  </a:cubicBezTo>
                  <a:cubicBezTo>
                    <a:pt x="2174" y="1184"/>
                    <a:pt x="2174" y="931"/>
                    <a:pt x="2048" y="805"/>
                  </a:cubicBezTo>
                  <a:lnTo>
                    <a:pt x="1355" y="112"/>
                  </a:lnTo>
                  <a:cubicBezTo>
                    <a:pt x="1292" y="81"/>
                    <a:pt x="1261" y="81"/>
                    <a:pt x="1229" y="18"/>
                  </a:cubicBezTo>
                  <a:cubicBezTo>
                    <a:pt x="1187" y="7"/>
                    <a:pt x="1142" y="0"/>
                    <a:pt x="109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46"/>
            <p:cNvSpPr/>
            <p:nvPr/>
          </p:nvSpPr>
          <p:spPr>
            <a:xfrm>
              <a:off x="2219775" y="3375350"/>
              <a:ext cx="89025" cy="85875"/>
            </a:xfrm>
            <a:custGeom>
              <a:avLst/>
              <a:gdLst/>
              <a:ahLst/>
              <a:cxnLst/>
              <a:rect l="l" t="t" r="r" b="b"/>
              <a:pathLst>
                <a:path w="3561" h="3435" extrusionOk="0">
                  <a:moveTo>
                    <a:pt x="1796" y="0"/>
                  </a:moveTo>
                  <a:cubicBezTo>
                    <a:pt x="788" y="0"/>
                    <a:pt x="0" y="788"/>
                    <a:pt x="0" y="1733"/>
                  </a:cubicBezTo>
                  <a:cubicBezTo>
                    <a:pt x="0" y="2647"/>
                    <a:pt x="788" y="3434"/>
                    <a:pt x="1796" y="3434"/>
                  </a:cubicBezTo>
                  <a:cubicBezTo>
                    <a:pt x="2741" y="3434"/>
                    <a:pt x="3561" y="2647"/>
                    <a:pt x="3561" y="1733"/>
                  </a:cubicBezTo>
                  <a:cubicBezTo>
                    <a:pt x="3561" y="788"/>
                    <a:pt x="2773" y="0"/>
                    <a:pt x="17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46"/>
            <p:cNvSpPr/>
            <p:nvPr/>
          </p:nvSpPr>
          <p:spPr>
            <a:xfrm>
              <a:off x="2037825" y="3339125"/>
              <a:ext cx="138650" cy="88225"/>
            </a:xfrm>
            <a:custGeom>
              <a:avLst/>
              <a:gdLst/>
              <a:ahLst/>
              <a:cxnLst/>
              <a:rect l="l" t="t" r="r" b="b"/>
              <a:pathLst>
                <a:path w="5546" h="3529" extrusionOk="0">
                  <a:moveTo>
                    <a:pt x="1072" y="0"/>
                  </a:moveTo>
                  <a:cubicBezTo>
                    <a:pt x="442" y="536"/>
                    <a:pt x="32" y="1292"/>
                    <a:pt x="32" y="2143"/>
                  </a:cubicBezTo>
                  <a:lnTo>
                    <a:pt x="32" y="3182"/>
                  </a:lnTo>
                  <a:cubicBezTo>
                    <a:pt x="1" y="3371"/>
                    <a:pt x="158" y="3529"/>
                    <a:pt x="347" y="3529"/>
                  </a:cubicBezTo>
                  <a:lnTo>
                    <a:pt x="5199" y="3529"/>
                  </a:lnTo>
                  <a:cubicBezTo>
                    <a:pt x="5388" y="3529"/>
                    <a:pt x="5546" y="3371"/>
                    <a:pt x="5546" y="3182"/>
                  </a:cubicBezTo>
                  <a:lnTo>
                    <a:pt x="5546" y="2143"/>
                  </a:lnTo>
                  <a:cubicBezTo>
                    <a:pt x="5546" y="1292"/>
                    <a:pt x="5168" y="536"/>
                    <a:pt x="4538" y="0"/>
                  </a:cubicBezTo>
                  <a:cubicBezTo>
                    <a:pt x="4096" y="473"/>
                    <a:pt x="3466" y="756"/>
                    <a:pt x="2805" y="756"/>
                  </a:cubicBezTo>
                  <a:cubicBezTo>
                    <a:pt x="2143" y="756"/>
                    <a:pt x="1513" y="504"/>
                    <a:pt x="10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46"/>
            <p:cNvSpPr/>
            <p:nvPr/>
          </p:nvSpPr>
          <p:spPr>
            <a:xfrm>
              <a:off x="2193775" y="3460400"/>
              <a:ext cx="140225" cy="89825"/>
            </a:xfrm>
            <a:custGeom>
              <a:avLst/>
              <a:gdLst/>
              <a:ahLst/>
              <a:cxnLst/>
              <a:rect l="l" t="t" r="r" b="b"/>
              <a:pathLst>
                <a:path w="5609" h="3593" extrusionOk="0">
                  <a:moveTo>
                    <a:pt x="1009" y="1"/>
                  </a:moveTo>
                  <a:cubicBezTo>
                    <a:pt x="379" y="537"/>
                    <a:pt x="1" y="1261"/>
                    <a:pt x="1" y="2143"/>
                  </a:cubicBezTo>
                  <a:lnTo>
                    <a:pt x="1" y="3246"/>
                  </a:lnTo>
                  <a:cubicBezTo>
                    <a:pt x="1" y="3435"/>
                    <a:pt x="158" y="3592"/>
                    <a:pt x="347" y="3592"/>
                  </a:cubicBezTo>
                  <a:lnTo>
                    <a:pt x="5262" y="3592"/>
                  </a:lnTo>
                  <a:cubicBezTo>
                    <a:pt x="5451" y="3592"/>
                    <a:pt x="5609" y="3435"/>
                    <a:pt x="5609" y="3246"/>
                  </a:cubicBezTo>
                  <a:lnTo>
                    <a:pt x="5609" y="2143"/>
                  </a:lnTo>
                  <a:cubicBezTo>
                    <a:pt x="5577" y="1261"/>
                    <a:pt x="5199" y="537"/>
                    <a:pt x="4569" y="1"/>
                  </a:cubicBezTo>
                  <a:cubicBezTo>
                    <a:pt x="4128" y="474"/>
                    <a:pt x="3498" y="757"/>
                    <a:pt x="2773" y="757"/>
                  </a:cubicBezTo>
                  <a:cubicBezTo>
                    <a:pt x="2080" y="757"/>
                    <a:pt x="1450" y="474"/>
                    <a:pt x="10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4" name="Google Shape;994;p46"/>
          <p:cNvGrpSpPr/>
          <p:nvPr/>
        </p:nvGrpSpPr>
        <p:grpSpPr>
          <a:xfrm>
            <a:off x="2770791" y="3221575"/>
            <a:ext cx="288001" cy="288001"/>
            <a:chOff x="3497300" y="3227275"/>
            <a:chExt cx="296175" cy="296175"/>
          </a:xfrm>
        </p:grpSpPr>
        <p:sp>
          <p:nvSpPr>
            <p:cNvPr id="995" name="Google Shape;995;p46"/>
            <p:cNvSpPr/>
            <p:nvPr/>
          </p:nvSpPr>
          <p:spPr>
            <a:xfrm>
              <a:off x="3609925" y="3339900"/>
              <a:ext cx="69350" cy="68550"/>
            </a:xfrm>
            <a:custGeom>
              <a:avLst/>
              <a:gdLst/>
              <a:ahLst/>
              <a:cxnLst/>
              <a:rect l="l" t="t" r="r" b="b"/>
              <a:pathLst>
                <a:path w="2774" h="2742" extrusionOk="0">
                  <a:moveTo>
                    <a:pt x="1387" y="1"/>
                  </a:moveTo>
                  <a:cubicBezTo>
                    <a:pt x="631" y="1"/>
                    <a:pt x="1" y="631"/>
                    <a:pt x="1" y="1355"/>
                  </a:cubicBezTo>
                  <a:cubicBezTo>
                    <a:pt x="1" y="2112"/>
                    <a:pt x="631" y="2742"/>
                    <a:pt x="1387" y="2742"/>
                  </a:cubicBezTo>
                  <a:cubicBezTo>
                    <a:pt x="2143" y="2742"/>
                    <a:pt x="2773" y="2112"/>
                    <a:pt x="2773" y="1355"/>
                  </a:cubicBezTo>
                  <a:cubicBezTo>
                    <a:pt x="2773" y="631"/>
                    <a:pt x="2143" y="1"/>
                    <a:pt x="13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46"/>
            <p:cNvSpPr/>
            <p:nvPr/>
          </p:nvSpPr>
          <p:spPr>
            <a:xfrm>
              <a:off x="3531175" y="3227275"/>
              <a:ext cx="86650" cy="86675"/>
            </a:xfrm>
            <a:custGeom>
              <a:avLst/>
              <a:gdLst/>
              <a:ahLst/>
              <a:cxnLst/>
              <a:rect l="l" t="t" r="r" b="b"/>
              <a:pathLst>
                <a:path w="3466" h="3467" extrusionOk="0">
                  <a:moveTo>
                    <a:pt x="1733" y="1"/>
                  </a:moveTo>
                  <a:cubicBezTo>
                    <a:pt x="788" y="1"/>
                    <a:pt x="0" y="788"/>
                    <a:pt x="0" y="1733"/>
                  </a:cubicBezTo>
                  <a:cubicBezTo>
                    <a:pt x="0" y="2678"/>
                    <a:pt x="788" y="3466"/>
                    <a:pt x="1733" y="3466"/>
                  </a:cubicBezTo>
                  <a:cubicBezTo>
                    <a:pt x="2741" y="3466"/>
                    <a:pt x="3466" y="2678"/>
                    <a:pt x="3466" y="1733"/>
                  </a:cubicBezTo>
                  <a:cubicBezTo>
                    <a:pt x="3466" y="788"/>
                    <a:pt x="2678" y="1"/>
                    <a:pt x="17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46"/>
            <p:cNvSpPr/>
            <p:nvPr/>
          </p:nvSpPr>
          <p:spPr>
            <a:xfrm>
              <a:off x="3670575" y="3227275"/>
              <a:ext cx="86675" cy="86675"/>
            </a:xfrm>
            <a:custGeom>
              <a:avLst/>
              <a:gdLst/>
              <a:ahLst/>
              <a:cxnLst/>
              <a:rect l="l" t="t" r="r" b="b"/>
              <a:pathLst>
                <a:path w="3467" h="3467" extrusionOk="0">
                  <a:moveTo>
                    <a:pt x="1733" y="1"/>
                  </a:moveTo>
                  <a:cubicBezTo>
                    <a:pt x="788" y="1"/>
                    <a:pt x="1" y="788"/>
                    <a:pt x="1" y="1733"/>
                  </a:cubicBezTo>
                  <a:cubicBezTo>
                    <a:pt x="1" y="2678"/>
                    <a:pt x="788" y="3466"/>
                    <a:pt x="1733" y="3466"/>
                  </a:cubicBezTo>
                  <a:cubicBezTo>
                    <a:pt x="2679" y="3466"/>
                    <a:pt x="3466" y="2678"/>
                    <a:pt x="3466" y="1733"/>
                  </a:cubicBezTo>
                  <a:cubicBezTo>
                    <a:pt x="3466" y="788"/>
                    <a:pt x="2679" y="1"/>
                    <a:pt x="17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46"/>
            <p:cNvSpPr/>
            <p:nvPr/>
          </p:nvSpPr>
          <p:spPr>
            <a:xfrm>
              <a:off x="3622525" y="3421825"/>
              <a:ext cx="41775" cy="25225"/>
            </a:xfrm>
            <a:custGeom>
              <a:avLst/>
              <a:gdLst/>
              <a:ahLst/>
              <a:cxnLst/>
              <a:rect l="l" t="t" r="r" b="b"/>
              <a:pathLst>
                <a:path w="1671" h="1009" extrusionOk="0">
                  <a:moveTo>
                    <a:pt x="1" y="0"/>
                  </a:moveTo>
                  <a:lnTo>
                    <a:pt x="851" y="1008"/>
                  </a:lnTo>
                  <a:lnTo>
                    <a:pt x="1671" y="0"/>
                  </a:lnTo>
                  <a:lnTo>
                    <a:pt x="1671" y="0"/>
                  </a:lnTo>
                  <a:cubicBezTo>
                    <a:pt x="1450" y="126"/>
                    <a:pt x="1167" y="158"/>
                    <a:pt x="851" y="158"/>
                  </a:cubicBezTo>
                  <a:cubicBezTo>
                    <a:pt x="568" y="158"/>
                    <a:pt x="284" y="95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46"/>
            <p:cNvSpPr/>
            <p:nvPr/>
          </p:nvSpPr>
          <p:spPr>
            <a:xfrm>
              <a:off x="3566600" y="3416300"/>
              <a:ext cx="70125" cy="106350"/>
            </a:xfrm>
            <a:custGeom>
              <a:avLst/>
              <a:gdLst/>
              <a:ahLst/>
              <a:cxnLst/>
              <a:rect l="l" t="t" r="r" b="b"/>
              <a:pathLst>
                <a:path w="2805" h="4254" extrusionOk="0">
                  <a:moveTo>
                    <a:pt x="1261" y="1"/>
                  </a:moveTo>
                  <a:cubicBezTo>
                    <a:pt x="474" y="599"/>
                    <a:pt x="1" y="1513"/>
                    <a:pt x="1" y="2490"/>
                  </a:cubicBezTo>
                  <a:lnTo>
                    <a:pt x="1" y="3907"/>
                  </a:lnTo>
                  <a:cubicBezTo>
                    <a:pt x="1" y="4096"/>
                    <a:pt x="158" y="4254"/>
                    <a:pt x="379" y="4254"/>
                  </a:cubicBezTo>
                  <a:lnTo>
                    <a:pt x="2805" y="4254"/>
                  </a:lnTo>
                  <a:lnTo>
                    <a:pt x="2805" y="1891"/>
                  </a:lnTo>
                  <a:lnTo>
                    <a:pt x="126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46"/>
            <p:cNvSpPr/>
            <p:nvPr/>
          </p:nvSpPr>
          <p:spPr>
            <a:xfrm>
              <a:off x="3653250" y="3417100"/>
              <a:ext cx="70125" cy="106350"/>
            </a:xfrm>
            <a:custGeom>
              <a:avLst/>
              <a:gdLst/>
              <a:ahLst/>
              <a:cxnLst/>
              <a:rect l="l" t="t" r="r" b="b"/>
              <a:pathLst>
                <a:path w="2805" h="4254" extrusionOk="0">
                  <a:moveTo>
                    <a:pt x="1544" y="0"/>
                  </a:moveTo>
                  <a:lnTo>
                    <a:pt x="1" y="1890"/>
                  </a:lnTo>
                  <a:lnTo>
                    <a:pt x="1" y="4253"/>
                  </a:lnTo>
                  <a:lnTo>
                    <a:pt x="2458" y="4253"/>
                  </a:lnTo>
                  <a:cubicBezTo>
                    <a:pt x="2647" y="4253"/>
                    <a:pt x="2804" y="4096"/>
                    <a:pt x="2804" y="3907"/>
                  </a:cubicBezTo>
                  <a:lnTo>
                    <a:pt x="2804" y="2489"/>
                  </a:lnTo>
                  <a:cubicBezTo>
                    <a:pt x="2773" y="1481"/>
                    <a:pt x="2300" y="567"/>
                    <a:pt x="15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46"/>
            <p:cNvSpPr/>
            <p:nvPr/>
          </p:nvSpPr>
          <p:spPr>
            <a:xfrm>
              <a:off x="3655625" y="3310775"/>
              <a:ext cx="137850" cy="108700"/>
            </a:xfrm>
            <a:custGeom>
              <a:avLst/>
              <a:gdLst/>
              <a:ahLst/>
              <a:cxnLst/>
              <a:rect l="l" t="t" r="r" b="b"/>
              <a:pathLst>
                <a:path w="5514" h="4348" extrusionOk="0">
                  <a:moveTo>
                    <a:pt x="3686" y="1512"/>
                  </a:moveTo>
                  <a:cubicBezTo>
                    <a:pt x="3907" y="1512"/>
                    <a:pt x="4064" y="1670"/>
                    <a:pt x="4064" y="1859"/>
                  </a:cubicBezTo>
                  <a:cubicBezTo>
                    <a:pt x="4064" y="2048"/>
                    <a:pt x="3907" y="2205"/>
                    <a:pt x="3686" y="2205"/>
                  </a:cubicBezTo>
                  <a:lnTo>
                    <a:pt x="2993" y="2205"/>
                  </a:lnTo>
                  <a:cubicBezTo>
                    <a:pt x="2804" y="2205"/>
                    <a:pt x="2646" y="2048"/>
                    <a:pt x="2646" y="1859"/>
                  </a:cubicBezTo>
                  <a:cubicBezTo>
                    <a:pt x="2646" y="1670"/>
                    <a:pt x="2804" y="1512"/>
                    <a:pt x="2993" y="1512"/>
                  </a:cubicBezTo>
                  <a:close/>
                  <a:moveTo>
                    <a:pt x="4127" y="0"/>
                  </a:moveTo>
                  <a:cubicBezTo>
                    <a:pt x="3686" y="536"/>
                    <a:pt x="3056" y="851"/>
                    <a:pt x="2331" y="851"/>
                  </a:cubicBezTo>
                  <a:cubicBezTo>
                    <a:pt x="1607" y="851"/>
                    <a:pt x="977" y="504"/>
                    <a:pt x="536" y="63"/>
                  </a:cubicBezTo>
                  <a:cubicBezTo>
                    <a:pt x="347" y="221"/>
                    <a:pt x="158" y="378"/>
                    <a:pt x="0" y="567"/>
                  </a:cubicBezTo>
                  <a:cubicBezTo>
                    <a:pt x="945" y="756"/>
                    <a:pt x="1638" y="1575"/>
                    <a:pt x="1638" y="2615"/>
                  </a:cubicBezTo>
                  <a:cubicBezTo>
                    <a:pt x="1638" y="2930"/>
                    <a:pt x="1575" y="3214"/>
                    <a:pt x="1449" y="3466"/>
                  </a:cubicBezTo>
                  <a:cubicBezTo>
                    <a:pt x="1859" y="3718"/>
                    <a:pt x="2205" y="4001"/>
                    <a:pt x="2520" y="4348"/>
                  </a:cubicBezTo>
                  <a:lnTo>
                    <a:pt x="5167" y="4348"/>
                  </a:lnTo>
                  <a:cubicBezTo>
                    <a:pt x="5356" y="4348"/>
                    <a:pt x="5513" y="4190"/>
                    <a:pt x="5513" y="4001"/>
                  </a:cubicBezTo>
                  <a:lnTo>
                    <a:pt x="5513" y="2615"/>
                  </a:lnTo>
                  <a:cubicBezTo>
                    <a:pt x="5482" y="1512"/>
                    <a:pt x="4915" y="567"/>
                    <a:pt x="41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46"/>
            <p:cNvSpPr/>
            <p:nvPr/>
          </p:nvSpPr>
          <p:spPr>
            <a:xfrm>
              <a:off x="3497300" y="3309975"/>
              <a:ext cx="136275" cy="108725"/>
            </a:xfrm>
            <a:custGeom>
              <a:avLst/>
              <a:gdLst/>
              <a:ahLst/>
              <a:cxnLst/>
              <a:rect l="l" t="t" r="r" b="b"/>
              <a:pathLst>
                <a:path w="5451" h="4349" extrusionOk="0">
                  <a:moveTo>
                    <a:pt x="2426" y="1544"/>
                  </a:moveTo>
                  <a:cubicBezTo>
                    <a:pt x="2615" y="1544"/>
                    <a:pt x="2773" y="1702"/>
                    <a:pt x="2773" y="1891"/>
                  </a:cubicBezTo>
                  <a:cubicBezTo>
                    <a:pt x="2773" y="2080"/>
                    <a:pt x="2615" y="2237"/>
                    <a:pt x="2426" y="2237"/>
                  </a:cubicBezTo>
                  <a:lnTo>
                    <a:pt x="1733" y="2237"/>
                  </a:lnTo>
                  <a:cubicBezTo>
                    <a:pt x="1513" y="2237"/>
                    <a:pt x="1355" y="2080"/>
                    <a:pt x="1355" y="1891"/>
                  </a:cubicBezTo>
                  <a:cubicBezTo>
                    <a:pt x="1355" y="1702"/>
                    <a:pt x="1513" y="1544"/>
                    <a:pt x="1733" y="1544"/>
                  </a:cubicBezTo>
                  <a:close/>
                  <a:moveTo>
                    <a:pt x="1324" y="1"/>
                  </a:moveTo>
                  <a:cubicBezTo>
                    <a:pt x="536" y="568"/>
                    <a:pt x="1" y="1513"/>
                    <a:pt x="1" y="2552"/>
                  </a:cubicBezTo>
                  <a:lnTo>
                    <a:pt x="1" y="3939"/>
                  </a:lnTo>
                  <a:cubicBezTo>
                    <a:pt x="1" y="4191"/>
                    <a:pt x="95" y="4348"/>
                    <a:pt x="316" y="4348"/>
                  </a:cubicBezTo>
                  <a:lnTo>
                    <a:pt x="2930" y="4348"/>
                  </a:lnTo>
                  <a:cubicBezTo>
                    <a:pt x="3214" y="3970"/>
                    <a:pt x="3561" y="3655"/>
                    <a:pt x="4002" y="3466"/>
                  </a:cubicBezTo>
                  <a:cubicBezTo>
                    <a:pt x="3876" y="3183"/>
                    <a:pt x="3813" y="2930"/>
                    <a:pt x="3813" y="2615"/>
                  </a:cubicBezTo>
                  <a:cubicBezTo>
                    <a:pt x="3813" y="1607"/>
                    <a:pt x="4506" y="757"/>
                    <a:pt x="5451" y="568"/>
                  </a:cubicBezTo>
                  <a:cubicBezTo>
                    <a:pt x="5293" y="347"/>
                    <a:pt x="5104" y="190"/>
                    <a:pt x="4915" y="32"/>
                  </a:cubicBezTo>
                  <a:cubicBezTo>
                    <a:pt x="4474" y="505"/>
                    <a:pt x="3844" y="820"/>
                    <a:pt x="3151" y="820"/>
                  </a:cubicBezTo>
                  <a:cubicBezTo>
                    <a:pt x="2426" y="820"/>
                    <a:pt x="1796" y="505"/>
                    <a:pt x="13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3" name="Google Shape;1003;p46"/>
          <p:cNvGrpSpPr/>
          <p:nvPr/>
        </p:nvGrpSpPr>
        <p:grpSpPr>
          <a:xfrm>
            <a:off x="6088797" y="3233324"/>
            <a:ext cx="288006" cy="264501"/>
            <a:chOff x="6543825" y="3202075"/>
            <a:chExt cx="296975" cy="275350"/>
          </a:xfrm>
        </p:grpSpPr>
        <p:sp>
          <p:nvSpPr>
            <p:cNvPr id="1004" name="Google Shape;1004;p46"/>
            <p:cNvSpPr/>
            <p:nvPr/>
          </p:nvSpPr>
          <p:spPr>
            <a:xfrm>
              <a:off x="6683250" y="3202075"/>
              <a:ext cx="17350" cy="43350"/>
            </a:xfrm>
            <a:custGeom>
              <a:avLst/>
              <a:gdLst/>
              <a:ahLst/>
              <a:cxnLst/>
              <a:rect l="l" t="t" r="r" b="b"/>
              <a:pathLst>
                <a:path w="694" h="173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1355"/>
                  </a:lnTo>
                  <a:cubicBezTo>
                    <a:pt x="0" y="1576"/>
                    <a:pt x="158" y="1733"/>
                    <a:pt x="347" y="1733"/>
                  </a:cubicBezTo>
                  <a:cubicBezTo>
                    <a:pt x="536" y="1733"/>
                    <a:pt x="693" y="1576"/>
                    <a:pt x="693" y="1355"/>
                  </a:cubicBezTo>
                  <a:lnTo>
                    <a:pt x="693" y="347"/>
                  </a:ln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46"/>
            <p:cNvSpPr/>
            <p:nvPr/>
          </p:nvSpPr>
          <p:spPr>
            <a:xfrm>
              <a:off x="6613925" y="3236125"/>
              <a:ext cx="35475" cy="34700"/>
            </a:xfrm>
            <a:custGeom>
              <a:avLst/>
              <a:gdLst/>
              <a:ahLst/>
              <a:cxnLst/>
              <a:rect l="l" t="t" r="r" b="b"/>
              <a:pathLst>
                <a:path w="1419" h="1388" extrusionOk="0">
                  <a:moveTo>
                    <a:pt x="363" y="1"/>
                  </a:moveTo>
                  <a:cubicBezTo>
                    <a:pt x="276" y="1"/>
                    <a:pt x="190" y="40"/>
                    <a:pt x="127" y="119"/>
                  </a:cubicBezTo>
                  <a:cubicBezTo>
                    <a:pt x="1" y="245"/>
                    <a:pt x="1" y="466"/>
                    <a:pt x="127" y="592"/>
                  </a:cubicBezTo>
                  <a:lnTo>
                    <a:pt x="820" y="1316"/>
                  </a:lnTo>
                  <a:cubicBezTo>
                    <a:pt x="883" y="1364"/>
                    <a:pt x="969" y="1387"/>
                    <a:pt x="1056" y="1387"/>
                  </a:cubicBezTo>
                  <a:cubicBezTo>
                    <a:pt x="1143" y="1387"/>
                    <a:pt x="1229" y="1364"/>
                    <a:pt x="1292" y="1316"/>
                  </a:cubicBezTo>
                  <a:cubicBezTo>
                    <a:pt x="1418" y="1190"/>
                    <a:pt x="1418" y="938"/>
                    <a:pt x="1292" y="844"/>
                  </a:cubicBezTo>
                  <a:lnTo>
                    <a:pt x="599" y="119"/>
                  </a:lnTo>
                  <a:cubicBezTo>
                    <a:pt x="536" y="40"/>
                    <a:pt x="450" y="1"/>
                    <a:pt x="3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46"/>
            <p:cNvSpPr/>
            <p:nvPr/>
          </p:nvSpPr>
          <p:spPr>
            <a:xfrm>
              <a:off x="6734425" y="3236425"/>
              <a:ext cx="35475" cy="34400"/>
            </a:xfrm>
            <a:custGeom>
              <a:avLst/>
              <a:gdLst/>
              <a:ahLst/>
              <a:cxnLst/>
              <a:rect l="l" t="t" r="r" b="b"/>
              <a:pathLst>
                <a:path w="1419" h="1376" extrusionOk="0">
                  <a:moveTo>
                    <a:pt x="1054" y="0"/>
                  </a:moveTo>
                  <a:cubicBezTo>
                    <a:pt x="976" y="0"/>
                    <a:pt x="894" y="33"/>
                    <a:pt x="820" y="107"/>
                  </a:cubicBezTo>
                  <a:lnTo>
                    <a:pt x="95" y="832"/>
                  </a:lnTo>
                  <a:cubicBezTo>
                    <a:pt x="1" y="926"/>
                    <a:pt x="1" y="1178"/>
                    <a:pt x="95" y="1304"/>
                  </a:cubicBezTo>
                  <a:cubicBezTo>
                    <a:pt x="158" y="1352"/>
                    <a:pt x="253" y="1375"/>
                    <a:pt x="344" y="1375"/>
                  </a:cubicBezTo>
                  <a:cubicBezTo>
                    <a:pt x="434" y="1375"/>
                    <a:pt x="521" y="1352"/>
                    <a:pt x="568" y="1304"/>
                  </a:cubicBezTo>
                  <a:lnTo>
                    <a:pt x="1293" y="580"/>
                  </a:lnTo>
                  <a:cubicBezTo>
                    <a:pt x="1419" y="454"/>
                    <a:pt x="1419" y="233"/>
                    <a:pt x="1293" y="107"/>
                  </a:cubicBezTo>
                  <a:cubicBezTo>
                    <a:pt x="1226" y="41"/>
                    <a:pt x="1142" y="0"/>
                    <a:pt x="10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46"/>
            <p:cNvSpPr/>
            <p:nvPr/>
          </p:nvSpPr>
          <p:spPr>
            <a:xfrm>
              <a:off x="6805325" y="3322575"/>
              <a:ext cx="35475" cy="121325"/>
            </a:xfrm>
            <a:custGeom>
              <a:avLst/>
              <a:gdLst/>
              <a:ahLst/>
              <a:cxnLst/>
              <a:rect l="l" t="t" r="r" b="b"/>
              <a:pathLst>
                <a:path w="1419" h="4853" extrusionOk="0">
                  <a:moveTo>
                    <a:pt x="0" y="1"/>
                  </a:moveTo>
                  <a:lnTo>
                    <a:pt x="0" y="4852"/>
                  </a:lnTo>
                  <a:lnTo>
                    <a:pt x="1040" y="4852"/>
                  </a:lnTo>
                  <a:cubicBezTo>
                    <a:pt x="1261" y="4852"/>
                    <a:pt x="1418" y="4695"/>
                    <a:pt x="1418" y="4506"/>
                  </a:cubicBezTo>
                  <a:lnTo>
                    <a:pt x="1418" y="316"/>
                  </a:lnTo>
                  <a:cubicBezTo>
                    <a:pt x="1355" y="158"/>
                    <a:pt x="1198" y="1"/>
                    <a:pt x="10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46"/>
            <p:cNvSpPr/>
            <p:nvPr/>
          </p:nvSpPr>
          <p:spPr>
            <a:xfrm>
              <a:off x="6543825" y="3323275"/>
              <a:ext cx="35475" cy="121400"/>
            </a:xfrm>
            <a:custGeom>
              <a:avLst/>
              <a:gdLst/>
              <a:ahLst/>
              <a:cxnLst/>
              <a:rect l="l" t="t" r="r" b="b"/>
              <a:pathLst>
                <a:path w="1419" h="4856" extrusionOk="0">
                  <a:moveTo>
                    <a:pt x="323" y="0"/>
                  </a:moveTo>
                  <a:cubicBezTo>
                    <a:pt x="132" y="0"/>
                    <a:pt x="1" y="149"/>
                    <a:pt x="1" y="351"/>
                  </a:cubicBezTo>
                  <a:lnTo>
                    <a:pt x="1" y="4509"/>
                  </a:lnTo>
                  <a:cubicBezTo>
                    <a:pt x="1" y="4698"/>
                    <a:pt x="158" y="4856"/>
                    <a:pt x="379" y="4856"/>
                  </a:cubicBezTo>
                  <a:lnTo>
                    <a:pt x="1418" y="4856"/>
                  </a:lnTo>
                  <a:lnTo>
                    <a:pt x="1418" y="4"/>
                  </a:lnTo>
                  <a:lnTo>
                    <a:pt x="379" y="4"/>
                  </a:lnTo>
                  <a:cubicBezTo>
                    <a:pt x="360" y="1"/>
                    <a:pt x="341" y="0"/>
                    <a:pt x="3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46"/>
            <p:cNvSpPr/>
            <p:nvPr/>
          </p:nvSpPr>
          <p:spPr>
            <a:xfrm>
              <a:off x="6643075" y="3332025"/>
              <a:ext cx="143375" cy="104000"/>
            </a:xfrm>
            <a:custGeom>
              <a:avLst/>
              <a:gdLst/>
              <a:ahLst/>
              <a:cxnLst/>
              <a:rect l="l" t="t" r="r" b="b"/>
              <a:pathLst>
                <a:path w="5735" h="4160" extrusionOk="0">
                  <a:moveTo>
                    <a:pt x="1639" y="1"/>
                  </a:moveTo>
                  <a:cubicBezTo>
                    <a:pt x="1450" y="1"/>
                    <a:pt x="1198" y="158"/>
                    <a:pt x="1072" y="379"/>
                  </a:cubicBezTo>
                  <a:lnTo>
                    <a:pt x="0" y="2490"/>
                  </a:lnTo>
                  <a:cubicBezTo>
                    <a:pt x="158" y="2584"/>
                    <a:pt x="378" y="2616"/>
                    <a:pt x="567" y="2616"/>
                  </a:cubicBezTo>
                  <a:cubicBezTo>
                    <a:pt x="1072" y="2616"/>
                    <a:pt x="1544" y="2364"/>
                    <a:pt x="1796" y="1891"/>
                  </a:cubicBezTo>
                  <a:lnTo>
                    <a:pt x="2017" y="1418"/>
                  </a:lnTo>
                  <a:lnTo>
                    <a:pt x="2710" y="1418"/>
                  </a:lnTo>
                  <a:cubicBezTo>
                    <a:pt x="2899" y="1418"/>
                    <a:pt x="3056" y="1481"/>
                    <a:pt x="3182" y="1607"/>
                  </a:cubicBezTo>
                  <a:lnTo>
                    <a:pt x="5734" y="4159"/>
                  </a:lnTo>
                  <a:lnTo>
                    <a:pt x="57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46"/>
            <p:cNvSpPr/>
            <p:nvPr/>
          </p:nvSpPr>
          <p:spPr>
            <a:xfrm>
              <a:off x="6595025" y="3288700"/>
              <a:ext cx="175675" cy="188725"/>
            </a:xfrm>
            <a:custGeom>
              <a:avLst/>
              <a:gdLst/>
              <a:ahLst/>
              <a:cxnLst/>
              <a:rect l="l" t="t" r="r" b="b"/>
              <a:pathLst>
                <a:path w="7027" h="7549" extrusionOk="0">
                  <a:moveTo>
                    <a:pt x="2206" y="1"/>
                  </a:moveTo>
                  <a:cubicBezTo>
                    <a:pt x="1828" y="1"/>
                    <a:pt x="1481" y="221"/>
                    <a:pt x="1261" y="568"/>
                  </a:cubicBezTo>
                  <a:lnTo>
                    <a:pt x="946" y="1198"/>
                  </a:lnTo>
                  <a:cubicBezTo>
                    <a:pt x="914" y="1324"/>
                    <a:pt x="757" y="1419"/>
                    <a:pt x="631" y="1419"/>
                  </a:cubicBezTo>
                  <a:lnTo>
                    <a:pt x="1" y="1419"/>
                  </a:lnTo>
                  <a:lnTo>
                    <a:pt x="1" y="6239"/>
                  </a:lnTo>
                  <a:lnTo>
                    <a:pt x="1576" y="6239"/>
                  </a:lnTo>
                  <a:lnTo>
                    <a:pt x="2584" y="7247"/>
                  </a:lnTo>
                  <a:cubicBezTo>
                    <a:pt x="2768" y="7431"/>
                    <a:pt x="3054" y="7548"/>
                    <a:pt x="3330" y="7548"/>
                  </a:cubicBezTo>
                  <a:cubicBezTo>
                    <a:pt x="3431" y="7548"/>
                    <a:pt x="3531" y="7533"/>
                    <a:pt x="3624" y="7499"/>
                  </a:cubicBezTo>
                  <a:lnTo>
                    <a:pt x="6585" y="6554"/>
                  </a:lnTo>
                  <a:cubicBezTo>
                    <a:pt x="6743" y="6522"/>
                    <a:pt x="6900" y="6396"/>
                    <a:pt x="7026" y="6302"/>
                  </a:cubicBezTo>
                  <a:lnTo>
                    <a:pt x="4537" y="3813"/>
                  </a:lnTo>
                  <a:lnTo>
                    <a:pt x="4380" y="3813"/>
                  </a:lnTo>
                  <a:lnTo>
                    <a:pt x="4348" y="3844"/>
                  </a:lnTo>
                  <a:cubicBezTo>
                    <a:pt x="4033" y="4506"/>
                    <a:pt x="3340" y="4947"/>
                    <a:pt x="2647" y="5042"/>
                  </a:cubicBezTo>
                  <a:cubicBezTo>
                    <a:pt x="2601" y="5044"/>
                    <a:pt x="2556" y="5046"/>
                    <a:pt x="2511" y="5046"/>
                  </a:cubicBezTo>
                  <a:cubicBezTo>
                    <a:pt x="2046" y="5046"/>
                    <a:pt x="1698" y="4899"/>
                    <a:pt x="1324" y="4727"/>
                  </a:cubicBezTo>
                  <a:cubicBezTo>
                    <a:pt x="1103" y="4632"/>
                    <a:pt x="1040" y="4412"/>
                    <a:pt x="1166" y="4254"/>
                  </a:cubicBezTo>
                  <a:lnTo>
                    <a:pt x="2363" y="1797"/>
                  </a:lnTo>
                  <a:cubicBezTo>
                    <a:pt x="2615" y="1324"/>
                    <a:pt x="3088" y="1041"/>
                    <a:pt x="3592" y="1041"/>
                  </a:cubicBezTo>
                  <a:lnTo>
                    <a:pt x="5104" y="1041"/>
                  </a:lnTo>
                  <a:cubicBezTo>
                    <a:pt x="5167" y="852"/>
                    <a:pt x="5262" y="631"/>
                    <a:pt x="5262" y="347"/>
                  </a:cubicBezTo>
                  <a:cubicBezTo>
                    <a:pt x="5262" y="158"/>
                    <a:pt x="5104" y="1"/>
                    <a:pt x="48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7"/>
          <p:cNvSpPr/>
          <p:nvPr/>
        </p:nvSpPr>
        <p:spPr>
          <a:xfrm>
            <a:off x="5183994" y="1071331"/>
            <a:ext cx="1260000" cy="8928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37"/>
          <p:cNvSpPr txBox="1">
            <a:spLocks noGrp="1"/>
          </p:cNvSpPr>
          <p:nvPr>
            <p:ph type="title" idx="2"/>
          </p:nvPr>
        </p:nvSpPr>
        <p:spPr>
          <a:xfrm>
            <a:off x="5183994" y="1071331"/>
            <a:ext cx="1260000" cy="8928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405" name="Google Shape;405;p37"/>
          <p:cNvSpPr txBox="1">
            <a:spLocks noGrp="1"/>
          </p:cNvSpPr>
          <p:nvPr>
            <p:ph type="title"/>
          </p:nvPr>
        </p:nvSpPr>
        <p:spPr>
          <a:xfrm>
            <a:off x="3286626" y="2141685"/>
            <a:ext cx="5738428" cy="122997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Types of Software Metrics</a:t>
            </a:r>
            <a:endParaRPr dirty="0"/>
          </a:p>
        </p:txBody>
      </p:sp>
      <p:grpSp>
        <p:nvGrpSpPr>
          <p:cNvPr id="406" name="Google Shape;406;p37"/>
          <p:cNvGrpSpPr/>
          <p:nvPr/>
        </p:nvGrpSpPr>
        <p:grpSpPr>
          <a:xfrm>
            <a:off x="719988" y="310002"/>
            <a:ext cx="2535031" cy="4523496"/>
            <a:chOff x="719988" y="310002"/>
            <a:chExt cx="2535031" cy="4523496"/>
          </a:xfrm>
        </p:grpSpPr>
        <p:sp>
          <p:nvSpPr>
            <p:cNvPr id="407" name="Google Shape;407;p37"/>
            <p:cNvSpPr/>
            <p:nvPr/>
          </p:nvSpPr>
          <p:spPr>
            <a:xfrm>
              <a:off x="2184511" y="3409533"/>
              <a:ext cx="1023524" cy="1023736"/>
            </a:xfrm>
            <a:custGeom>
              <a:avLst/>
              <a:gdLst/>
              <a:ahLst/>
              <a:cxnLst/>
              <a:rect l="l" t="t" r="r" b="b"/>
              <a:pathLst>
                <a:path w="14454" h="14457" extrusionOk="0">
                  <a:moveTo>
                    <a:pt x="7227" y="2340"/>
                  </a:moveTo>
                  <a:cubicBezTo>
                    <a:pt x="9925" y="2340"/>
                    <a:pt x="12114" y="4530"/>
                    <a:pt x="12114" y="7229"/>
                  </a:cubicBezTo>
                  <a:cubicBezTo>
                    <a:pt x="12115" y="9927"/>
                    <a:pt x="9926" y="12115"/>
                    <a:pt x="7227" y="12115"/>
                  </a:cubicBezTo>
                  <a:cubicBezTo>
                    <a:pt x="4528" y="12115"/>
                    <a:pt x="2338" y="9929"/>
                    <a:pt x="2338" y="7229"/>
                  </a:cubicBezTo>
                  <a:cubicBezTo>
                    <a:pt x="2338" y="4529"/>
                    <a:pt x="4527" y="2340"/>
                    <a:pt x="7227" y="2340"/>
                  </a:cubicBezTo>
                  <a:close/>
                  <a:moveTo>
                    <a:pt x="7228" y="0"/>
                  </a:moveTo>
                  <a:cubicBezTo>
                    <a:pt x="6692" y="0"/>
                    <a:pt x="6254" y="437"/>
                    <a:pt x="6254" y="974"/>
                  </a:cubicBezTo>
                  <a:cubicBezTo>
                    <a:pt x="6254" y="1018"/>
                    <a:pt x="6273" y="1056"/>
                    <a:pt x="6280" y="1099"/>
                  </a:cubicBezTo>
                  <a:cubicBezTo>
                    <a:pt x="5275" y="1255"/>
                    <a:pt x="4351" y="1647"/>
                    <a:pt x="3566" y="2223"/>
                  </a:cubicBezTo>
                  <a:cubicBezTo>
                    <a:pt x="3540" y="2189"/>
                    <a:pt x="3527" y="2148"/>
                    <a:pt x="3495" y="2118"/>
                  </a:cubicBezTo>
                  <a:cubicBezTo>
                    <a:pt x="3306" y="1929"/>
                    <a:pt x="3057" y="1834"/>
                    <a:pt x="2807" y="1834"/>
                  </a:cubicBezTo>
                  <a:cubicBezTo>
                    <a:pt x="2557" y="1834"/>
                    <a:pt x="2307" y="1929"/>
                    <a:pt x="2117" y="2118"/>
                  </a:cubicBezTo>
                  <a:cubicBezTo>
                    <a:pt x="1738" y="2496"/>
                    <a:pt x="1739" y="3118"/>
                    <a:pt x="2117" y="3496"/>
                  </a:cubicBezTo>
                  <a:cubicBezTo>
                    <a:pt x="2150" y="3528"/>
                    <a:pt x="2190" y="3538"/>
                    <a:pt x="2224" y="3566"/>
                  </a:cubicBezTo>
                  <a:cubicBezTo>
                    <a:pt x="1649" y="4351"/>
                    <a:pt x="1254" y="5275"/>
                    <a:pt x="1101" y="6278"/>
                  </a:cubicBezTo>
                  <a:cubicBezTo>
                    <a:pt x="1057" y="6271"/>
                    <a:pt x="1020" y="6255"/>
                    <a:pt x="975" y="6255"/>
                  </a:cubicBezTo>
                  <a:cubicBezTo>
                    <a:pt x="439" y="6255"/>
                    <a:pt x="1" y="6693"/>
                    <a:pt x="1" y="7229"/>
                  </a:cubicBezTo>
                  <a:cubicBezTo>
                    <a:pt x="1" y="7764"/>
                    <a:pt x="440" y="8203"/>
                    <a:pt x="975" y="8203"/>
                  </a:cubicBezTo>
                  <a:cubicBezTo>
                    <a:pt x="1020" y="8203"/>
                    <a:pt x="1057" y="8184"/>
                    <a:pt x="1101" y="8179"/>
                  </a:cubicBezTo>
                  <a:cubicBezTo>
                    <a:pt x="1254" y="9185"/>
                    <a:pt x="1649" y="10107"/>
                    <a:pt x="2224" y="10892"/>
                  </a:cubicBezTo>
                  <a:cubicBezTo>
                    <a:pt x="2190" y="10916"/>
                    <a:pt x="2149" y="10931"/>
                    <a:pt x="2117" y="10962"/>
                  </a:cubicBezTo>
                  <a:cubicBezTo>
                    <a:pt x="1739" y="11340"/>
                    <a:pt x="1738" y="11960"/>
                    <a:pt x="2117" y="12340"/>
                  </a:cubicBezTo>
                  <a:cubicBezTo>
                    <a:pt x="2306" y="12529"/>
                    <a:pt x="2556" y="12624"/>
                    <a:pt x="2806" y="12624"/>
                  </a:cubicBezTo>
                  <a:cubicBezTo>
                    <a:pt x="3056" y="12624"/>
                    <a:pt x="3306" y="12529"/>
                    <a:pt x="3495" y="12340"/>
                  </a:cubicBezTo>
                  <a:cubicBezTo>
                    <a:pt x="3527" y="12310"/>
                    <a:pt x="3540" y="12268"/>
                    <a:pt x="3566" y="12234"/>
                  </a:cubicBezTo>
                  <a:cubicBezTo>
                    <a:pt x="4351" y="12810"/>
                    <a:pt x="5275" y="13203"/>
                    <a:pt x="6280" y="13357"/>
                  </a:cubicBezTo>
                  <a:cubicBezTo>
                    <a:pt x="6275" y="13400"/>
                    <a:pt x="6254" y="13438"/>
                    <a:pt x="6254" y="13482"/>
                  </a:cubicBezTo>
                  <a:cubicBezTo>
                    <a:pt x="6254" y="14016"/>
                    <a:pt x="6692" y="14456"/>
                    <a:pt x="7228" y="14456"/>
                  </a:cubicBezTo>
                  <a:cubicBezTo>
                    <a:pt x="7765" y="14456"/>
                    <a:pt x="8203" y="14018"/>
                    <a:pt x="8203" y="13482"/>
                  </a:cubicBezTo>
                  <a:cubicBezTo>
                    <a:pt x="8203" y="13438"/>
                    <a:pt x="8184" y="13400"/>
                    <a:pt x="8177" y="13357"/>
                  </a:cubicBezTo>
                  <a:cubicBezTo>
                    <a:pt x="9183" y="13203"/>
                    <a:pt x="10105" y="12810"/>
                    <a:pt x="10891" y="12234"/>
                  </a:cubicBezTo>
                  <a:cubicBezTo>
                    <a:pt x="10917" y="12270"/>
                    <a:pt x="10931" y="12310"/>
                    <a:pt x="10961" y="12340"/>
                  </a:cubicBezTo>
                  <a:cubicBezTo>
                    <a:pt x="11150" y="12529"/>
                    <a:pt x="11400" y="12624"/>
                    <a:pt x="11650" y="12624"/>
                  </a:cubicBezTo>
                  <a:cubicBezTo>
                    <a:pt x="11899" y="12624"/>
                    <a:pt x="12148" y="12529"/>
                    <a:pt x="12337" y="12340"/>
                  </a:cubicBezTo>
                  <a:cubicBezTo>
                    <a:pt x="12717" y="11962"/>
                    <a:pt x="12717" y="11340"/>
                    <a:pt x="12337" y="10962"/>
                  </a:cubicBezTo>
                  <a:cubicBezTo>
                    <a:pt x="12307" y="10931"/>
                    <a:pt x="12266" y="10916"/>
                    <a:pt x="12232" y="10892"/>
                  </a:cubicBezTo>
                  <a:cubicBezTo>
                    <a:pt x="12807" y="10107"/>
                    <a:pt x="13200" y="9182"/>
                    <a:pt x="13355" y="8179"/>
                  </a:cubicBezTo>
                  <a:cubicBezTo>
                    <a:pt x="13398" y="8186"/>
                    <a:pt x="13436" y="8203"/>
                    <a:pt x="13480" y="8203"/>
                  </a:cubicBezTo>
                  <a:cubicBezTo>
                    <a:pt x="14015" y="8203"/>
                    <a:pt x="14454" y="7764"/>
                    <a:pt x="14454" y="7229"/>
                  </a:cubicBezTo>
                  <a:cubicBezTo>
                    <a:pt x="14454" y="6693"/>
                    <a:pt x="14015" y="6255"/>
                    <a:pt x="13480" y="6255"/>
                  </a:cubicBezTo>
                  <a:cubicBezTo>
                    <a:pt x="13436" y="6255"/>
                    <a:pt x="13398" y="6274"/>
                    <a:pt x="13355" y="6278"/>
                  </a:cubicBezTo>
                  <a:cubicBezTo>
                    <a:pt x="13199" y="5274"/>
                    <a:pt x="12807" y="4351"/>
                    <a:pt x="12232" y="3566"/>
                  </a:cubicBezTo>
                  <a:cubicBezTo>
                    <a:pt x="12266" y="3541"/>
                    <a:pt x="12307" y="3528"/>
                    <a:pt x="12337" y="3496"/>
                  </a:cubicBezTo>
                  <a:cubicBezTo>
                    <a:pt x="12717" y="3117"/>
                    <a:pt x="12717" y="2496"/>
                    <a:pt x="12337" y="2118"/>
                  </a:cubicBezTo>
                  <a:cubicBezTo>
                    <a:pt x="12148" y="1929"/>
                    <a:pt x="11899" y="1834"/>
                    <a:pt x="11650" y="1834"/>
                  </a:cubicBezTo>
                  <a:cubicBezTo>
                    <a:pt x="11400" y="1834"/>
                    <a:pt x="11150" y="1929"/>
                    <a:pt x="10961" y="2118"/>
                  </a:cubicBezTo>
                  <a:cubicBezTo>
                    <a:pt x="10929" y="2151"/>
                    <a:pt x="10917" y="2189"/>
                    <a:pt x="10891" y="2223"/>
                  </a:cubicBezTo>
                  <a:cubicBezTo>
                    <a:pt x="10105" y="1647"/>
                    <a:pt x="9183" y="1255"/>
                    <a:pt x="8177" y="1099"/>
                  </a:cubicBezTo>
                  <a:cubicBezTo>
                    <a:pt x="8184" y="1056"/>
                    <a:pt x="8203" y="1018"/>
                    <a:pt x="8203" y="974"/>
                  </a:cubicBezTo>
                  <a:cubicBezTo>
                    <a:pt x="8203" y="437"/>
                    <a:pt x="7765" y="0"/>
                    <a:pt x="72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7"/>
            <p:cNvSpPr/>
            <p:nvPr/>
          </p:nvSpPr>
          <p:spPr>
            <a:xfrm>
              <a:off x="769890" y="868849"/>
              <a:ext cx="692971" cy="693467"/>
            </a:xfrm>
            <a:custGeom>
              <a:avLst/>
              <a:gdLst/>
              <a:ahLst/>
              <a:cxnLst/>
              <a:rect l="l" t="t" r="r" b="b"/>
              <a:pathLst>
                <a:path w="9786" h="9793" extrusionOk="0">
                  <a:moveTo>
                    <a:pt x="4894" y="1765"/>
                  </a:moveTo>
                  <a:cubicBezTo>
                    <a:pt x="6621" y="1765"/>
                    <a:pt x="8022" y="3165"/>
                    <a:pt x="8022" y="4895"/>
                  </a:cubicBezTo>
                  <a:cubicBezTo>
                    <a:pt x="8022" y="6624"/>
                    <a:pt x="6621" y="8022"/>
                    <a:pt x="4894" y="8022"/>
                  </a:cubicBezTo>
                  <a:cubicBezTo>
                    <a:pt x="3166" y="8022"/>
                    <a:pt x="1765" y="6622"/>
                    <a:pt x="1765" y="4895"/>
                  </a:cubicBezTo>
                  <a:cubicBezTo>
                    <a:pt x="1765" y="3166"/>
                    <a:pt x="3166" y="1765"/>
                    <a:pt x="4894" y="1765"/>
                  </a:cubicBezTo>
                  <a:close/>
                  <a:moveTo>
                    <a:pt x="4892" y="1"/>
                  </a:moveTo>
                  <a:cubicBezTo>
                    <a:pt x="4529" y="1"/>
                    <a:pt x="4234" y="297"/>
                    <a:pt x="4234" y="660"/>
                  </a:cubicBezTo>
                  <a:cubicBezTo>
                    <a:pt x="4234" y="691"/>
                    <a:pt x="4247" y="714"/>
                    <a:pt x="4250" y="746"/>
                  </a:cubicBezTo>
                  <a:cubicBezTo>
                    <a:pt x="3571" y="850"/>
                    <a:pt x="2943" y="1117"/>
                    <a:pt x="2413" y="1506"/>
                  </a:cubicBezTo>
                  <a:cubicBezTo>
                    <a:pt x="2395" y="1483"/>
                    <a:pt x="2387" y="1454"/>
                    <a:pt x="2365" y="1434"/>
                  </a:cubicBezTo>
                  <a:cubicBezTo>
                    <a:pt x="2236" y="1305"/>
                    <a:pt x="2067" y="1241"/>
                    <a:pt x="1898" y="1241"/>
                  </a:cubicBezTo>
                  <a:cubicBezTo>
                    <a:pt x="1729" y="1241"/>
                    <a:pt x="1560" y="1305"/>
                    <a:pt x="1432" y="1434"/>
                  </a:cubicBezTo>
                  <a:cubicBezTo>
                    <a:pt x="1175" y="1691"/>
                    <a:pt x="1175" y="2110"/>
                    <a:pt x="1432" y="2366"/>
                  </a:cubicBezTo>
                  <a:cubicBezTo>
                    <a:pt x="1453" y="2390"/>
                    <a:pt x="1480" y="2398"/>
                    <a:pt x="1503" y="2416"/>
                  </a:cubicBezTo>
                  <a:cubicBezTo>
                    <a:pt x="1113" y="2947"/>
                    <a:pt x="847" y="3570"/>
                    <a:pt x="743" y="4253"/>
                  </a:cubicBezTo>
                  <a:cubicBezTo>
                    <a:pt x="714" y="4249"/>
                    <a:pt x="688" y="4235"/>
                    <a:pt x="660" y="4235"/>
                  </a:cubicBezTo>
                  <a:cubicBezTo>
                    <a:pt x="297" y="4235"/>
                    <a:pt x="1" y="4532"/>
                    <a:pt x="1" y="4896"/>
                  </a:cubicBezTo>
                  <a:cubicBezTo>
                    <a:pt x="1" y="5260"/>
                    <a:pt x="298" y="5555"/>
                    <a:pt x="660" y="5555"/>
                  </a:cubicBezTo>
                  <a:cubicBezTo>
                    <a:pt x="690" y="5555"/>
                    <a:pt x="716" y="5543"/>
                    <a:pt x="743" y="5539"/>
                  </a:cubicBezTo>
                  <a:cubicBezTo>
                    <a:pt x="847" y="6218"/>
                    <a:pt x="1114" y="6843"/>
                    <a:pt x="1503" y="7376"/>
                  </a:cubicBezTo>
                  <a:cubicBezTo>
                    <a:pt x="1482" y="7392"/>
                    <a:pt x="1454" y="7402"/>
                    <a:pt x="1432" y="7424"/>
                  </a:cubicBezTo>
                  <a:cubicBezTo>
                    <a:pt x="1175" y="7680"/>
                    <a:pt x="1175" y="8101"/>
                    <a:pt x="1432" y="8357"/>
                  </a:cubicBezTo>
                  <a:cubicBezTo>
                    <a:pt x="1560" y="8485"/>
                    <a:pt x="1729" y="8550"/>
                    <a:pt x="1898" y="8550"/>
                  </a:cubicBezTo>
                  <a:cubicBezTo>
                    <a:pt x="2067" y="8550"/>
                    <a:pt x="2236" y="8485"/>
                    <a:pt x="2365" y="8357"/>
                  </a:cubicBezTo>
                  <a:cubicBezTo>
                    <a:pt x="2386" y="8336"/>
                    <a:pt x="2395" y="8307"/>
                    <a:pt x="2413" y="8285"/>
                  </a:cubicBezTo>
                  <a:cubicBezTo>
                    <a:pt x="2943" y="8676"/>
                    <a:pt x="3571" y="8940"/>
                    <a:pt x="4250" y="9046"/>
                  </a:cubicBezTo>
                  <a:cubicBezTo>
                    <a:pt x="4247" y="9075"/>
                    <a:pt x="4234" y="9101"/>
                    <a:pt x="4234" y="9131"/>
                  </a:cubicBezTo>
                  <a:cubicBezTo>
                    <a:pt x="4234" y="9494"/>
                    <a:pt x="4529" y="9792"/>
                    <a:pt x="4892" y="9792"/>
                  </a:cubicBezTo>
                  <a:cubicBezTo>
                    <a:pt x="5255" y="9792"/>
                    <a:pt x="5551" y="9494"/>
                    <a:pt x="5551" y="9131"/>
                  </a:cubicBezTo>
                  <a:cubicBezTo>
                    <a:pt x="5551" y="9101"/>
                    <a:pt x="5538" y="9075"/>
                    <a:pt x="5535" y="9046"/>
                  </a:cubicBezTo>
                  <a:cubicBezTo>
                    <a:pt x="6214" y="8940"/>
                    <a:pt x="6839" y="8676"/>
                    <a:pt x="7372" y="8285"/>
                  </a:cubicBezTo>
                  <a:cubicBezTo>
                    <a:pt x="7391" y="8309"/>
                    <a:pt x="7399" y="8336"/>
                    <a:pt x="7420" y="8357"/>
                  </a:cubicBezTo>
                  <a:cubicBezTo>
                    <a:pt x="7548" y="8485"/>
                    <a:pt x="7717" y="8550"/>
                    <a:pt x="7886" y="8550"/>
                  </a:cubicBezTo>
                  <a:cubicBezTo>
                    <a:pt x="8055" y="8550"/>
                    <a:pt x="8225" y="8485"/>
                    <a:pt x="8353" y="8357"/>
                  </a:cubicBezTo>
                  <a:cubicBezTo>
                    <a:pt x="8610" y="8101"/>
                    <a:pt x="8610" y="7680"/>
                    <a:pt x="8353" y="7424"/>
                  </a:cubicBezTo>
                  <a:cubicBezTo>
                    <a:pt x="8331" y="7403"/>
                    <a:pt x="8303" y="7392"/>
                    <a:pt x="8281" y="7376"/>
                  </a:cubicBezTo>
                  <a:cubicBezTo>
                    <a:pt x="8670" y="6843"/>
                    <a:pt x="8936" y="6220"/>
                    <a:pt x="9040" y="5539"/>
                  </a:cubicBezTo>
                  <a:cubicBezTo>
                    <a:pt x="9070" y="5542"/>
                    <a:pt x="9096" y="5555"/>
                    <a:pt x="9127" y="5555"/>
                  </a:cubicBezTo>
                  <a:cubicBezTo>
                    <a:pt x="9490" y="5555"/>
                    <a:pt x="9785" y="5260"/>
                    <a:pt x="9785" y="4896"/>
                  </a:cubicBezTo>
                  <a:cubicBezTo>
                    <a:pt x="9785" y="4532"/>
                    <a:pt x="9490" y="4235"/>
                    <a:pt x="9127" y="4235"/>
                  </a:cubicBezTo>
                  <a:cubicBezTo>
                    <a:pt x="9096" y="4235"/>
                    <a:pt x="9070" y="4249"/>
                    <a:pt x="9040" y="4253"/>
                  </a:cubicBezTo>
                  <a:cubicBezTo>
                    <a:pt x="8936" y="3573"/>
                    <a:pt x="8670" y="2947"/>
                    <a:pt x="8281" y="2416"/>
                  </a:cubicBezTo>
                  <a:cubicBezTo>
                    <a:pt x="8303" y="2398"/>
                    <a:pt x="8331" y="2390"/>
                    <a:pt x="8353" y="2366"/>
                  </a:cubicBezTo>
                  <a:cubicBezTo>
                    <a:pt x="8610" y="2110"/>
                    <a:pt x="8610" y="1691"/>
                    <a:pt x="8353" y="1434"/>
                  </a:cubicBezTo>
                  <a:cubicBezTo>
                    <a:pt x="8225" y="1305"/>
                    <a:pt x="8055" y="1241"/>
                    <a:pt x="7886" y="1241"/>
                  </a:cubicBezTo>
                  <a:cubicBezTo>
                    <a:pt x="7717" y="1241"/>
                    <a:pt x="7548" y="1305"/>
                    <a:pt x="7420" y="1434"/>
                  </a:cubicBezTo>
                  <a:cubicBezTo>
                    <a:pt x="7399" y="1454"/>
                    <a:pt x="7391" y="1484"/>
                    <a:pt x="7372" y="1506"/>
                  </a:cubicBezTo>
                  <a:cubicBezTo>
                    <a:pt x="6840" y="1117"/>
                    <a:pt x="6214" y="850"/>
                    <a:pt x="5535" y="746"/>
                  </a:cubicBezTo>
                  <a:cubicBezTo>
                    <a:pt x="5538" y="716"/>
                    <a:pt x="5551" y="691"/>
                    <a:pt x="5551" y="660"/>
                  </a:cubicBezTo>
                  <a:cubicBezTo>
                    <a:pt x="5551" y="297"/>
                    <a:pt x="5255" y="1"/>
                    <a:pt x="48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09" name="Google Shape;409;p37"/>
            <p:cNvGrpSpPr/>
            <p:nvPr/>
          </p:nvGrpSpPr>
          <p:grpSpPr>
            <a:xfrm>
              <a:off x="998500" y="1097444"/>
              <a:ext cx="2256519" cy="2948604"/>
              <a:chOff x="1119525" y="2437600"/>
              <a:chExt cx="1296850" cy="1694600"/>
            </a:xfrm>
          </p:grpSpPr>
          <p:sp>
            <p:nvSpPr>
              <p:cNvPr id="410" name="Google Shape;410;p37"/>
              <p:cNvSpPr/>
              <p:nvPr/>
            </p:nvSpPr>
            <p:spPr>
              <a:xfrm>
                <a:off x="1219475" y="2437600"/>
                <a:ext cx="850625" cy="1694600"/>
              </a:xfrm>
              <a:custGeom>
                <a:avLst/>
                <a:gdLst/>
                <a:ahLst/>
                <a:cxnLst/>
                <a:rect l="l" t="t" r="r" b="b"/>
                <a:pathLst>
                  <a:path w="34025" h="67784" extrusionOk="0">
                    <a:moveTo>
                      <a:pt x="4295" y="0"/>
                    </a:moveTo>
                    <a:cubicBezTo>
                      <a:pt x="1934" y="0"/>
                      <a:pt x="1" y="1933"/>
                      <a:pt x="1" y="4295"/>
                    </a:cubicBezTo>
                    <a:lnTo>
                      <a:pt x="1" y="63488"/>
                    </a:lnTo>
                    <a:cubicBezTo>
                      <a:pt x="1" y="65850"/>
                      <a:pt x="1934" y="67783"/>
                      <a:pt x="4295" y="67783"/>
                    </a:cubicBezTo>
                    <a:lnTo>
                      <a:pt x="29730" y="67783"/>
                    </a:lnTo>
                    <a:cubicBezTo>
                      <a:pt x="32091" y="67783"/>
                      <a:pt x="34024" y="65850"/>
                      <a:pt x="34024" y="63488"/>
                    </a:cubicBezTo>
                    <a:lnTo>
                      <a:pt x="34024" y="4295"/>
                    </a:lnTo>
                    <a:cubicBezTo>
                      <a:pt x="34024" y="1933"/>
                      <a:pt x="32091" y="0"/>
                      <a:pt x="297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37"/>
              <p:cNvSpPr/>
              <p:nvPr/>
            </p:nvSpPr>
            <p:spPr>
              <a:xfrm>
                <a:off x="1292050" y="2538575"/>
                <a:ext cx="705425" cy="1401475"/>
              </a:xfrm>
              <a:custGeom>
                <a:avLst/>
                <a:gdLst/>
                <a:ahLst/>
                <a:cxnLst/>
                <a:rect l="l" t="t" r="r" b="b"/>
                <a:pathLst>
                  <a:path w="28217" h="56059" extrusionOk="0">
                    <a:moveTo>
                      <a:pt x="1" y="1"/>
                    </a:moveTo>
                    <a:lnTo>
                      <a:pt x="1" y="56059"/>
                    </a:lnTo>
                    <a:lnTo>
                      <a:pt x="28217" y="56059"/>
                    </a:lnTo>
                    <a:lnTo>
                      <a:pt x="2821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37"/>
              <p:cNvSpPr/>
              <p:nvPr/>
            </p:nvSpPr>
            <p:spPr>
              <a:xfrm>
                <a:off x="1564275" y="4000025"/>
                <a:ext cx="160975" cy="53675"/>
              </a:xfrm>
              <a:custGeom>
                <a:avLst/>
                <a:gdLst/>
                <a:ahLst/>
                <a:cxnLst/>
                <a:rect l="l" t="t" r="r" b="b"/>
                <a:pathLst>
                  <a:path w="6439" h="2147" extrusionOk="0">
                    <a:moveTo>
                      <a:pt x="1073" y="0"/>
                    </a:moveTo>
                    <a:cubicBezTo>
                      <a:pt x="481" y="0"/>
                      <a:pt x="1" y="481"/>
                      <a:pt x="1" y="1073"/>
                    </a:cubicBezTo>
                    <a:cubicBezTo>
                      <a:pt x="1" y="1666"/>
                      <a:pt x="480" y="2146"/>
                      <a:pt x="1073" y="2146"/>
                    </a:cubicBezTo>
                    <a:lnTo>
                      <a:pt x="5365" y="2146"/>
                    </a:lnTo>
                    <a:cubicBezTo>
                      <a:pt x="5958" y="2146"/>
                      <a:pt x="6439" y="1666"/>
                      <a:pt x="6439" y="1073"/>
                    </a:cubicBezTo>
                    <a:cubicBezTo>
                      <a:pt x="6439" y="481"/>
                      <a:pt x="5960" y="0"/>
                      <a:pt x="536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37"/>
              <p:cNvSpPr/>
              <p:nvPr/>
            </p:nvSpPr>
            <p:spPr>
              <a:xfrm>
                <a:off x="1292050" y="2538600"/>
                <a:ext cx="705425" cy="1401450"/>
              </a:xfrm>
              <a:custGeom>
                <a:avLst/>
                <a:gdLst/>
                <a:ahLst/>
                <a:cxnLst/>
                <a:rect l="l" t="t" r="r" b="b"/>
                <a:pathLst>
                  <a:path w="28217" h="56058" extrusionOk="0">
                    <a:moveTo>
                      <a:pt x="28217" y="1"/>
                    </a:moveTo>
                    <a:lnTo>
                      <a:pt x="1" y="56058"/>
                    </a:lnTo>
                    <a:lnTo>
                      <a:pt x="28217" y="56058"/>
                    </a:lnTo>
                    <a:lnTo>
                      <a:pt x="2821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37"/>
              <p:cNvSpPr/>
              <p:nvPr/>
            </p:nvSpPr>
            <p:spPr>
              <a:xfrm>
                <a:off x="1589550" y="2745875"/>
                <a:ext cx="826825" cy="717975"/>
              </a:xfrm>
              <a:custGeom>
                <a:avLst/>
                <a:gdLst/>
                <a:ahLst/>
                <a:cxnLst/>
                <a:rect l="l" t="t" r="r" b="b"/>
                <a:pathLst>
                  <a:path w="33073" h="28719" extrusionOk="0">
                    <a:moveTo>
                      <a:pt x="16536" y="1"/>
                    </a:moveTo>
                    <a:cubicBezTo>
                      <a:pt x="15362" y="932"/>
                      <a:pt x="10963" y="4109"/>
                      <a:pt x="5433" y="4199"/>
                    </a:cubicBezTo>
                    <a:cubicBezTo>
                      <a:pt x="5433" y="4199"/>
                      <a:pt x="1" y="22645"/>
                      <a:pt x="16536" y="28719"/>
                    </a:cubicBezTo>
                    <a:cubicBezTo>
                      <a:pt x="33072" y="22645"/>
                      <a:pt x="27639" y="4199"/>
                      <a:pt x="27639" y="4199"/>
                    </a:cubicBezTo>
                    <a:cubicBezTo>
                      <a:pt x="22109" y="4108"/>
                      <a:pt x="17708" y="931"/>
                      <a:pt x="1653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37"/>
              <p:cNvSpPr/>
              <p:nvPr/>
            </p:nvSpPr>
            <p:spPr>
              <a:xfrm>
                <a:off x="1626925" y="2772500"/>
                <a:ext cx="752025" cy="662575"/>
              </a:xfrm>
              <a:custGeom>
                <a:avLst/>
                <a:gdLst/>
                <a:ahLst/>
                <a:cxnLst/>
                <a:rect l="l" t="t" r="r" b="b"/>
                <a:pathLst>
                  <a:path w="30081" h="26503" extrusionOk="0">
                    <a:moveTo>
                      <a:pt x="15041" y="0"/>
                    </a:moveTo>
                    <a:lnTo>
                      <a:pt x="14800" y="191"/>
                    </a:lnTo>
                    <a:cubicBezTo>
                      <a:pt x="13743" y="1030"/>
                      <a:pt x="9925" y="3772"/>
                      <a:pt x="5140" y="3850"/>
                    </a:cubicBezTo>
                    <a:lnTo>
                      <a:pt x="4855" y="3855"/>
                    </a:lnTo>
                    <a:lnTo>
                      <a:pt x="4773" y="4128"/>
                    </a:lnTo>
                    <a:cubicBezTo>
                      <a:pt x="4723" y="4297"/>
                      <a:pt x="1" y="20979"/>
                      <a:pt x="14906" y="26452"/>
                    </a:cubicBezTo>
                    <a:lnTo>
                      <a:pt x="15041" y="26502"/>
                    </a:lnTo>
                    <a:lnTo>
                      <a:pt x="15175" y="26452"/>
                    </a:lnTo>
                    <a:cubicBezTo>
                      <a:pt x="30081" y="20979"/>
                      <a:pt x="25357" y="4297"/>
                      <a:pt x="25308" y="4128"/>
                    </a:cubicBezTo>
                    <a:lnTo>
                      <a:pt x="25228" y="3855"/>
                    </a:lnTo>
                    <a:lnTo>
                      <a:pt x="24943" y="3850"/>
                    </a:lnTo>
                    <a:cubicBezTo>
                      <a:pt x="20155" y="3772"/>
                      <a:pt x="16340" y="1030"/>
                      <a:pt x="15283" y="191"/>
                    </a:cubicBezTo>
                    <a:lnTo>
                      <a:pt x="1504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37"/>
              <p:cNvSpPr/>
              <p:nvPr/>
            </p:nvSpPr>
            <p:spPr>
              <a:xfrm>
                <a:off x="1914400" y="2925375"/>
                <a:ext cx="177100" cy="174150"/>
              </a:xfrm>
              <a:custGeom>
                <a:avLst/>
                <a:gdLst/>
                <a:ahLst/>
                <a:cxnLst/>
                <a:rect l="l" t="t" r="r" b="b"/>
                <a:pathLst>
                  <a:path w="7084" h="6966" extrusionOk="0">
                    <a:moveTo>
                      <a:pt x="4036" y="913"/>
                    </a:moveTo>
                    <a:cubicBezTo>
                      <a:pt x="5213" y="913"/>
                      <a:pt x="6168" y="1871"/>
                      <a:pt x="6168" y="3046"/>
                    </a:cubicBezTo>
                    <a:lnTo>
                      <a:pt x="6168" y="3918"/>
                    </a:lnTo>
                    <a:cubicBezTo>
                      <a:pt x="6168" y="5095"/>
                      <a:pt x="5213" y="6052"/>
                      <a:pt x="4036" y="6052"/>
                    </a:cubicBezTo>
                    <a:lnTo>
                      <a:pt x="3049" y="6052"/>
                    </a:lnTo>
                    <a:cubicBezTo>
                      <a:pt x="1872" y="6052"/>
                      <a:pt x="915" y="5095"/>
                      <a:pt x="915" y="3918"/>
                    </a:cubicBezTo>
                    <a:lnTo>
                      <a:pt x="915" y="3046"/>
                    </a:lnTo>
                    <a:cubicBezTo>
                      <a:pt x="915" y="1869"/>
                      <a:pt x="1872" y="913"/>
                      <a:pt x="3049" y="913"/>
                    </a:cubicBezTo>
                    <a:close/>
                    <a:moveTo>
                      <a:pt x="3047" y="1"/>
                    </a:moveTo>
                    <a:cubicBezTo>
                      <a:pt x="1366" y="1"/>
                      <a:pt x="1" y="1366"/>
                      <a:pt x="1" y="3046"/>
                    </a:cubicBezTo>
                    <a:lnTo>
                      <a:pt x="1" y="3918"/>
                    </a:lnTo>
                    <a:cubicBezTo>
                      <a:pt x="1" y="5599"/>
                      <a:pt x="1366" y="6965"/>
                      <a:pt x="3047" y="6965"/>
                    </a:cubicBezTo>
                    <a:lnTo>
                      <a:pt x="4035" y="6965"/>
                    </a:lnTo>
                    <a:cubicBezTo>
                      <a:pt x="5715" y="6965"/>
                      <a:pt x="7083" y="5599"/>
                      <a:pt x="7081" y="3918"/>
                    </a:cubicBezTo>
                    <a:lnTo>
                      <a:pt x="7081" y="3046"/>
                    </a:lnTo>
                    <a:cubicBezTo>
                      <a:pt x="7081" y="1366"/>
                      <a:pt x="5715" y="1"/>
                      <a:pt x="403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37"/>
              <p:cNvSpPr/>
              <p:nvPr/>
            </p:nvSpPr>
            <p:spPr>
              <a:xfrm>
                <a:off x="1874500" y="3025250"/>
                <a:ext cx="256925" cy="257000"/>
              </a:xfrm>
              <a:custGeom>
                <a:avLst/>
                <a:gdLst/>
                <a:ahLst/>
                <a:cxnLst/>
                <a:rect l="l" t="t" r="r" b="b"/>
                <a:pathLst>
                  <a:path w="10277" h="10280" extrusionOk="0">
                    <a:moveTo>
                      <a:pt x="2987" y="0"/>
                    </a:moveTo>
                    <a:cubicBezTo>
                      <a:pt x="1346" y="0"/>
                      <a:pt x="0" y="1346"/>
                      <a:pt x="0" y="2989"/>
                    </a:cubicBezTo>
                    <a:lnTo>
                      <a:pt x="0" y="7290"/>
                    </a:lnTo>
                    <a:cubicBezTo>
                      <a:pt x="0" y="8934"/>
                      <a:pt x="1344" y="10279"/>
                      <a:pt x="2987" y="10279"/>
                    </a:cubicBezTo>
                    <a:lnTo>
                      <a:pt x="7289" y="10279"/>
                    </a:lnTo>
                    <a:cubicBezTo>
                      <a:pt x="8932" y="10279"/>
                      <a:pt x="10277" y="8934"/>
                      <a:pt x="10277" y="7290"/>
                    </a:cubicBezTo>
                    <a:lnTo>
                      <a:pt x="10277" y="2989"/>
                    </a:lnTo>
                    <a:cubicBezTo>
                      <a:pt x="10277" y="1346"/>
                      <a:pt x="8932" y="0"/>
                      <a:pt x="728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37"/>
              <p:cNvSpPr/>
              <p:nvPr/>
            </p:nvSpPr>
            <p:spPr>
              <a:xfrm>
                <a:off x="1890650" y="3041425"/>
                <a:ext cx="240775" cy="240825"/>
              </a:xfrm>
              <a:custGeom>
                <a:avLst/>
                <a:gdLst/>
                <a:ahLst/>
                <a:cxnLst/>
                <a:rect l="l" t="t" r="r" b="b"/>
                <a:pathLst>
                  <a:path w="9631" h="9633" extrusionOk="0">
                    <a:moveTo>
                      <a:pt x="8491" y="0"/>
                    </a:moveTo>
                    <a:cubicBezTo>
                      <a:pt x="8894" y="512"/>
                      <a:pt x="9138" y="1152"/>
                      <a:pt x="9138" y="1849"/>
                    </a:cubicBezTo>
                    <a:lnTo>
                      <a:pt x="9138" y="6150"/>
                    </a:lnTo>
                    <a:cubicBezTo>
                      <a:pt x="9138" y="7794"/>
                      <a:pt x="7792" y="9139"/>
                      <a:pt x="6150" y="9139"/>
                    </a:cubicBezTo>
                    <a:lnTo>
                      <a:pt x="1847" y="9139"/>
                    </a:lnTo>
                    <a:cubicBezTo>
                      <a:pt x="1151" y="9139"/>
                      <a:pt x="509" y="8896"/>
                      <a:pt x="0" y="8492"/>
                    </a:cubicBezTo>
                    <a:lnTo>
                      <a:pt x="0" y="8492"/>
                    </a:lnTo>
                    <a:cubicBezTo>
                      <a:pt x="547" y="9184"/>
                      <a:pt x="1393" y="9632"/>
                      <a:pt x="2339" y="9632"/>
                    </a:cubicBezTo>
                    <a:lnTo>
                      <a:pt x="6640" y="9632"/>
                    </a:lnTo>
                    <a:cubicBezTo>
                      <a:pt x="8284" y="9632"/>
                      <a:pt x="9630" y="8287"/>
                      <a:pt x="9630" y="6643"/>
                    </a:cubicBezTo>
                    <a:lnTo>
                      <a:pt x="9630" y="2342"/>
                    </a:lnTo>
                    <a:cubicBezTo>
                      <a:pt x="9631" y="1396"/>
                      <a:pt x="9182" y="550"/>
                      <a:pt x="849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37"/>
              <p:cNvSpPr/>
              <p:nvPr/>
            </p:nvSpPr>
            <p:spPr>
              <a:xfrm>
                <a:off x="1964400" y="3085750"/>
                <a:ext cx="77125" cy="151975"/>
              </a:xfrm>
              <a:custGeom>
                <a:avLst/>
                <a:gdLst/>
                <a:ahLst/>
                <a:cxnLst/>
                <a:rect l="l" t="t" r="r" b="b"/>
                <a:pathLst>
                  <a:path w="3085" h="6079" extrusionOk="0">
                    <a:moveTo>
                      <a:pt x="1543" y="1"/>
                    </a:moveTo>
                    <a:cubicBezTo>
                      <a:pt x="691" y="1"/>
                      <a:pt x="1" y="691"/>
                      <a:pt x="1" y="1543"/>
                    </a:cubicBezTo>
                    <a:cubicBezTo>
                      <a:pt x="1" y="2153"/>
                      <a:pt x="359" y="2677"/>
                      <a:pt x="876" y="2927"/>
                    </a:cubicBezTo>
                    <a:lnTo>
                      <a:pt x="110" y="5816"/>
                    </a:lnTo>
                    <a:cubicBezTo>
                      <a:pt x="81" y="5959"/>
                      <a:pt x="177" y="6079"/>
                      <a:pt x="325" y="6079"/>
                    </a:cubicBezTo>
                    <a:lnTo>
                      <a:pt x="2767" y="6079"/>
                    </a:lnTo>
                    <a:cubicBezTo>
                      <a:pt x="2913" y="6079"/>
                      <a:pt x="3010" y="5959"/>
                      <a:pt x="2982" y="5816"/>
                    </a:cubicBezTo>
                    <a:lnTo>
                      <a:pt x="2215" y="2927"/>
                    </a:lnTo>
                    <a:cubicBezTo>
                      <a:pt x="2726" y="2677"/>
                      <a:pt x="3084" y="2153"/>
                      <a:pt x="3084" y="1543"/>
                    </a:cubicBezTo>
                    <a:cubicBezTo>
                      <a:pt x="3084" y="691"/>
                      <a:pt x="2394" y="1"/>
                      <a:pt x="15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37"/>
              <p:cNvSpPr/>
              <p:nvPr/>
            </p:nvSpPr>
            <p:spPr>
              <a:xfrm>
                <a:off x="1131100" y="3216975"/>
                <a:ext cx="427175" cy="389225"/>
              </a:xfrm>
              <a:custGeom>
                <a:avLst/>
                <a:gdLst/>
                <a:ahLst/>
                <a:cxnLst/>
                <a:rect l="l" t="t" r="r" b="b"/>
                <a:pathLst>
                  <a:path w="17087" h="15569" extrusionOk="0">
                    <a:moveTo>
                      <a:pt x="8544" y="1765"/>
                    </a:moveTo>
                    <a:cubicBezTo>
                      <a:pt x="10084" y="1765"/>
                      <a:pt x="11625" y="2353"/>
                      <a:pt x="12800" y="3528"/>
                    </a:cubicBezTo>
                    <a:cubicBezTo>
                      <a:pt x="15151" y="5879"/>
                      <a:pt x="15151" y="9690"/>
                      <a:pt x="12800" y="12040"/>
                    </a:cubicBezTo>
                    <a:cubicBezTo>
                      <a:pt x="11624" y="13216"/>
                      <a:pt x="10083" y="13804"/>
                      <a:pt x="8543" y="13804"/>
                    </a:cubicBezTo>
                    <a:cubicBezTo>
                      <a:pt x="7003" y="13804"/>
                      <a:pt x="5462" y="13216"/>
                      <a:pt x="4288" y="12041"/>
                    </a:cubicBezTo>
                    <a:cubicBezTo>
                      <a:pt x="1937" y="9690"/>
                      <a:pt x="1937" y="5879"/>
                      <a:pt x="4288" y="3528"/>
                    </a:cubicBezTo>
                    <a:cubicBezTo>
                      <a:pt x="5463" y="2353"/>
                      <a:pt x="7004" y="1765"/>
                      <a:pt x="8544" y="1765"/>
                    </a:cubicBezTo>
                    <a:close/>
                    <a:moveTo>
                      <a:pt x="8544" y="1"/>
                    </a:moveTo>
                    <a:cubicBezTo>
                      <a:pt x="6552" y="1"/>
                      <a:pt x="4560" y="761"/>
                      <a:pt x="3041" y="2280"/>
                    </a:cubicBezTo>
                    <a:cubicBezTo>
                      <a:pt x="1" y="5320"/>
                      <a:pt x="1" y="10249"/>
                      <a:pt x="3041" y="13289"/>
                    </a:cubicBezTo>
                    <a:cubicBezTo>
                      <a:pt x="4561" y="14809"/>
                      <a:pt x="6553" y="15569"/>
                      <a:pt x="8545" y="15569"/>
                    </a:cubicBezTo>
                    <a:cubicBezTo>
                      <a:pt x="10537" y="15569"/>
                      <a:pt x="12530" y="14809"/>
                      <a:pt x="14049" y="13289"/>
                    </a:cubicBezTo>
                    <a:cubicBezTo>
                      <a:pt x="17087" y="10249"/>
                      <a:pt x="17087" y="5321"/>
                      <a:pt x="14049" y="2282"/>
                    </a:cubicBezTo>
                    <a:cubicBezTo>
                      <a:pt x="12529" y="761"/>
                      <a:pt x="10537" y="1"/>
                      <a:pt x="854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37"/>
              <p:cNvSpPr/>
              <p:nvPr/>
            </p:nvSpPr>
            <p:spPr>
              <a:xfrm>
                <a:off x="1179500" y="3261100"/>
                <a:ext cx="330400" cy="300975"/>
              </a:xfrm>
              <a:custGeom>
                <a:avLst/>
                <a:gdLst/>
                <a:ahLst/>
                <a:cxnLst/>
                <a:rect l="l" t="t" r="r" b="b"/>
                <a:pathLst>
                  <a:path w="13216" h="12039" extrusionOk="0">
                    <a:moveTo>
                      <a:pt x="6608" y="0"/>
                    </a:moveTo>
                    <a:cubicBezTo>
                      <a:pt x="5068" y="0"/>
                      <a:pt x="3527" y="588"/>
                      <a:pt x="2352" y="1763"/>
                    </a:cubicBezTo>
                    <a:cubicBezTo>
                      <a:pt x="1" y="4114"/>
                      <a:pt x="1" y="7925"/>
                      <a:pt x="2352" y="10276"/>
                    </a:cubicBezTo>
                    <a:cubicBezTo>
                      <a:pt x="3526" y="11451"/>
                      <a:pt x="5067" y="12039"/>
                      <a:pt x="6607" y="12039"/>
                    </a:cubicBezTo>
                    <a:cubicBezTo>
                      <a:pt x="8147" y="12039"/>
                      <a:pt x="9688" y="11451"/>
                      <a:pt x="10864" y="10275"/>
                    </a:cubicBezTo>
                    <a:cubicBezTo>
                      <a:pt x="13215" y="7925"/>
                      <a:pt x="13215" y="4114"/>
                      <a:pt x="10864" y="1763"/>
                    </a:cubicBezTo>
                    <a:cubicBezTo>
                      <a:pt x="9689" y="588"/>
                      <a:pt x="8148" y="0"/>
                      <a:pt x="660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37"/>
              <p:cNvSpPr/>
              <p:nvPr/>
            </p:nvSpPr>
            <p:spPr>
              <a:xfrm>
                <a:off x="1434150" y="3501025"/>
                <a:ext cx="191475" cy="191400"/>
              </a:xfrm>
              <a:custGeom>
                <a:avLst/>
                <a:gdLst/>
                <a:ahLst/>
                <a:cxnLst/>
                <a:rect l="l" t="t" r="r" b="b"/>
                <a:pathLst>
                  <a:path w="7659" h="7656" extrusionOk="0">
                    <a:moveTo>
                      <a:pt x="1357" y="0"/>
                    </a:moveTo>
                    <a:lnTo>
                      <a:pt x="0" y="1356"/>
                    </a:lnTo>
                    <a:lnTo>
                      <a:pt x="6301" y="7656"/>
                    </a:lnTo>
                    <a:lnTo>
                      <a:pt x="7658" y="6301"/>
                    </a:lnTo>
                    <a:lnTo>
                      <a:pt x="135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37"/>
              <p:cNvSpPr/>
              <p:nvPr/>
            </p:nvSpPr>
            <p:spPr>
              <a:xfrm>
                <a:off x="1557750" y="3624625"/>
                <a:ext cx="67875" cy="67800"/>
              </a:xfrm>
              <a:custGeom>
                <a:avLst/>
                <a:gdLst/>
                <a:ahLst/>
                <a:cxnLst/>
                <a:rect l="l" t="t" r="r" b="b"/>
                <a:pathLst>
                  <a:path w="2715" h="2712" extrusionOk="0">
                    <a:moveTo>
                      <a:pt x="1357" y="1"/>
                    </a:moveTo>
                    <a:lnTo>
                      <a:pt x="0" y="1357"/>
                    </a:lnTo>
                    <a:lnTo>
                      <a:pt x="1357" y="2712"/>
                    </a:lnTo>
                    <a:lnTo>
                      <a:pt x="2714" y="1357"/>
                    </a:lnTo>
                    <a:lnTo>
                      <a:pt x="135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37"/>
              <p:cNvSpPr/>
              <p:nvPr/>
            </p:nvSpPr>
            <p:spPr>
              <a:xfrm>
                <a:off x="1248675" y="3327200"/>
                <a:ext cx="188775" cy="168725"/>
              </a:xfrm>
              <a:custGeom>
                <a:avLst/>
                <a:gdLst/>
                <a:ahLst/>
                <a:cxnLst/>
                <a:rect l="l" t="t" r="r" b="b"/>
                <a:pathLst>
                  <a:path w="7551" h="6749" extrusionOk="0">
                    <a:moveTo>
                      <a:pt x="3774" y="0"/>
                    </a:moveTo>
                    <a:cubicBezTo>
                      <a:pt x="3125" y="0"/>
                      <a:pt x="2596" y="527"/>
                      <a:pt x="2596" y="1179"/>
                    </a:cubicBezTo>
                    <a:cubicBezTo>
                      <a:pt x="2596" y="1422"/>
                      <a:pt x="2670" y="1648"/>
                      <a:pt x="2795" y="1836"/>
                    </a:cubicBezTo>
                    <a:cubicBezTo>
                      <a:pt x="2633" y="1964"/>
                      <a:pt x="2485" y="2127"/>
                      <a:pt x="2357" y="2313"/>
                    </a:cubicBezTo>
                    <a:cubicBezTo>
                      <a:pt x="1883" y="2014"/>
                      <a:pt x="1408" y="1717"/>
                      <a:pt x="934" y="1419"/>
                    </a:cubicBezTo>
                    <a:cubicBezTo>
                      <a:pt x="897" y="1396"/>
                      <a:pt x="861" y="1386"/>
                      <a:pt x="826" y="1386"/>
                    </a:cubicBezTo>
                    <a:cubicBezTo>
                      <a:pt x="647" y="1386"/>
                      <a:pt x="530" y="1661"/>
                      <a:pt x="722" y="1782"/>
                    </a:cubicBezTo>
                    <a:cubicBezTo>
                      <a:pt x="1198" y="2080"/>
                      <a:pt x="1673" y="2378"/>
                      <a:pt x="2148" y="2678"/>
                    </a:cubicBezTo>
                    <a:cubicBezTo>
                      <a:pt x="1984" y="3026"/>
                      <a:pt x="1879" y="3434"/>
                      <a:pt x="1860" y="3869"/>
                    </a:cubicBezTo>
                    <a:cubicBezTo>
                      <a:pt x="1331" y="3813"/>
                      <a:pt x="799" y="3758"/>
                      <a:pt x="269" y="3703"/>
                    </a:cubicBezTo>
                    <a:cubicBezTo>
                      <a:pt x="260" y="3702"/>
                      <a:pt x="251" y="3701"/>
                      <a:pt x="243" y="3701"/>
                    </a:cubicBezTo>
                    <a:cubicBezTo>
                      <a:pt x="0" y="3701"/>
                      <a:pt x="10" y="4096"/>
                      <a:pt x="269" y="4122"/>
                    </a:cubicBezTo>
                    <a:cubicBezTo>
                      <a:pt x="802" y="4178"/>
                      <a:pt x="1334" y="4232"/>
                      <a:pt x="1867" y="4288"/>
                    </a:cubicBezTo>
                    <a:cubicBezTo>
                      <a:pt x="1896" y="4666"/>
                      <a:pt x="1988" y="5019"/>
                      <a:pt x="2128" y="5330"/>
                    </a:cubicBezTo>
                    <a:cubicBezTo>
                      <a:pt x="1749" y="5684"/>
                      <a:pt x="1369" y="6039"/>
                      <a:pt x="989" y="6393"/>
                    </a:cubicBezTo>
                    <a:cubicBezTo>
                      <a:pt x="835" y="6538"/>
                      <a:pt x="981" y="6749"/>
                      <a:pt x="1147" y="6749"/>
                    </a:cubicBezTo>
                    <a:cubicBezTo>
                      <a:pt x="1194" y="6749"/>
                      <a:pt x="1243" y="6732"/>
                      <a:pt x="1287" y="6691"/>
                    </a:cubicBezTo>
                    <a:cubicBezTo>
                      <a:pt x="1639" y="6364"/>
                      <a:pt x="1988" y="6036"/>
                      <a:pt x="2338" y="5709"/>
                    </a:cubicBezTo>
                    <a:cubicBezTo>
                      <a:pt x="2689" y="6236"/>
                      <a:pt x="3203" y="6570"/>
                      <a:pt x="3776" y="6570"/>
                    </a:cubicBezTo>
                    <a:cubicBezTo>
                      <a:pt x="4350" y="6570"/>
                      <a:pt x="4862" y="6237"/>
                      <a:pt x="5214" y="5709"/>
                    </a:cubicBezTo>
                    <a:cubicBezTo>
                      <a:pt x="5565" y="6036"/>
                      <a:pt x="5915" y="6364"/>
                      <a:pt x="6265" y="6691"/>
                    </a:cubicBezTo>
                    <a:cubicBezTo>
                      <a:pt x="6309" y="6732"/>
                      <a:pt x="6358" y="6749"/>
                      <a:pt x="6406" y="6749"/>
                    </a:cubicBezTo>
                    <a:cubicBezTo>
                      <a:pt x="6571" y="6749"/>
                      <a:pt x="6717" y="6538"/>
                      <a:pt x="6562" y="6393"/>
                    </a:cubicBezTo>
                    <a:cubicBezTo>
                      <a:pt x="6183" y="6039"/>
                      <a:pt x="5804" y="5684"/>
                      <a:pt x="5424" y="5330"/>
                    </a:cubicBezTo>
                    <a:cubicBezTo>
                      <a:pt x="5563" y="5019"/>
                      <a:pt x="5656" y="4666"/>
                      <a:pt x="5685" y="4288"/>
                    </a:cubicBezTo>
                    <a:cubicBezTo>
                      <a:pt x="6219" y="4232"/>
                      <a:pt x="6751" y="4178"/>
                      <a:pt x="7283" y="4122"/>
                    </a:cubicBezTo>
                    <a:cubicBezTo>
                      <a:pt x="7539" y="4096"/>
                      <a:pt x="7551" y="3701"/>
                      <a:pt x="7306" y="3701"/>
                    </a:cubicBezTo>
                    <a:cubicBezTo>
                      <a:pt x="7298" y="3701"/>
                      <a:pt x="7289" y="3702"/>
                      <a:pt x="7280" y="3703"/>
                    </a:cubicBezTo>
                    <a:cubicBezTo>
                      <a:pt x="6751" y="3758"/>
                      <a:pt x="6219" y="3813"/>
                      <a:pt x="5688" y="3869"/>
                    </a:cubicBezTo>
                    <a:cubicBezTo>
                      <a:pt x="5668" y="3434"/>
                      <a:pt x="5565" y="3026"/>
                      <a:pt x="5400" y="2678"/>
                    </a:cubicBezTo>
                    <a:cubicBezTo>
                      <a:pt x="5875" y="2379"/>
                      <a:pt x="6351" y="2080"/>
                      <a:pt x="6827" y="1782"/>
                    </a:cubicBezTo>
                    <a:cubicBezTo>
                      <a:pt x="7019" y="1661"/>
                      <a:pt x="6900" y="1386"/>
                      <a:pt x="6723" y="1386"/>
                    </a:cubicBezTo>
                    <a:cubicBezTo>
                      <a:pt x="6689" y="1386"/>
                      <a:pt x="6653" y="1396"/>
                      <a:pt x="6616" y="1419"/>
                    </a:cubicBezTo>
                    <a:cubicBezTo>
                      <a:pt x="6142" y="1717"/>
                      <a:pt x="5665" y="2014"/>
                      <a:pt x="5191" y="2313"/>
                    </a:cubicBezTo>
                    <a:cubicBezTo>
                      <a:pt x="5063" y="2127"/>
                      <a:pt x="4916" y="1967"/>
                      <a:pt x="4753" y="1836"/>
                    </a:cubicBezTo>
                    <a:cubicBezTo>
                      <a:pt x="4880" y="1649"/>
                      <a:pt x="4953" y="1422"/>
                      <a:pt x="4953" y="1179"/>
                    </a:cubicBezTo>
                    <a:cubicBezTo>
                      <a:pt x="4953" y="528"/>
                      <a:pt x="4426" y="0"/>
                      <a:pt x="377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37"/>
              <p:cNvSpPr/>
              <p:nvPr/>
            </p:nvSpPr>
            <p:spPr>
              <a:xfrm>
                <a:off x="1119525" y="2607350"/>
                <a:ext cx="450100" cy="343075"/>
              </a:xfrm>
              <a:custGeom>
                <a:avLst/>
                <a:gdLst/>
                <a:ahLst/>
                <a:cxnLst/>
                <a:rect l="l" t="t" r="r" b="b"/>
                <a:pathLst>
                  <a:path w="18004" h="13723" extrusionOk="0">
                    <a:moveTo>
                      <a:pt x="1033" y="0"/>
                    </a:moveTo>
                    <a:cubicBezTo>
                      <a:pt x="436" y="0"/>
                      <a:pt x="0" y="487"/>
                      <a:pt x="67" y="1082"/>
                    </a:cubicBezTo>
                    <a:lnTo>
                      <a:pt x="1375" y="12641"/>
                    </a:lnTo>
                    <a:cubicBezTo>
                      <a:pt x="1443" y="13237"/>
                      <a:pt x="1988" y="13722"/>
                      <a:pt x="2586" y="13722"/>
                    </a:cubicBezTo>
                    <a:lnTo>
                      <a:pt x="15427" y="13722"/>
                    </a:lnTo>
                    <a:cubicBezTo>
                      <a:pt x="16024" y="13722"/>
                      <a:pt x="16580" y="13237"/>
                      <a:pt x="16660" y="12645"/>
                    </a:cubicBezTo>
                    <a:lnTo>
                      <a:pt x="17924" y="3237"/>
                    </a:lnTo>
                    <a:cubicBezTo>
                      <a:pt x="18004" y="2642"/>
                      <a:pt x="17578" y="2159"/>
                      <a:pt x="16979" y="2159"/>
                    </a:cubicBezTo>
                    <a:lnTo>
                      <a:pt x="10452" y="2159"/>
                    </a:lnTo>
                    <a:cubicBezTo>
                      <a:pt x="9854" y="2159"/>
                      <a:pt x="9363" y="1674"/>
                      <a:pt x="9363" y="1079"/>
                    </a:cubicBezTo>
                    <a:cubicBezTo>
                      <a:pt x="9363" y="486"/>
                      <a:pt x="8874" y="0"/>
                      <a:pt x="827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37"/>
              <p:cNvSpPr/>
              <p:nvPr/>
            </p:nvSpPr>
            <p:spPr>
              <a:xfrm>
                <a:off x="1163900" y="2632725"/>
                <a:ext cx="361075" cy="343375"/>
              </a:xfrm>
              <a:custGeom>
                <a:avLst/>
                <a:gdLst/>
                <a:ahLst/>
                <a:cxnLst/>
                <a:rect l="l" t="t" r="r" b="b"/>
                <a:pathLst>
                  <a:path w="14443" h="13735" extrusionOk="0">
                    <a:moveTo>
                      <a:pt x="1" y="0"/>
                    </a:moveTo>
                    <a:lnTo>
                      <a:pt x="1" y="13735"/>
                    </a:lnTo>
                    <a:lnTo>
                      <a:pt x="14443" y="13735"/>
                    </a:lnTo>
                    <a:lnTo>
                      <a:pt x="1444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37"/>
              <p:cNvSpPr/>
              <p:nvPr/>
            </p:nvSpPr>
            <p:spPr>
              <a:xfrm>
                <a:off x="1119525" y="2650100"/>
                <a:ext cx="450100" cy="343075"/>
              </a:xfrm>
              <a:custGeom>
                <a:avLst/>
                <a:gdLst/>
                <a:ahLst/>
                <a:cxnLst/>
                <a:rect l="l" t="t" r="r" b="b"/>
                <a:pathLst>
                  <a:path w="18004" h="13723" extrusionOk="0">
                    <a:moveTo>
                      <a:pt x="1033" y="1"/>
                    </a:moveTo>
                    <a:cubicBezTo>
                      <a:pt x="436" y="1"/>
                      <a:pt x="0" y="488"/>
                      <a:pt x="67" y="1082"/>
                    </a:cubicBezTo>
                    <a:lnTo>
                      <a:pt x="1375" y="12641"/>
                    </a:lnTo>
                    <a:cubicBezTo>
                      <a:pt x="1443" y="13237"/>
                      <a:pt x="1988" y="13723"/>
                      <a:pt x="2586" y="13723"/>
                    </a:cubicBezTo>
                    <a:lnTo>
                      <a:pt x="15427" y="13723"/>
                    </a:lnTo>
                    <a:cubicBezTo>
                      <a:pt x="16024" y="13723"/>
                      <a:pt x="16580" y="13237"/>
                      <a:pt x="16660" y="12645"/>
                    </a:cubicBezTo>
                    <a:lnTo>
                      <a:pt x="17924" y="3236"/>
                    </a:lnTo>
                    <a:cubicBezTo>
                      <a:pt x="18004" y="2643"/>
                      <a:pt x="17578" y="2158"/>
                      <a:pt x="16979" y="2158"/>
                    </a:cubicBezTo>
                    <a:lnTo>
                      <a:pt x="10452" y="2158"/>
                    </a:lnTo>
                    <a:cubicBezTo>
                      <a:pt x="9854" y="2158"/>
                      <a:pt x="9363" y="1673"/>
                      <a:pt x="9363" y="1080"/>
                    </a:cubicBezTo>
                    <a:cubicBezTo>
                      <a:pt x="9363" y="486"/>
                      <a:pt x="8874" y="1"/>
                      <a:pt x="827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37"/>
              <p:cNvSpPr/>
              <p:nvPr/>
            </p:nvSpPr>
            <p:spPr>
              <a:xfrm>
                <a:off x="1490925" y="2704050"/>
                <a:ext cx="78700" cy="289125"/>
              </a:xfrm>
              <a:custGeom>
                <a:avLst/>
                <a:gdLst/>
                <a:ahLst/>
                <a:cxnLst/>
                <a:rect l="l" t="t" r="r" b="b"/>
                <a:pathLst>
                  <a:path w="3148" h="11565" extrusionOk="0">
                    <a:moveTo>
                      <a:pt x="1554" y="0"/>
                    </a:moveTo>
                    <a:cubicBezTo>
                      <a:pt x="2153" y="0"/>
                      <a:pt x="2577" y="485"/>
                      <a:pt x="2498" y="1078"/>
                    </a:cubicBezTo>
                    <a:lnTo>
                      <a:pt x="1233" y="10487"/>
                    </a:lnTo>
                    <a:cubicBezTo>
                      <a:pt x="1154" y="11079"/>
                      <a:pt x="599" y="11565"/>
                      <a:pt x="1" y="11565"/>
                    </a:cubicBezTo>
                    <a:lnTo>
                      <a:pt x="571" y="11565"/>
                    </a:lnTo>
                    <a:cubicBezTo>
                      <a:pt x="1168" y="11565"/>
                      <a:pt x="1724" y="11079"/>
                      <a:pt x="1804" y="10487"/>
                    </a:cubicBezTo>
                    <a:lnTo>
                      <a:pt x="3068" y="1078"/>
                    </a:lnTo>
                    <a:cubicBezTo>
                      <a:pt x="3148" y="485"/>
                      <a:pt x="2723" y="0"/>
                      <a:pt x="2124" y="0"/>
                    </a:cubicBezTo>
                    <a:close/>
                  </a:path>
                </a:pathLst>
              </a:custGeom>
              <a:solidFill>
                <a:srgbClr val="F78A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37"/>
              <p:cNvSpPr/>
              <p:nvPr/>
            </p:nvSpPr>
            <p:spPr>
              <a:xfrm>
                <a:off x="1312100" y="2650100"/>
                <a:ext cx="68750" cy="53975"/>
              </a:xfrm>
              <a:custGeom>
                <a:avLst/>
                <a:gdLst/>
                <a:ahLst/>
                <a:cxnLst/>
                <a:rect l="l" t="t" r="r" b="b"/>
                <a:pathLst>
                  <a:path w="2750" h="2159" extrusionOk="0">
                    <a:moveTo>
                      <a:pt x="1" y="1"/>
                    </a:moveTo>
                    <a:cubicBezTo>
                      <a:pt x="601" y="1"/>
                      <a:pt x="1090" y="486"/>
                      <a:pt x="1090" y="1080"/>
                    </a:cubicBezTo>
                    <a:cubicBezTo>
                      <a:pt x="1090" y="1673"/>
                      <a:pt x="1579" y="2158"/>
                      <a:pt x="2179" y="2158"/>
                    </a:cubicBezTo>
                    <a:lnTo>
                      <a:pt x="2749" y="2158"/>
                    </a:lnTo>
                    <a:cubicBezTo>
                      <a:pt x="2151" y="2158"/>
                      <a:pt x="1660" y="1673"/>
                      <a:pt x="1660" y="1080"/>
                    </a:cubicBezTo>
                    <a:cubicBezTo>
                      <a:pt x="1660" y="486"/>
                      <a:pt x="1171" y="1"/>
                      <a:pt x="571" y="1"/>
                    </a:cubicBezTo>
                    <a:close/>
                  </a:path>
                </a:pathLst>
              </a:custGeom>
              <a:solidFill>
                <a:srgbClr val="F78A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37"/>
              <p:cNvSpPr/>
              <p:nvPr/>
            </p:nvSpPr>
            <p:spPr>
              <a:xfrm>
                <a:off x="1843075" y="3686325"/>
                <a:ext cx="377925" cy="205925"/>
              </a:xfrm>
              <a:custGeom>
                <a:avLst/>
                <a:gdLst/>
                <a:ahLst/>
                <a:cxnLst/>
                <a:rect l="l" t="t" r="r" b="b"/>
                <a:pathLst>
                  <a:path w="15117" h="8237" extrusionOk="0">
                    <a:moveTo>
                      <a:pt x="1738" y="0"/>
                    </a:moveTo>
                    <a:cubicBezTo>
                      <a:pt x="782" y="0"/>
                      <a:pt x="0" y="782"/>
                      <a:pt x="0" y="1737"/>
                    </a:cubicBezTo>
                    <a:lnTo>
                      <a:pt x="0" y="6500"/>
                    </a:lnTo>
                    <a:cubicBezTo>
                      <a:pt x="0" y="7455"/>
                      <a:pt x="782" y="8237"/>
                      <a:pt x="1738" y="8237"/>
                    </a:cubicBezTo>
                    <a:lnTo>
                      <a:pt x="13379" y="8237"/>
                    </a:lnTo>
                    <a:cubicBezTo>
                      <a:pt x="14333" y="8237"/>
                      <a:pt x="15116" y="7455"/>
                      <a:pt x="15116" y="6500"/>
                    </a:cubicBezTo>
                    <a:lnTo>
                      <a:pt x="15116" y="1737"/>
                    </a:lnTo>
                    <a:cubicBezTo>
                      <a:pt x="15116" y="782"/>
                      <a:pt x="14335" y="0"/>
                      <a:pt x="1337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37"/>
              <p:cNvSpPr/>
              <p:nvPr/>
            </p:nvSpPr>
            <p:spPr>
              <a:xfrm>
                <a:off x="1843000" y="3797900"/>
                <a:ext cx="378000" cy="45300"/>
              </a:xfrm>
              <a:custGeom>
                <a:avLst/>
                <a:gdLst/>
                <a:ahLst/>
                <a:cxnLst/>
                <a:rect l="l" t="t" r="r" b="b"/>
                <a:pathLst>
                  <a:path w="15120" h="1812" extrusionOk="0">
                    <a:moveTo>
                      <a:pt x="1" y="1"/>
                    </a:moveTo>
                    <a:lnTo>
                      <a:pt x="1" y="1811"/>
                    </a:lnTo>
                    <a:lnTo>
                      <a:pt x="15119" y="1811"/>
                    </a:lnTo>
                    <a:lnTo>
                      <a:pt x="151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37"/>
              <p:cNvSpPr/>
              <p:nvPr/>
            </p:nvSpPr>
            <p:spPr>
              <a:xfrm>
                <a:off x="2088100" y="3720550"/>
                <a:ext cx="94425" cy="41850"/>
              </a:xfrm>
              <a:custGeom>
                <a:avLst/>
                <a:gdLst/>
                <a:ahLst/>
                <a:cxnLst/>
                <a:rect l="l" t="t" r="r" b="b"/>
                <a:pathLst>
                  <a:path w="3777" h="1674" extrusionOk="0">
                    <a:moveTo>
                      <a:pt x="836" y="1"/>
                    </a:moveTo>
                    <a:cubicBezTo>
                      <a:pt x="375" y="1"/>
                      <a:pt x="1" y="375"/>
                      <a:pt x="1" y="836"/>
                    </a:cubicBezTo>
                    <a:cubicBezTo>
                      <a:pt x="1" y="1300"/>
                      <a:pt x="373" y="1674"/>
                      <a:pt x="836" y="1674"/>
                    </a:cubicBezTo>
                    <a:lnTo>
                      <a:pt x="2938" y="1674"/>
                    </a:lnTo>
                    <a:cubicBezTo>
                      <a:pt x="3402" y="1674"/>
                      <a:pt x="3776" y="1300"/>
                      <a:pt x="3776" y="836"/>
                    </a:cubicBezTo>
                    <a:cubicBezTo>
                      <a:pt x="3776" y="375"/>
                      <a:pt x="3402" y="1"/>
                      <a:pt x="293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37"/>
              <p:cNvSpPr/>
              <p:nvPr/>
            </p:nvSpPr>
            <p:spPr>
              <a:xfrm>
                <a:off x="2123850" y="3720550"/>
                <a:ext cx="58700" cy="41850"/>
              </a:xfrm>
              <a:custGeom>
                <a:avLst/>
                <a:gdLst/>
                <a:ahLst/>
                <a:cxnLst/>
                <a:rect l="l" t="t" r="r" b="b"/>
                <a:pathLst>
                  <a:path w="2348" h="1674" extrusionOk="0">
                    <a:moveTo>
                      <a:pt x="800" y="1"/>
                    </a:moveTo>
                    <a:lnTo>
                      <a:pt x="0" y="1674"/>
                    </a:lnTo>
                    <a:lnTo>
                      <a:pt x="1511" y="1674"/>
                    </a:lnTo>
                    <a:cubicBezTo>
                      <a:pt x="1973" y="1674"/>
                      <a:pt x="2348" y="1300"/>
                      <a:pt x="2348" y="836"/>
                    </a:cubicBezTo>
                    <a:cubicBezTo>
                      <a:pt x="2346" y="375"/>
                      <a:pt x="1972" y="1"/>
                      <a:pt x="151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37"/>
              <p:cNvSpPr/>
              <p:nvPr/>
            </p:nvSpPr>
            <p:spPr>
              <a:xfrm>
                <a:off x="1889925" y="3733300"/>
                <a:ext cx="120125" cy="8175"/>
              </a:xfrm>
              <a:custGeom>
                <a:avLst/>
                <a:gdLst/>
                <a:ahLst/>
                <a:cxnLst/>
                <a:rect l="l" t="t" r="r" b="b"/>
                <a:pathLst>
                  <a:path w="4805" h="327" extrusionOk="0">
                    <a:moveTo>
                      <a:pt x="1" y="1"/>
                    </a:moveTo>
                    <a:lnTo>
                      <a:pt x="1" y="326"/>
                    </a:lnTo>
                    <a:lnTo>
                      <a:pt x="4804" y="326"/>
                    </a:lnTo>
                    <a:lnTo>
                      <a:pt x="480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37"/>
              <p:cNvSpPr/>
              <p:nvPr/>
            </p:nvSpPr>
            <p:spPr>
              <a:xfrm>
                <a:off x="1889925" y="3756300"/>
                <a:ext cx="165725" cy="8150"/>
              </a:xfrm>
              <a:custGeom>
                <a:avLst/>
                <a:gdLst/>
                <a:ahLst/>
                <a:cxnLst/>
                <a:rect l="l" t="t" r="r" b="b"/>
                <a:pathLst>
                  <a:path w="6629" h="326" extrusionOk="0">
                    <a:moveTo>
                      <a:pt x="1" y="1"/>
                    </a:moveTo>
                    <a:lnTo>
                      <a:pt x="1" y="326"/>
                    </a:lnTo>
                    <a:lnTo>
                      <a:pt x="6628" y="326"/>
                    </a:lnTo>
                    <a:lnTo>
                      <a:pt x="662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36" name="Google Shape;436;p37"/>
            <p:cNvSpPr/>
            <p:nvPr/>
          </p:nvSpPr>
          <p:spPr>
            <a:xfrm>
              <a:off x="719988" y="4453731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7"/>
            <p:cNvSpPr/>
            <p:nvPr/>
          </p:nvSpPr>
          <p:spPr>
            <a:xfrm>
              <a:off x="1101817" y="4157225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7"/>
            <p:cNvSpPr/>
            <p:nvPr/>
          </p:nvSpPr>
          <p:spPr>
            <a:xfrm>
              <a:off x="816779" y="3969852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7"/>
            <p:cNvSpPr/>
            <p:nvPr/>
          </p:nvSpPr>
          <p:spPr>
            <a:xfrm>
              <a:off x="2720802" y="310002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7"/>
            <p:cNvSpPr/>
            <p:nvPr/>
          </p:nvSpPr>
          <p:spPr>
            <a:xfrm>
              <a:off x="2499363" y="765978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7"/>
            <p:cNvSpPr/>
            <p:nvPr/>
          </p:nvSpPr>
          <p:spPr>
            <a:xfrm>
              <a:off x="2817612" y="986278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652164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40"/>
          <p:cNvSpPr/>
          <p:nvPr/>
        </p:nvSpPr>
        <p:spPr>
          <a:xfrm>
            <a:off x="3870813" y="2472085"/>
            <a:ext cx="1625400" cy="16263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596" name="Google Shape;596;p40"/>
          <p:cNvSpPr txBox="1"/>
          <p:nvPr/>
        </p:nvSpPr>
        <p:spPr>
          <a:xfrm>
            <a:off x="6306659" y="2902807"/>
            <a:ext cx="22464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PROJECT METRICS</a:t>
            </a:r>
            <a:endParaRPr sz="2400" dirty="0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597" name="Google Shape;597;p40"/>
          <p:cNvSpPr txBox="1"/>
          <p:nvPr/>
        </p:nvSpPr>
        <p:spPr>
          <a:xfrm>
            <a:off x="960235" y="3036907"/>
            <a:ext cx="2246400" cy="8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PRODUCT METRICS</a:t>
            </a:r>
            <a:endParaRPr sz="2400" dirty="0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599" name="Google Shape;599;p40"/>
          <p:cNvSpPr txBox="1"/>
          <p:nvPr/>
        </p:nvSpPr>
        <p:spPr>
          <a:xfrm>
            <a:off x="3560263" y="862326"/>
            <a:ext cx="2246400" cy="903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PROCESS METRICS</a:t>
            </a:r>
            <a:endParaRPr sz="2400" dirty="0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601" name="Google Shape;601;p40"/>
          <p:cNvSpPr/>
          <p:nvPr/>
        </p:nvSpPr>
        <p:spPr>
          <a:xfrm>
            <a:off x="4251463" y="2038807"/>
            <a:ext cx="864000" cy="864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602" name="Google Shape;602;p40"/>
          <p:cNvSpPr/>
          <p:nvPr/>
        </p:nvSpPr>
        <p:spPr>
          <a:xfrm>
            <a:off x="5064213" y="2999107"/>
            <a:ext cx="864000" cy="864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603" name="Google Shape;603;p40"/>
          <p:cNvSpPr/>
          <p:nvPr/>
        </p:nvSpPr>
        <p:spPr>
          <a:xfrm>
            <a:off x="3438813" y="2998507"/>
            <a:ext cx="864000" cy="864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604" name="Google Shape;604;p40"/>
          <p:cNvGrpSpPr/>
          <p:nvPr/>
        </p:nvGrpSpPr>
        <p:grpSpPr>
          <a:xfrm>
            <a:off x="5249623" y="3186159"/>
            <a:ext cx="493181" cy="489897"/>
            <a:chOff x="2085450" y="842250"/>
            <a:chExt cx="483700" cy="481850"/>
          </a:xfrm>
        </p:grpSpPr>
        <p:sp>
          <p:nvSpPr>
            <p:cNvPr id="605" name="Google Shape;605;p40"/>
            <p:cNvSpPr/>
            <p:nvPr/>
          </p:nvSpPr>
          <p:spPr>
            <a:xfrm>
              <a:off x="2085525" y="926925"/>
              <a:ext cx="483625" cy="397175"/>
            </a:xfrm>
            <a:custGeom>
              <a:avLst/>
              <a:gdLst/>
              <a:ahLst/>
              <a:cxnLst/>
              <a:rect l="l" t="t" r="r" b="b"/>
              <a:pathLst>
                <a:path w="19345" h="15887" extrusionOk="0">
                  <a:moveTo>
                    <a:pt x="1693" y="1"/>
                  </a:moveTo>
                  <a:cubicBezTo>
                    <a:pt x="756" y="1"/>
                    <a:pt x="0" y="760"/>
                    <a:pt x="0" y="1696"/>
                  </a:cubicBezTo>
                  <a:cubicBezTo>
                    <a:pt x="0" y="2630"/>
                    <a:pt x="756" y="3389"/>
                    <a:pt x="1693" y="3389"/>
                  </a:cubicBezTo>
                  <a:lnTo>
                    <a:pt x="3990" y="3389"/>
                  </a:lnTo>
                  <a:cubicBezTo>
                    <a:pt x="4924" y="3389"/>
                    <a:pt x="5683" y="4147"/>
                    <a:pt x="5683" y="5084"/>
                  </a:cubicBezTo>
                  <a:lnTo>
                    <a:pt x="5683" y="8547"/>
                  </a:lnTo>
                  <a:cubicBezTo>
                    <a:pt x="5683" y="11347"/>
                    <a:pt x="7962" y="13627"/>
                    <a:pt x="10766" y="13627"/>
                  </a:cubicBezTo>
                  <a:lnTo>
                    <a:pt x="13626" y="13627"/>
                  </a:lnTo>
                  <a:lnTo>
                    <a:pt x="13626" y="15322"/>
                  </a:lnTo>
                  <a:cubicBezTo>
                    <a:pt x="13626" y="15656"/>
                    <a:pt x="13901" y="15887"/>
                    <a:pt x="14194" y="15887"/>
                  </a:cubicBezTo>
                  <a:cubicBezTo>
                    <a:pt x="14308" y="15887"/>
                    <a:pt x="14425" y="15852"/>
                    <a:pt x="14530" y="15774"/>
                  </a:cubicBezTo>
                  <a:lnTo>
                    <a:pt x="19046" y="12386"/>
                  </a:lnTo>
                  <a:cubicBezTo>
                    <a:pt x="19345" y="12160"/>
                    <a:pt x="19345" y="11706"/>
                    <a:pt x="19046" y="11483"/>
                  </a:cubicBezTo>
                  <a:lnTo>
                    <a:pt x="14530" y="8095"/>
                  </a:lnTo>
                  <a:cubicBezTo>
                    <a:pt x="14424" y="8016"/>
                    <a:pt x="14307" y="7981"/>
                    <a:pt x="14192" y="7981"/>
                  </a:cubicBezTo>
                  <a:cubicBezTo>
                    <a:pt x="13899" y="7981"/>
                    <a:pt x="13626" y="8212"/>
                    <a:pt x="13626" y="8547"/>
                  </a:cubicBezTo>
                  <a:lnTo>
                    <a:pt x="13626" y="10239"/>
                  </a:lnTo>
                  <a:lnTo>
                    <a:pt x="10766" y="10239"/>
                  </a:lnTo>
                  <a:cubicBezTo>
                    <a:pt x="9829" y="10239"/>
                    <a:pt x="9070" y="9480"/>
                    <a:pt x="9070" y="8547"/>
                  </a:cubicBezTo>
                  <a:lnTo>
                    <a:pt x="9070" y="5084"/>
                  </a:lnTo>
                  <a:cubicBezTo>
                    <a:pt x="9070" y="2280"/>
                    <a:pt x="6791" y="1"/>
                    <a:pt x="39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06" name="Google Shape;606;p40"/>
            <p:cNvSpPr/>
            <p:nvPr/>
          </p:nvSpPr>
          <p:spPr>
            <a:xfrm>
              <a:off x="2085450" y="1151875"/>
              <a:ext cx="143650" cy="87575"/>
            </a:xfrm>
            <a:custGeom>
              <a:avLst/>
              <a:gdLst/>
              <a:ahLst/>
              <a:cxnLst/>
              <a:rect l="l" t="t" r="r" b="b"/>
              <a:pathLst>
                <a:path w="5746" h="3503" extrusionOk="0">
                  <a:moveTo>
                    <a:pt x="4577" y="1"/>
                  </a:moveTo>
                  <a:cubicBezTo>
                    <a:pt x="4391" y="73"/>
                    <a:pt x="4192" y="112"/>
                    <a:pt x="3990" y="115"/>
                  </a:cubicBezTo>
                  <a:lnTo>
                    <a:pt x="1693" y="115"/>
                  </a:lnTo>
                  <a:cubicBezTo>
                    <a:pt x="759" y="115"/>
                    <a:pt x="0" y="871"/>
                    <a:pt x="0" y="1807"/>
                  </a:cubicBezTo>
                  <a:cubicBezTo>
                    <a:pt x="0" y="2744"/>
                    <a:pt x="759" y="3503"/>
                    <a:pt x="1693" y="3503"/>
                  </a:cubicBezTo>
                  <a:lnTo>
                    <a:pt x="1696" y="3500"/>
                  </a:lnTo>
                  <a:lnTo>
                    <a:pt x="3993" y="3500"/>
                  </a:lnTo>
                  <a:cubicBezTo>
                    <a:pt x="4589" y="3500"/>
                    <a:pt x="5183" y="3391"/>
                    <a:pt x="5746" y="3186"/>
                  </a:cubicBezTo>
                  <a:cubicBezTo>
                    <a:pt x="5065" y="2253"/>
                    <a:pt x="4662" y="1151"/>
                    <a:pt x="45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07" name="Google Shape;607;p40"/>
            <p:cNvSpPr/>
            <p:nvPr/>
          </p:nvSpPr>
          <p:spPr>
            <a:xfrm>
              <a:off x="2274775" y="842250"/>
              <a:ext cx="294375" cy="197650"/>
            </a:xfrm>
            <a:custGeom>
              <a:avLst/>
              <a:gdLst/>
              <a:ahLst/>
              <a:cxnLst/>
              <a:rect l="l" t="t" r="r" b="b"/>
              <a:pathLst>
                <a:path w="11775" h="7906" extrusionOk="0">
                  <a:moveTo>
                    <a:pt x="6622" y="0"/>
                  </a:moveTo>
                  <a:cubicBezTo>
                    <a:pt x="6329" y="0"/>
                    <a:pt x="6056" y="231"/>
                    <a:pt x="6056" y="566"/>
                  </a:cubicBezTo>
                  <a:lnTo>
                    <a:pt x="6056" y="2259"/>
                  </a:lnTo>
                  <a:lnTo>
                    <a:pt x="3196" y="2259"/>
                  </a:lnTo>
                  <a:cubicBezTo>
                    <a:pt x="2030" y="2265"/>
                    <a:pt x="904" y="2668"/>
                    <a:pt x="1" y="3406"/>
                  </a:cubicBezTo>
                  <a:cubicBezTo>
                    <a:pt x="940" y="4068"/>
                    <a:pt x="1675" y="4978"/>
                    <a:pt x="2130" y="6032"/>
                  </a:cubicBezTo>
                  <a:cubicBezTo>
                    <a:pt x="2431" y="5785"/>
                    <a:pt x="2804" y="5649"/>
                    <a:pt x="3196" y="5646"/>
                  </a:cubicBezTo>
                  <a:lnTo>
                    <a:pt x="6056" y="5646"/>
                  </a:lnTo>
                  <a:lnTo>
                    <a:pt x="6056" y="7342"/>
                  </a:lnTo>
                  <a:cubicBezTo>
                    <a:pt x="6056" y="7679"/>
                    <a:pt x="6334" y="7906"/>
                    <a:pt x="6625" y="7906"/>
                  </a:cubicBezTo>
                  <a:cubicBezTo>
                    <a:pt x="6740" y="7906"/>
                    <a:pt x="6857" y="7871"/>
                    <a:pt x="6960" y="7793"/>
                  </a:cubicBezTo>
                  <a:lnTo>
                    <a:pt x="11476" y="4406"/>
                  </a:lnTo>
                  <a:cubicBezTo>
                    <a:pt x="11775" y="4180"/>
                    <a:pt x="11775" y="3725"/>
                    <a:pt x="11476" y="3502"/>
                  </a:cubicBezTo>
                  <a:lnTo>
                    <a:pt x="6960" y="115"/>
                  </a:lnTo>
                  <a:cubicBezTo>
                    <a:pt x="6854" y="36"/>
                    <a:pt x="6737" y="0"/>
                    <a:pt x="66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08" name="Google Shape;608;p40"/>
          <p:cNvGrpSpPr/>
          <p:nvPr/>
        </p:nvGrpSpPr>
        <p:grpSpPr>
          <a:xfrm>
            <a:off x="4436865" y="2281113"/>
            <a:ext cx="493196" cy="379390"/>
            <a:chOff x="3271200" y="3863875"/>
            <a:chExt cx="481825" cy="366950"/>
          </a:xfrm>
        </p:grpSpPr>
        <p:sp>
          <p:nvSpPr>
            <p:cNvPr id="609" name="Google Shape;609;p40"/>
            <p:cNvSpPr/>
            <p:nvPr/>
          </p:nvSpPr>
          <p:spPr>
            <a:xfrm>
              <a:off x="3271200" y="3920350"/>
              <a:ext cx="283225" cy="310475"/>
            </a:xfrm>
            <a:custGeom>
              <a:avLst/>
              <a:gdLst/>
              <a:ahLst/>
              <a:cxnLst/>
              <a:rect l="l" t="t" r="r" b="b"/>
              <a:pathLst>
                <a:path w="11329" h="12419" extrusionOk="0">
                  <a:moveTo>
                    <a:pt x="1693" y="0"/>
                  </a:moveTo>
                  <a:cubicBezTo>
                    <a:pt x="756" y="0"/>
                    <a:pt x="0" y="756"/>
                    <a:pt x="0" y="1693"/>
                  </a:cubicBezTo>
                  <a:lnTo>
                    <a:pt x="0" y="8468"/>
                  </a:lnTo>
                  <a:cubicBezTo>
                    <a:pt x="0" y="9405"/>
                    <a:pt x="756" y="10160"/>
                    <a:pt x="1693" y="10163"/>
                  </a:cubicBezTo>
                  <a:lnTo>
                    <a:pt x="2861" y="10163"/>
                  </a:lnTo>
                  <a:cubicBezTo>
                    <a:pt x="2861" y="11410"/>
                    <a:pt x="3870" y="12419"/>
                    <a:pt x="5120" y="12419"/>
                  </a:cubicBezTo>
                  <a:cubicBezTo>
                    <a:pt x="6366" y="12419"/>
                    <a:pt x="7378" y="11410"/>
                    <a:pt x="7378" y="10163"/>
                  </a:cubicBezTo>
                  <a:lnTo>
                    <a:pt x="9070" y="10163"/>
                  </a:lnTo>
                  <a:lnTo>
                    <a:pt x="9070" y="6679"/>
                  </a:lnTo>
                  <a:cubicBezTo>
                    <a:pt x="9070" y="6356"/>
                    <a:pt x="9350" y="6116"/>
                    <a:pt x="9645" y="6116"/>
                  </a:cubicBezTo>
                  <a:cubicBezTo>
                    <a:pt x="9705" y="6116"/>
                    <a:pt x="9765" y="6126"/>
                    <a:pt x="9823" y="6146"/>
                  </a:cubicBezTo>
                  <a:cubicBezTo>
                    <a:pt x="9938" y="6187"/>
                    <a:pt x="10055" y="6206"/>
                    <a:pt x="10172" y="6206"/>
                  </a:cubicBezTo>
                  <a:cubicBezTo>
                    <a:pt x="10766" y="6206"/>
                    <a:pt x="11329" y="5708"/>
                    <a:pt x="11329" y="5080"/>
                  </a:cubicBezTo>
                  <a:cubicBezTo>
                    <a:pt x="11329" y="4453"/>
                    <a:pt x="10766" y="3954"/>
                    <a:pt x="10172" y="3954"/>
                  </a:cubicBezTo>
                  <a:cubicBezTo>
                    <a:pt x="10055" y="3954"/>
                    <a:pt x="9938" y="3974"/>
                    <a:pt x="9823" y="4014"/>
                  </a:cubicBezTo>
                  <a:cubicBezTo>
                    <a:pt x="9759" y="4037"/>
                    <a:pt x="9695" y="4048"/>
                    <a:pt x="9632" y="4048"/>
                  </a:cubicBezTo>
                  <a:cubicBezTo>
                    <a:pt x="9333" y="4048"/>
                    <a:pt x="9070" y="3805"/>
                    <a:pt x="9070" y="3484"/>
                  </a:cubicBezTo>
                  <a:lnTo>
                    <a:pt x="9070" y="0"/>
                  </a:lnTo>
                  <a:lnTo>
                    <a:pt x="6381" y="0"/>
                  </a:lnTo>
                  <a:cubicBezTo>
                    <a:pt x="5894" y="0"/>
                    <a:pt x="5635" y="576"/>
                    <a:pt x="5960" y="940"/>
                  </a:cubicBezTo>
                  <a:cubicBezTo>
                    <a:pt x="6610" y="1669"/>
                    <a:pt x="6095" y="2822"/>
                    <a:pt x="5120" y="2822"/>
                  </a:cubicBezTo>
                  <a:cubicBezTo>
                    <a:pt x="4141" y="2822"/>
                    <a:pt x="3626" y="1669"/>
                    <a:pt x="4276" y="940"/>
                  </a:cubicBezTo>
                  <a:cubicBezTo>
                    <a:pt x="4602" y="576"/>
                    <a:pt x="4343" y="0"/>
                    <a:pt x="38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10" name="Google Shape;610;p40"/>
            <p:cNvSpPr/>
            <p:nvPr/>
          </p:nvSpPr>
          <p:spPr>
            <a:xfrm>
              <a:off x="3526175" y="3863875"/>
              <a:ext cx="226850" cy="310575"/>
            </a:xfrm>
            <a:custGeom>
              <a:avLst/>
              <a:gdLst/>
              <a:ahLst/>
              <a:cxnLst/>
              <a:rect l="l" t="t" r="r" b="b"/>
              <a:pathLst>
                <a:path w="9074" h="12423" extrusionOk="0">
                  <a:moveTo>
                    <a:pt x="3954" y="1"/>
                  </a:moveTo>
                  <a:cubicBezTo>
                    <a:pt x="2705" y="1"/>
                    <a:pt x="1696" y="1010"/>
                    <a:pt x="1696" y="2259"/>
                  </a:cubicBezTo>
                  <a:lnTo>
                    <a:pt x="1" y="2259"/>
                  </a:lnTo>
                  <a:lnTo>
                    <a:pt x="1" y="5081"/>
                  </a:lnTo>
                  <a:cubicBezTo>
                    <a:pt x="1247" y="5081"/>
                    <a:pt x="2259" y="6093"/>
                    <a:pt x="2259" y="7339"/>
                  </a:cubicBezTo>
                  <a:cubicBezTo>
                    <a:pt x="2259" y="8586"/>
                    <a:pt x="1247" y="9598"/>
                    <a:pt x="1" y="9598"/>
                  </a:cubicBezTo>
                  <a:lnTo>
                    <a:pt x="1" y="12422"/>
                  </a:lnTo>
                  <a:lnTo>
                    <a:pt x="7378" y="12422"/>
                  </a:lnTo>
                  <a:cubicBezTo>
                    <a:pt x="8315" y="12419"/>
                    <a:pt x="9070" y="11664"/>
                    <a:pt x="9073" y="10727"/>
                  </a:cubicBezTo>
                  <a:lnTo>
                    <a:pt x="9073" y="3952"/>
                  </a:lnTo>
                  <a:cubicBezTo>
                    <a:pt x="9070" y="3015"/>
                    <a:pt x="8315" y="2259"/>
                    <a:pt x="7378" y="2259"/>
                  </a:cubicBezTo>
                  <a:lnTo>
                    <a:pt x="6213" y="2259"/>
                  </a:lnTo>
                  <a:cubicBezTo>
                    <a:pt x="6213" y="1010"/>
                    <a:pt x="5201" y="1"/>
                    <a:pt x="39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11" name="Google Shape;611;p40"/>
          <p:cNvGrpSpPr/>
          <p:nvPr/>
        </p:nvGrpSpPr>
        <p:grpSpPr>
          <a:xfrm>
            <a:off x="3624215" y="3184209"/>
            <a:ext cx="493196" cy="493196"/>
            <a:chOff x="899850" y="4992125"/>
            <a:chExt cx="481825" cy="481825"/>
          </a:xfrm>
        </p:grpSpPr>
        <p:sp>
          <p:nvSpPr>
            <p:cNvPr id="612" name="Google Shape;612;p40"/>
            <p:cNvSpPr/>
            <p:nvPr/>
          </p:nvSpPr>
          <p:spPr>
            <a:xfrm>
              <a:off x="1126600" y="5360100"/>
              <a:ext cx="28250" cy="28250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566" y="1"/>
                  </a:moveTo>
                  <a:cubicBezTo>
                    <a:pt x="253" y="1"/>
                    <a:pt x="0" y="250"/>
                    <a:pt x="0" y="564"/>
                  </a:cubicBezTo>
                  <a:cubicBezTo>
                    <a:pt x="0" y="877"/>
                    <a:pt x="253" y="1130"/>
                    <a:pt x="566" y="1130"/>
                  </a:cubicBezTo>
                  <a:cubicBezTo>
                    <a:pt x="876" y="1130"/>
                    <a:pt x="1129" y="877"/>
                    <a:pt x="1129" y="564"/>
                  </a:cubicBezTo>
                  <a:cubicBezTo>
                    <a:pt x="1129" y="250"/>
                    <a:pt x="876" y="1"/>
                    <a:pt x="5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13" name="Google Shape;613;p40"/>
            <p:cNvSpPr/>
            <p:nvPr/>
          </p:nvSpPr>
          <p:spPr>
            <a:xfrm>
              <a:off x="1056050" y="5079900"/>
              <a:ext cx="169400" cy="194950"/>
            </a:xfrm>
            <a:custGeom>
              <a:avLst/>
              <a:gdLst/>
              <a:ahLst/>
              <a:cxnLst/>
              <a:rect l="l" t="t" r="r" b="b"/>
              <a:pathLst>
                <a:path w="6776" h="7798" extrusionOk="0">
                  <a:moveTo>
                    <a:pt x="3417" y="1"/>
                  </a:moveTo>
                  <a:cubicBezTo>
                    <a:pt x="1713" y="1"/>
                    <a:pt x="0" y="1115"/>
                    <a:pt x="0" y="3304"/>
                  </a:cubicBezTo>
                  <a:cubicBezTo>
                    <a:pt x="0" y="3614"/>
                    <a:pt x="250" y="3867"/>
                    <a:pt x="564" y="3867"/>
                  </a:cubicBezTo>
                  <a:cubicBezTo>
                    <a:pt x="877" y="3867"/>
                    <a:pt x="1130" y="3614"/>
                    <a:pt x="1130" y="3304"/>
                  </a:cubicBezTo>
                  <a:cubicBezTo>
                    <a:pt x="1130" y="2069"/>
                    <a:pt x="2111" y="1061"/>
                    <a:pt x="3388" y="1061"/>
                  </a:cubicBezTo>
                  <a:cubicBezTo>
                    <a:pt x="4665" y="1061"/>
                    <a:pt x="5647" y="2066"/>
                    <a:pt x="5647" y="3304"/>
                  </a:cubicBezTo>
                  <a:cubicBezTo>
                    <a:pt x="5647" y="4147"/>
                    <a:pt x="5174" y="4921"/>
                    <a:pt x="4424" y="5310"/>
                  </a:cubicBezTo>
                  <a:cubicBezTo>
                    <a:pt x="3617" y="5728"/>
                    <a:pt x="3108" y="6336"/>
                    <a:pt x="2912" y="7116"/>
                  </a:cubicBezTo>
                  <a:cubicBezTo>
                    <a:pt x="2870" y="7285"/>
                    <a:pt x="2906" y="7466"/>
                    <a:pt x="3015" y="7601"/>
                  </a:cubicBezTo>
                  <a:cubicBezTo>
                    <a:pt x="3118" y="7736"/>
                    <a:pt x="3277" y="7798"/>
                    <a:pt x="3439" y="7798"/>
                  </a:cubicBezTo>
                  <a:cubicBezTo>
                    <a:pt x="3686" y="7798"/>
                    <a:pt x="3938" y="7652"/>
                    <a:pt x="4005" y="7399"/>
                  </a:cubicBezTo>
                  <a:cubicBezTo>
                    <a:pt x="4129" y="6936"/>
                    <a:pt x="4445" y="6568"/>
                    <a:pt x="4945" y="6312"/>
                  </a:cubicBezTo>
                  <a:cubicBezTo>
                    <a:pt x="6071" y="5728"/>
                    <a:pt x="6776" y="4569"/>
                    <a:pt x="6776" y="3304"/>
                  </a:cubicBezTo>
                  <a:cubicBezTo>
                    <a:pt x="6776" y="1090"/>
                    <a:pt x="5101" y="1"/>
                    <a:pt x="34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14" name="Google Shape;614;p40"/>
            <p:cNvSpPr/>
            <p:nvPr/>
          </p:nvSpPr>
          <p:spPr>
            <a:xfrm>
              <a:off x="899850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9636" y="2334"/>
                  </a:moveTo>
                  <a:cubicBezTo>
                    <a:pt x="12223" y="2334"/>
                    <a:pt x="14153" y="4367"/>
                    <a:pt x="14153" y="6815"/>
                  </a:cubicBezTo>
                  <a:cubicBezTo>
                    <a:pt x="14153" y="8501"/>
                    <a:pt x="13214" y="10049"/>
                    <a:pt x="11714" y="10826"/>
                  </a:cubicBezTo>
                  <a:cubicBezTo>
                    <a:pt x="11401" y="10986"/>
                    <a:pt x="11362" y="11142"/>
                    <a:pt x="11344" y="11202"/>
                  </a:cubicBezTo>
                  <a:cubicBezTo>
                    <a:pt x="11141" y="11958"/>
                    <a:pt x="10458" y="12455"/>
                    <a:pt x="9710" y="12455"/>
                  </a:cubicBezTo>
                  <a:cubicBezTo>
                    <a:pt x="9569" y="12455"/>
                    <a:pt x="9426" y="12438"/>
                    <a:pt x="9284" y="12401"/>
                  </a:cubicBezTo>
                  <a:cubicBezTo>
                    <a:pt x="8383" y="12169"/>
                    <a:pt x="7841" y="11254"/>
                    <a:pt x="8064" y="10353"/>
                  </a:cubicBezTo>
                  <a:cubicBezTo>
                    <a:pt x="8338" y="9260"/>
                    <a:pt x="9061" y="8384"/>
                    <a:pt x="10154" y="7818"/>
                  </a:cubicBezTo>
                  <a:cubicBezTo>
                    <a:pt x="10832" y="7465"/>
                    <a:pt x="10973" y="6556"/>
                    <a:pt x="10434" y="6017"/>
                  </a:cubicBezTo>
                  <a:cubicBezTo>
                    <a:pt x="10219" y="5801"/>
                    <a:pt x="9934" y="5700"/>
                    <a:pt x="9650" y="5700"/>
                  </a:cubicBezTo>
                  <a:cubicBezTo>
                    <a:pt x="9078" y="5700"/>
                    <a:pt x="8507" y="6109"/>
                    <a:pt x="8507" y="6815"/>
                  </a:cubicBezTo>
                  <a:cubicBezTo>
                    <a:pt x="8507" y="7749"/>
                    <a:pt x="7748" y="8507"/>
                    <a:pt x="6812" y="8507"/>
                  </a:cubicBezTo>
                  <a:cubicBezTo>
                    <a:pt x="5875" y="8507"/>
                    <a:pt x="5119" y="7749"/>
                    <a:pt x="5119" y="6815"/>
                  </a:cubicBezTo>
                  <a:cubicBezTo>
                    <a:pt x="5119" y="4388"/>
                    <a:pt x="7028" y="2334"/>
                    <a:pt x="9636" y="2334"/>
                  </a:cubicBezTo>
                  <a:close/>
                  <a:moveTo>
                    <a:pt x="9636" y="13588"/>
                  </a:moveTo>
                  <a:cubicBezTo>
                    <a:pt x="9854" y="13588"/>
                    <a:pt x="10074" y="13630"/>
                    <a:pt x="10284" y="13717"/>
                  </a:cubicBezTo>
                  <a:cubicBezTo>
                    <a:pt x="10916" y="13979"/>
                    <a:pt x="11328" y="14596"/>
                    <a:pt x="11328" y="15283"/>
                  </a:cubicBezTo>
                  <a:cubicBezTo>
                    <a:pt x="11328" y="16219"/>
                    <a:pt x="10570" y="16975"/>
                    <a:pt x="9636" y="16978"/>
                  </a:cubicBezTo>
                  <a:cubicBezTo>
                    <a:pt x="8950" y="16978"/>
                    <a:pt x="8332" y="16562"/>
                    <a:pt x="8070" y="15930"/>
                  </a:cubicBezTo>
                  <a:cubicBezTo>
                    <a:pt x="7808" y="15298"/>
                    <a:pt x="7953" y="14569"/>
                    <a:pt x="8438" y="14084"/>
                  </a:cubicBezTo>
                  <a:cubicBezTo>
                    <a:pt x="8762" y="13760"/>
                    <a:pt x="9195" y="13588"/>
                    <a:pt x="9636" y="13588"/>
                  </a:cubicBezTo>
                  <a:close/>
                  <a:moveTo>
                    <a:pt x="9636" y="1"/>
                  </a:moveTo>
                  <a:cubicBezTo>
                    <a:pt x="4330" y="1"/>
                    <a:pt x="0" y="4331"/>
                    <a:pt x="0" y="9637"/>
                  </a:cubicBezTo>
                  <a:cubicBezTo>
                    <a:pt x="0" y="14945"/>
                    <a:pt x="4330" y="19273"/>
                    <a:pt x="9636" y="19273"/>
                  </a:cubicBezTo>
                  <a:cubicBezTo>
                    <a:pt x="14939" y="19273"/>
                    <a:pt x="19272" y="14945"/>
                    <a:pt x="19272" y="9637"/>
                  </a:cubicBezTo>
                  <a:cubicBezTo>
                    <a:pt x="19272" y="4331"/>
                    <a:pt x="14942" y="1"/>
                    <a:pt x="96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15" name="Google Shape;615;p40"/>
          <p:cNvGrpSpPr/>
          <p:nvPr/>
        </p:nvGrpSpPr>
        <p:grpSpPr>
          <a:xfrm>
            <a:off x="76190" y="76211"/>
            <a:ext cx="1399466" cy="1919431"/>
            <a:chOff x="76190" y="76211"/>
            <a:chExt cx="1399466" cy="1919431"/>
          </a:xfrm>
        </p:grpSpPr>
        <p:sp>
          <p:nvSpPr>
            <p:cNvPr id="616" name="Google Shape;616;p40"/>
            <p:cNvSpPr/>
            <p:nvPr/>
          </p:nvSpPr>
          <p:spPr>
            <a:xfrm>
              <a:off x="76190" y="76211"/>
              <a:ext cx="692971" cy="693467"/>
            </a:xfrm>
            <a:custGeom>
              <a:avLst/>
              <a:gdLst/>
              <a:ahLst/>
              <a:cxnLst/>
              <a:rect l="l" t="t" r="r" b="b"/>
              <a:pathLst>
                <a:path w="9786" h="9793" extrusionOk="0">
                  <a:moveTo>
                    <a:pt x="4894" y="1765"/>
                  </a:moveTo>
                  <a:cubicBezTo>
                    <a:pt x="6621" y="1765"/>
                    <a:pt x="8022" y="3165"/>
                    <a:pt x="8022" y="4895"/>
                  </a:cubicBezTo>
                  <a:cubicBezTo>
                    <a:pt x="8022" y="6624"/>
                    <a:pt x="6621" y="8022"/>
                    <a:pt x="4894" y="8022"/>
                  </a:cubicBezTo>
                  <a:cubicBezTo>
                    <a:pt x="3166" y="8022"/>
                    <a:pt x="1765" y="6622"/>
                    <a:pt x="1765" y="4895"/>
                  </a:cubicBezTo>
                  <a:cubicBezTo>
                    <a:pt x="1765" y="3166"/>
                    <a:pt x="3166" y="1765"/>
                    <a:pt x="4894" y="1765"/>
                  </a:cubicBezTo>
                  <a:close/>
                  <a:moveTo>
                    <a:pt x="4892" y="1"/>
                  </a:moveTo>
                  <a:cubicBezTo>
                    <a:pt x="4529" y="1"/>
                    <a:pt x="4234" y="297"/>
                    <a:pt x="4234" y="660"/>
                  </a:cubicBezTo>
                  <a:cubicBezTo>
                    <a:pt x="4234" y="691"/>
                    <a:pt x="4247" y="714"/>
                    <a:pt x="4250" y="746"/>
                  </a:cubicBezTo>
                  <a:cubicBezTo>
                    <a:pt x="3571" y="850"/>
                    <a:pt x="2943" y="1117"/>
                    <a:pt x="2413" y="1506"/>
                  </a:cubicBezTo>
                  <a:cubicBezTo>
                    <a:pt x="2395" y="1483"/>
                    <a:pt x="2387" y="1454"/>
                    <a:pt x="2365" y="1434"/>
                  </a:cubicBezTo>
                  <a:cubicBezTo>
                    <a:pt x="2236" y="1305"/>
                    <a:pt x="2067" y="1241"/>
                    <a:pt x="1898" y="1241"/>
                  </a:cubicBezTo>
                  <a:cubicBezTo>
                    <a:pt x="1729" y="1241"/>
                    <a:pt x="1560" y="1305"/>
                    <a:pt x="1432" y="1434"/>
                  </a:cubicBezTo>
                  <a:cubicBezTo>
                    <a:pt x="1175" y="1691"/>
                    <a:pt x="1175" y="2110"/>
                    <a:pt x="1432" y="2366"/>
                  </a:cubicBezTo>
                  <a:cubicBezTo>
                    <a:pt x="1453" y="2390"/>
                    <a:pt x="1480" y="2398"/>
                    <a:pt x="1503" y="2416"/>
                  </a:cubicBezTo>
                  <a:cubicBezTo>
                    <a:pt x="1113" y="2947"/>
                    <a:pt x="847" y="3570"/>
                    <a:pt x="743" y="4253"/>
                  </a:cubicBezTo>
                  <a:cubicBezTo>
                    <a:pt x="714" y="4249"/>
                    <a:pt x="688" y="4235"/>
                    <a:pt x="660" y="4235"/>
                  </a:cubicBezTo>
                  <a:cubicBezTo>
                    <a:pt x="297" y="4235"/>
                    <a:pt x="1" y="4532"/>
                    <a:pt x="1" y="4896"/>
                  </a:cubicBezTo>
                  <a:cubicBezTo>
                    <a:pt x="1" y="5260"/>
                    <a:pt x="298" y="5555"/>
                    <a:pt x="660" y="5555"/>
                  </a:cubicBezTo>
                  <a:cubicBezTo>
                    <a:pt x="690" y="5555"/>
                    <a:pt x="716" y="5543"/>
                    <a:pt x="743" y="5539"/>
                  </a:cubicBezTo>
                  <a:cubicBezTo>
                    <a:pt x="847" y="6218"/>
                    <a:pt x="1114" y="6843"/>
                    <a:pt x="1503" y="7376"/>
                  </a:cubicBezTo>
                  <a:cubicBezTo>
                    <a:pt x="1482" y="7392"/>
                    <a:pt x="1454" y="7402"/>
                    <a:pt x="1432" y="7424"/>
                  </a:cubicBezTo>
                  <a:cubicBezTo>
                    <a:pt x="1175" y="7680"/>
                    <a:pt x="1175" y="8101"/>
                    <a:pt x="1432" y="8357"/>
                  </a:cubicBezTo>
                  <a:cubicBezTo>
                    <a:pt x="1560" y="8485"/>
                    <a:pt x="1729" y="8550"/>
                    <a:pt x="1898" y="8550"/>
                  </a:cubicBezTo>
                  <a:cubicBezTo>
                    <a:pt x="2067" y="8550"/>
                    <a:pt x="2236" y="8485"/>
                    <a:pt x="2365" y="8357"/>
                  </a:cubicBezTo>
                  <a:cubicBezTo>
                    <a:pt x="2386" y="8336"/>
                    <a:pt x="2395" y="8307"/>
                    <a:pt x="2413" y="8285"/>
                  </a:cubicBezTo>
                  <a:cubicBezTo>
                    <a:pt x="2943" y="8676"/>
                    <a:pt x="3571" y="8940"/>
                    <a:pt x="4250" y="9046"/>
                  </a:cubicBezTo>
                  <a:cubicBezTo>
                    <a:pt x="4247" y="9075"/>
                    <a:pt x="4234" y="9101"/>
                    <a:pt x="4234" y="9131"/>
                  </a:cubicBezTo>
                  <a:cubicBezTo>
                    <a:pt x="4234" y="9494"/>
                    <a:pt x="4529" y="9792"/>
                    <a:pt x="4892" y="9792"/>
                  </a:cubicBezTo>
                  <a:cubicBezTo>
                    <a:pt x="5255" y="9792"/>
                    <a:pt x="5551" y="9494"/>
                    <a:pt x="5551" y="9131"/>
                  </a:cubicBezTo>
                  <a:cubicBezTo>
                    <a:pt x="5551" y="9101"/>
                    <a:pt x="5538" y="9075"/>
                    <a:pt x="5535" y="9046"/>
                  </a:cubicBezTo>
                  <a:cubicBezTo>
                    <a:pt x="6214" y="8940"/>
                    <a:pt x="6839" y="8676"/>
                    <a:pt x="7372" y="8285"/>
                  </a:cubicBezTo>
                  <a:cubicBezTo>
                    <a:pt x="7391" y="8309"/>
                    <a:pt x="7399" y="8336"/>
                    <a:pt x="7420" y="8357"/>
                  </a:cubicBezTo>
                  <a:cubicBezTo>
                    <a:pt x="7548" y="8485"/>
                    <a:pt x="7717" y="8550"/>
                    <a:pt x="7886" y="8550"/>
                  </a:cubicBezTo>
                  <a:cubicBezTo>
                    <a:pt x="8055" y="8550"/>
                    <a:pt x="8225" y="8485"/>
                    <a:pt x="8353" y="8357"/>
                  </a:cubicBezTo>
                  <a:cubicBezTo>
                    <a:pt x="8610" y="8101"/>
                    <a:pt x="8610" y="7680"/>
                    <a:pt x="8353" y="7424"/>
                  </a:cubicBezTo>
                  <a:cubicBezTo>
                    <a:pt x="8331" y="7403"/>
                    <a:pt x="8303" y="7392"/>
                    <a:pt x="8281" y="7376"/>
                  </a:cubicBezTo>
                  <a:cubicBezTo>
                    <a:pt x="8670" y="6843"/>
                    <a:pt x="8936" y="6220"/>
                    <a:pt x="9040" y="5539"/>
                  </a:cubicBezTo>
                  <a:cubicBezTo>
                    <a:pt x="9070" y="5542"/>
                    <a:pt x="9096" y="5555"/>
                    <a:pt x="9127" y="5555"/>
                  </a:cubicBezTo>
                  <a:cubicBezTo>
                    <a:pt x="9490" y="5555"/>
                    <a:pt x="9785" y="5260"/>
                    <a:pt x="9785" y="4896"/>
                  </a:cubicBezTo>
                  <a:cubicBezTo>
                    <a:pt x="9785" y="4532"/>
                    <a:pt x="9490" y="4235"/>
                    <a:pt x="9127" y="4235"/>
                  </a:cubicBezTo>
                  <a:cubicBezTo>
                    <a:pt x="9096" y="4235"/>
                    <a:pt x="9070" y="4249"/>
                    <a:pt x="9040" y="4253"/>
                  </a:cubicBezTo>
                  <a:cubicBezTo>
                    <a:pt x="8936" y="3573"/>
                    <a:pt x="8670" y="2947"/>
                    <a:pt x="8281" y="2416"/>
                  </a:cubicBezTo>
                  <a:cubicBezTo>
                    <a:pt x="8303" y="2398"/>
                    <a:pt x="8331" y="2390"/>
                    <a:pt x="8353" y="2366"/>
                  </a:cubicBezTo>
                  <a:cubicBezTo>
                    <a:pt x="8610" y="2110"/>
                    <a:pt x="8610" y="1691"/>
                    <a:pt x="8353" y="1434"/>
                  </a:cubicBezTo>
                  <a:cubicBezTo>
                    <a:pt x="8225" y="1305"/>
                    <a:pt x="8055" y="1241"/>
                    <a:pt x="7886" y="1241"/>
                  </a:cubicBezTo>
                  <a:cubicBezTo>
                    <a:pt x="7717" y="1241"/>
                    <a:pt x="7548" y="1305"/>
                    <a:pt x="7420" y="1434"/>
                  </a:cubicBezTo>
                  <a:cubicBezTo>
                    <a:pt x="7399" y="1454"/>
                    <a:pt x="7391" y="1484"/>
                    <a:pt x="7372" y="1506"/>
                  </a:cubicBezTo>
                  <a:cubicBezTo>
                    <a:pt x="6840" y="1117"/>
                    <a:pt x="6214" y="850"/>
                    <a:pt x="5535" y="746"/>
                  </a:cubicBezTo>
                  <a:cubicBezTo>
                    <a:pt x="5538" y="716"/>
                    <a:pt x="5551" y="691"/>
                    <a:pt x="5551" y="660"/>
                  </a:cubicBezTo>
                  <a:cubicBezTo>
                    <a:pt x="5551" y="297"/>
                    <a:pt x="5255" y="1"/>
                    <a:pt x="48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17" name="Google Shape;617;p40"/>
            <p:cNvGrpSpPr/>
            <p:nvPr/>
          </p:nvGrpSpPr>
          <p:grpSpPr>
            <a:xfrm>
              <a:off x="228600" y="228600"/>
              <a:ext cx="1023557" cy="1199891"/>
              <a:chOff x="112075" y="-185574"/>
              <a:chExt cx="1023557" cy="1199891"/>
            </a:xfrm>
          </p:grpSpPr>
          <p:sp>
            <p:nvSpPr>
              <p:cNvPr id="618" name="Google Shape;618;p40"/>
              <p:cNvSpPr/>
              <p:nvPr/>
            </p:nvSpPr>
            <p:spPr>
              <a:xfrm>
                <a:off x="112075" y="-185574"/>
                <a:ext cx="1023557" cy="437592"/>
              </a:xfrm>
              <a:custGeom>
                <a:avLst/>
                <a:gdLst/>
                <a:ahLst/>
                <a:cxnLst/>
                <a:rect l="l" t="t" r="r" b="b"/>
                <a:pathLst>
                  <a:path w="28277" h="12089" extrusionOk="0">
                    <a:moveTo>
                      <a:pt x="14140" y="1"/>
                    </a:moveTo>
                    <a:lnTo>
                      <a:pt x="0" y="12088"/>
                    </a:lnTo>
                    <a:lnTo>
                      <a:pt x="28277" y="12088"/>
                    </a:lnTo>
                    <a:lnTo>
                      <a:pt x="1414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40"/>
              <p:cNvSpPr/>
              <p:nvPr/>
            </p:nvSpPr>
            <p:spPr>
              <a:xfrm>
                <a:off x="112075" y="251967"/>
                <a:ext cx="1023557" cy="651881"/>
              </a:xfrm>
              <a:custGeom>
                <a:avLst/>
                <a:gdLst/>
                <a:ahLst/>
                <a:cxnLst/>
                <a:rect l="l" t="t" r="r" b="b"/>
                <a:pathLst>
                  <a:path w="28277" h="18009" extrusionOk="0">
                    <a:moveTo>
                      <a:pt x="0" y="0"/>
                    </a:moveTo>
                    <a:lnTo>
                      <a:pt x="0" y="18008"/>
                    </a:lnTo>
                    <a:lnTo>
                      <a:pt x="28277" y="18008"/>
                    </a:lnTo>
                    <a:lnTo>
                      <a:pt x="282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40"/>
              <p:cNvSpPr/>
              <p:nvPr/>
            </p:nvSpPr>
            <p:spPr>
              <a:xfrm>
                <a:off x="112075" y="251967"/>
                <a:ext cx="1023557" cy="437628"/>
              </a:xfrm>
              <a:custGeom>
                <a:avLst/>
                <a:gdLst/>
                <a:ahLst/>
                <a:cxnLst/>
                <a:rect l="l" t="t" r="r" b="b"/>
                <a:pathLst>
                  <a:path w="28277" h="12090" extrusionOk="0">
                    <a:moveTo>
                      <a:pt x="0" y="0"/>
                    </a:moveTo>
                    <a:lnTo>
                      <a:pt x="14140" y="12089"/>
                    </a:lnTo>
                    <a:lnTo>
                      <a:pt x="2827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40"/>
              <p:cNvSpPr/>
              <p:nvPr/>
            </p:nvSpPr>
            <p:spPr>
              <a:xfrm>
                <a:off x="245386" y="33233"/>
                <a:ext cx="756926" cy="656369"/>
              </a:xfrm>
              <a:custGeom>
                <a:avLst/>
                <a:gdLst/>
                <a:ahLst/>
                <a:cxnLst/>
                <a:rect l="l" t="t" r="r" b="b"/>
                <a:pathLst>
                  <a:path w="20911" h="18133" extrusionOk="0">
                    <a:moveTo>
                      <a:pt x="1" y="1"/>
                    </a:moveTo>
                    <a:lnTo>
                      <a:pt x="1" y="9194"/>
                    </a:lnTo>
                    <a:lnTo>
                      <a:pt x="10457" y="18132"/>
                    </a:lnTo>
                    <a:lnTo>
                      <a:pt x="20910" y="9194"/>
                    </a:lnTo>
                    <a:lnTo>
                      <a:pt x="2091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40"/>
              <p:cNvSpPr/>
              <p:nvPr/>
            </p:nvSpPr>
            <p:spPr>
              <a:xfrm>
                <a:off x="636561" y="450251"/>
                <a:ext cx="499055" cy="453591"/>
              </a:xfrm>
              <a:custGeom>
                <a:avLst/>
                <a:gdLst/>
                <a:ahLst/>
                <a:cxnLst/>
                <a:rect l="l" t="t" r="r" b="b"/>
                <a:pathLst>
                  <a:path w="13787" h="12531" extrusionOk="0">
                    <a:moveTo>
                      <a:pt x="861" y="1"/>
                    </a:moveTo>
                    <a:cubicBezTo>
                      <a:pt x="403" y="1"/>
                      <a:pt x="0" y="582"/>
                      <a:pt x="428" y="976"/>
                    </a:cubicBezTo>
                    <a:cubicBezTo>
                      <a:pt x="4626" y="4829"/>
                      <a:pt x="8828" y="8680"/>
                      <a:pt x="13028" y="12530"/>
                    </a:cubicBezTo>
                    <a:lnTo>
                      <a:pt x="13787" y="12530"/>
                    </a:lnTo>
                    <a:lnTo>
                      <a:pt x="13787" y="11659"/>
                    </a:lnTo>
                    <a:cubicBezTo>
                      <a:pt x="9606" y="7825"/>
                      <a:pt x="5426" y="3993"/>
                      <a:pt x="1247" y="159"/>
                    </a:cubicBezTo>
                    <a:cubicBezTo>
                      <a:pt x="1126" y="48"/>
                      <a:pt x="991" y="1"/>
                      <a:pt x="86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40"/>
              <p:cNvSpPr/>
              <p:nvPr/>
            </p:nvSpPr>
            <p:spPr>
              <a:xfrm>
                <a:off x="112075" y="450251"/>
                <a:ext cx="502566" cy="453627"/>
              </a:xfrm>
              <a:custGeom>
                <a:avLst/>
                <a:gdLst/>
                <a:ahLst/>
                <a:cxnLst/>
                <a:rect l="l" t="t" r="r" b="b"/>
                <a:pathLst>
                  <a:path w="13884" h="12532" extrusionOk="0">
                    <a:moveTo>
                      <a:pt x="13023" y="1"/>
                    </a:moveTo>
                    <a:cubicBezTo>
                      <a:pt x="12893" y="1"/>
                      <a:pt x="12758" y="48"/>
                      <a:pt x="12637" y="159"/>
                    </a:cubicBezTo>
                    <a:lnTo>
                      <a:pt x="0" y="11748"/>
                    </a:lnTo>
                    <a:lnTo>
                      <a:pt x="0" y="12531"/>
                    </a:lnTo>
                    <a:lnTo>
                      <a:pt x="856" y="12531"/>
                    </a:lnTo>
                    <a:cubicBezTo>
                      <a:pt x="5055" y="8680"/>
                      <a:pt x="9256" y="4829"/>
                      <a:pt x="13455" y="977"/>
                    </a:cubicBezTo>
                    <a:cubicBezTo>
                      <a:pt x="13884" y="582"/>
                      <a:pt x="13481" y="1"/>
                      <a:pt x="130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40"/>
              <p:cNvSpPr/>
              <p:nvPr/>
            </p:nvSpPr>
            <p:spPr>
              <a:xfrm>
                <a:off x="415763" y="175195"/>
                <a:ext cx="416199" cy="409502"/>
              </a:xfrm>
              <a:custGeom>
                <a:avLst/>
                <a:gdLst/>
                <a:ahLst/>
                <a:cxnLst/>
                <a:rect l="l" t="t" r="r" b="b"/>
                <a:pathLst>
                  <a:path w="11498" h="11313" extrusionOk="0">
                    <a:moveTo>
                      <a:pt x="6551" y="1486"/>
                    </a:moveTo>
                    <a:cubicBezTo>
                      <a:pt x="8461" y="1486"/>
                      <a:pt x="10014" y="3039"/>
                      <a:pt x="10014" y="4949"/>
                    </a:cubicBezTo>
                    <a:lnTo>
                      <a:pt x="10014" y="6366"/>
                    </a:lnTo>
                    <a:cubicBezTo>
                      <a:pt x="10014" y="8275"/>
                      <a:pt x="8462" y="9828"/>
                      <a:pt x="6551" y="9828"/>
                    </a:cubicBezTo>
                    <a:lnTo>
                      <a:pt x="4946" y="9828"/>
                    </a:lnTo>
                    <a:cubicBezTo>
                      <a:pt x="3038" y="9828"/>
                      <a:pt x="1484" y="8275"/>
                      <a:pt x="1484" y="6366"/>
                    </a:cubicBezTo>
                    <a:lnTo>
                      <a:pt x="1484" y="4949"/>
                    </a:lnTo>
                    <a:cubicBezTo>
                      <a:pt x="1484" y="3039"/>
                      <a:pt x="3038" y="1486"/>
                      <a:pt x="4946" y="1486"/>
                    </a:cubicBezTo>
                    <a:close/>
                    <a:moveTo>
                      <a:pt x="4946" y="1"/>
                    </a:moveTo>
                    <a:cubicBezTo>
                      <a:pt x="2220" y="1"/>
                      <a:pt x="1" y="2220"/>
                      <a:pt x="1" y="4949"/>
                    </a:cubicBezTo>
                    <a:lnTo>
                      <a:pt x="1" y="6366"/>
                    </a:lnTo>
                    <a:cubicBezTo>
                      <a:pt x="1" y="9094"/>
                      <a:pt x="2220" y="11313"/>
                      <a:pt x="4946" y="11313"/>
                    </a:cubicBezTo>
                    <a:lnTo>
                      <a:pt x="6551" y="11313"/>
                    </a:lnTo>
                    <a:cubicBezTo>
                      <a:pt x="9278" y="11313"/>
                      <a:pt x="11498" y="9094"/>
                      <a:pt x="11498" y="6366"/>
                    </a:cubicBezTo>
                    <a:lnTo>
                      <a:pt x="11498" y="4949"/>
                    </a:lnTo>
                    <a:cubicBezTo>
                      <a:pt x="11498" y="2220"/>
                      <a:pt x="9278" y="1"/>
                      <a:pt x="65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40"/>
              <p:cNvSpPr/>
              <p:nvPr/>
            </p:nvSpPr>
            <p:spPr>
              <a:xfrm>
                <a:off x="321797" y="410182"/>
                <a:ext cx="604100" cy="604028"/>
              </a:xfrm>
              <a:custGeom>
                <a:avLst/>
                <a:gdLst/>
                <a:ahLst/>
                <a:cxnLst/>
                <a:rect l="l" t="t" r="r" b="b"/>
                <a:pathLst>
                  <a:path w="16689" h="16687" extrusionOk="0">
                    <a:moveTo>
                      <a:pt x="4853" y="0"/>
                    </a:moveTo>
                    <a:cubicBezTo>
                      <a:pt x="2184" y="0"/>
                      <a:pt x="1" y="2183"/>
                      <a:pt x="1" y="4851"/>
                    </a:cubicBezTo>
                    <a:lnTo>
                      <a:pt x="1" y="11836"/>
                    </a:lnTo>
                    <a:cubicBezTo>
                      <a:pt x="1" y="14504"/>
                      <a:pt x="2183" y="16686"/>
                      <a:pt x="4853" y="16686"/>
                    </a:cubicBezTo>
                    <a:lnTo>
                      <a:pt x="11836" y="16686"/>
                    </a:lnTo>
                    <a:cubicBezTo>
                      <a:pt x="14505" y="16686"/>
                      <a:pt x="16688" y="14504"/>
                      <a:pt x="16688" y="11836"/>
                    </a:cubicBezTo>
                    <a:lnTo>
                      <a:pt x="16688" y="4851"/>
                    </a:lnTo>
                    <a:cubicBezTo>
                      <a:pt x="16688" y="2184"/>
                      <a:pt x="14506" y="0"/>
                      <a:pt x="1183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40"/>
              <p:cNvSpPr/>
              <p:nvPr/>
            </p:nvSpPr>
            <p:spPr>
              <a:xfrm>
                <a:off x="359875" y="448152"/>
                <a:ext cx="566057" cy="566165"/>
              </a:xfrm>
              <a:custGeom>
                <a:avLst/>
                <a:gdLst/>
                <a:ahLst/>
                <a:cxnLst/>
                <a:rect l="l" t="t" r="r" b="b"/>
                <a:pathLst>
                  <a:path w="15638" h="15641" extrusionOk="0">
                    <a:moveTo>
                      <a:pt x="13784" y="1"/>
                    </a:moveTo>
                    <a:lnTo>
                      <a:pt x="13784" y="1"/>
                    </a:lnTo>
                    <a:cubicBezTo>
                      <a:pt x="14440" y="829"/>
                      <a:pt x="14833" y="1869"/>
                      <a:pt x="14833" y="3001"/>
                    </a:cubicBezTo>
                    <a:lnTo>
                      <a:pt x="14833" y="9987"/>
                    </a:lnTo>
                    <a:cubicBezTo>
                      <a:pt x="14833" y="12655"/>
                      <a:pt x="12653" y="14839"/>
                      <a:pt x="9983" y="14839"/>
                    </a:cubicBezTo>
                    <a:lnTo>
                      <a:pt x="3001" y="14839"/>
                    </a:lnTo>
                    <a:cubicBezTo>
                      <a:pt x="1869" y="14839"/>
                      <a:pt x="828" y="14444"/>
                      <a:pt x="1" y="13788"/>
                    </a:cubicBezTo>
                    <a:lnTo>
                      <a:pt x="1" y="13788"/>
                    </a:lnTo>
                    <a:cubicBezTo>
                      <a:pt x="891" y="14913"/>
                      <a:pt x="2264" y="15640"/>
                      <a:pt x="3802" y="15640"/>
                    </a:cubicBezTo>
                    <a:lnTo>
                      <a:pt x="10787" y="15640"/>
                    </a:lnTo>
                    <a:cubicBezTo>
                      <a:pt x="13455" y="15640"/>
                      <a:pt x="15637" y="13457"/>
                      <a:pt x="15637" y="10788"/>
                    </a:cubicBezTo>
                    <a:lnTo>
                      <a:pt x="15637" y="3805"/>
                    </a:lnTo>
                    <a:cubicBezTo>
                      <a:pt x="15636" y="2265"/>
                      <a:pt x="14910" y="891"/>
                      <a:pt x="1378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40"/>
              <p:cNvSpPr/>
              <p:nvPr/>
            </p:nvSpPr>
            <p:spPr>
              <a:xfrm>
                <a:off x="533184" y="552397"/>
                <a:ext cx="181313" cy="357125"/>
              </a:xfrm>
              <a:custGeom>
                <a:avLst/>
                <a:gdLst/>
                <a:ahLst/>
                <a:cxnLst/>
                <a:rect l="l" t="t" r="r" b="b"/>
                <a:pathLst>
                  <a:path w="5009" h="9866" extrusionOk="0">
                    <a:moveTo>
                      <a:pt x="2506" y="0"/>
                    </a:moveTo>
                    <a:cubicBezTo>
                      <a:pt x="1122" y="0"/>
                      <a:pt x="0" y="1121"/>
                      <a:pt x="0" y="2503"/>
                    </a:cubicBezTo>
                    <a:cubicBezTo>
                      <a:pt x="0" y="3495"/>
                      <a:pt x="583" y="4344"/>
                      <a:pt x="1418" y="4751"/>
                    </a:cubicBezTo>
                    <a:lnTo>
                      <a:pt x="173" y="9441"/>
                    </a:lnTo>
                    <a:cubicBezTo>
                      <a:pt x="125" y="9674"/>
                      <a:pt x="281" y="9866"/>
                      <a:pt x="522" y="9866"/>
                    </a:cubicBezTo>
                    <a:lnTo>
                      <a:pt x="4488" y="9866"/>
                    </a:lnTo>
                    <a:cubicBezTo>
                      <a:pt x="4726" y="9866"/>
                      <a:pt x="4884" y="9674"/>
                      <a:pt x="4836" y="9441"/>
                    </a:cubicBezTo>
                    <a:lnTo>
                      <a:pt x="3591" y="4749"/>
                    </a:lnTo>
                    <a:cubicBezTo>
                      <a:pt x="4426" y="4344"/>
                      <a:pt x="5008" y="3495"/>
                      <a:pt x="5008" y="2503"/>
                    </a:cubicBezTo>
                    <a:cubicBezTo>
                      <a:pt x="5008" y="1121"/>
                      <a:pt x="3889" y="0"/>
                      <a:pt x="250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28" name="Google Shape;628;p40"/>
            <p:cNvSpPr/>
            <p:nvPr/>
          </p:nvSpPr>
          <p:spPr>
            <a:xfrm>
              <a:off x="264421" y="1615874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0"/>
            <p:cNvSpPr/>
            <p:nvPr/>
          </p:nvSpPr>
          <p:spPr>
            <a:xfrm>
              <a:off x="1254225" y="202375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0"/>
            <p:cNvSpPr/>
            <p:nvPr/>
          </p:nvSpPr>
          <p:spPr>
            <a:xfrm>
              <a:off x="76200" y="1428501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45"/>
          <p:cNvSpPr txBox="1">
            <a:spLocks noGrp="1"/>
          </p:cNvSpPr>
          <p:nvPr>
            <p:ph type="subTitle" idx="1"/>
          </p:nvPr>
        </p:nvSpPr>
        <p:spPr>
          <a:xfrm>
            <a:off x="1061298" y="2006669"/>
            <a:ext cx="7631762" cy="1532492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ct val="104000"/>
              <a:buFont typeface="Arial" panose="020B0604020202020204" pitchFamily="34" charset="0"/>
              <a:buChar char="•"/>
            </a:pPr>
            <a:r>
              <a:rPr lang="en-US" sz="1800" dirty="0"/>
              <a:t>Assessing the current state of a software product and identifying potential risks and underlying areas of concern.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sz="18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800" dirty="0"/>
              <a:t>Evaluating the team's ability to maintain control over the product's quality.</a:t>
            </a:r>
            <a:endParaRPr sz="1800" dirty="0"/>
          </a:p>
        </p:txBody>
      </p:sp>
      <p:sp>
        <p:nvSpPr>
          <p:cNvPr id="857" name="Google Shape;857;p45"/>
          <p:cNvSpPr txBox="1">
            <a:spLocks noGrp="1"/>
          </p:cNvSpPr>
          <p:nvPr>
            <p:ph type="title"/>
          </p:nvPr>
        </p:nvSpPr>
        <p:spPr>
          <a:xfrm>
            <a:off x="488527" y="830020"/>
            <a:ext cx="7704000" cy="6768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PRODUCT METRICS</a:t>
            </a:r>
            <a:endParaRPr dirty="0"/>
          </a:p>
        </p:txBody>
      </p:sp>
      <p:grpSp>
        <p:nvGrpSpPr>
          <p:cNvPr id="858" name="Google Shape;858;p45"/>
          <p:cNvGrpSpPr/>
          <p:nvPr/>
        </p:nvGrpSpPr>
        <p:grpSpPr>
          <a:xfrm>
            <a:off x="-304800" y="3049236"/>
            <a:ext cx="2066584" cy="2399070"/>
            <a:chOff x="-304800" y="3049236"/>
            <a:chExt cx="2066584" cy="2399070"/>
          </a:xfrm>
        </p:grpSpPr>
        <p:sp>
          <p:nvSpPr>
            <p:cNvPr id="859" name="Google Shape;859;p45"/>
            <p:cNvSpPr/>
            <p:nvPr/>
          </p:nvSpPr>
          <p:spPr>
            <a:xfrm flipH="1">
              <a:off x="-304800" y="4424570"/>
              <a:ext cx="1023524" cy="1023736"/>
            </a:xfrm>
            <a:custGeom>
              <a:avLst/>
              <a:gdLst/>
              <a:ahLst/>
              <a:cxnLst/>
              <a:rect l="l" t="t" r="r" b="b"/>
              <a:pathLst>
                <a:path w="14454" h="14457" extrusionOk="0">
                  <a:moveTo>
                    <a:pt x="7227" y="2340"/>
                  </a:moveTo>
                  <a:cubicBezTo>
                    <a:pt x="9925" y="2340"/>
                    <a:pt x="12114" y="4530"/>
                    <a:pt x="12114" y="7229"/>
                  </a:cubicBezTo>
                  <a:cubicBezTo>
                    <a:pt x="12115" y="9927"/>
                    <a:pt x="9926" y="12115"/>
                    <a:pt x="7227" y="12115"/>
                  </a:cubicBezTo>
                  <a:cubicBezTo>
                    <a:pt x="4528" y="12115"/>
                    <a:pt x="2338" y="9929"/>
                    <a:pt x="2338" y="7229"/>
                  </a:cubicBezTo>
                  <a:cubicBezTo>
                    <a:pt x="2338" y="4529"/>
                    <a:pt x="4527" y="2340"/>
                    <a:pt x="7227" y="2340"/>
                  </a:cubicBezTo>
                  <a:close/>
                  <a:moveTo>
                    <a:pt x="7228" y="0"/>
                  </a:moveTo>
                  <a:cubicBezTo>
                    <a:pt x="6692" y="0"/>
                    <a:pt x="6254" y="437"/>
                    <a:pt x="6254" y="974"/>
                  </a:cubicBezTo>
                  <a:cubicBezTo>
                    <a:pt x="6254" y="1018"/>
                    <a:pt x="6273" y="1056"/>
                    <a:pt x="6280" y="1099"/>
                  </a:cubicBezTo>
                  <a:cubicBezTo>
                    <a:pt x="5275" y="1255"/>
                    <a:pt x="4351" y="1647"/>
                    <a:pt x="3566" y="2223"/>
                  </a:cubicBezTo>
                  <a:cubicBezTo>
                    <a:pt x="3540" y="2189"/>
                    <a:pt x="3527" y="2148"/>
                    <a:pt x="3495" y="2118"/>
                  </a:cubicBezTo>
                  <a:cubicBezTo>
                    <a:pt x="3306" y="1929"/>
                    <a:pt x="3057" y="1834"/>
                    <a:pt x="2807" y="1834"/>
                  </a:cubicBezTo>
                  <a:cubicBezTo>
                    <a:pt x="2557" y="1834"/>
                    <a:pt x="2307" y="1929"/>
                    <a:pt x="2117" y="2118"/>
                  </a:cubicBezTo>
                  <a:cubicBezTo>
                    <a:pt x="1738" y="2496"/>
                    <a:pt x="1739" y="3118"/>
                    <a:pt x="2117" y="3496"/>
                  </a:cubicBezTo>
                  <a:cubicBezTo>
                    <a:pt x="2150" y="3528"/>
                    <a:pt x="2190" y="3538"/>
                    <a:pt x="2224" y="3566"/>
                  </a:cubicBezTo>
                  <a:cubicBezTo>
                    <a:pt x="1649" y="4351"/>
                    <a:pt x="1254" y="5275"/>
                    <a:pt x="1101" y="6278"/>
                  </a:cubicBezTo>
                  <a:cubicBezTo>
                    <a:pt x="1057" y="6271"/>
                    <a:pt x="1020" y="6255"/>
                    <a:pt x="975" y="6255"/>
                  </a:cubicBezTo>
                  <a:cubicBezTo>
                    <a:pt x="439" y="6255"/>
                    <a:pt x="1" y="6693"/>
                    <a:pt x="1" y="7229"/>
                  </a:cubicBezTo>
                  <a:cubicBezTo>
                    <a:pt x="1" y="7764"/>
                    <a:pt x="440" y="8203"/>
                    <a:pt x="975" y="8203"/>
                  </a:cubicBezTo>
                  <a:cubicBezTo>
                    <a:pt x="1020" y="8203"/>
                    <a:pt x="1057" y="8184"/>
                    <a:pt x="1101" y="8179"/>
                  </a:cubicBezTo>
                  <a:cubicBezTo>
                    <a:pt x="1254" y="9185"/>
                    <a:pt x="1649" y="10107"/>
                    <a:pt x="2224" y="10892"/>
                  </a:cubicBezTo>
                  <a:cubicBezTo>
                    <a:pt x="2190" y="10916"/>
                    <a:pt x="2149" y="10931"/>
                    <a:pt x="2117" y="10962"/>
                  </a:cubicBezTo>
                  <a:cubicBezTo>
                    <a:pt x="1739" y="11340"/>
                    <a:pt x="1738" y="11960"/>
                    <a:pt x="2117" y="12340"/>
                  </a:cubicBezTo>
                  <a:cubicBezTo>
                    <a:pt x="2306" y="12529"/>
                    <a:pt x="2556" y="12624"/>
                    <a:pt x="2806" y="12624"/>
                  </a:cubicBezTo>
                  <a:cubicBezTo>
                    <a:pt x="3056" y="12624"/>
                    <a:pt x="3306" y="12529"/>
                    <a:pt x="3495" y="12340"/>
                  </a:cubicBezTo>
                  <a:cubicBezTo>
                    <a:pt x="3527" y="12310"/>
                    <a:pt x="3540" y="12268"/>
                    <a:pt x="3566" y="12234"/>
                  </a:cubicBezTo>
                  <a:cubicBezTo>
                    <a:pt x="4351" y="12810"/>
                    <a:pt x="5275" y="13203"/>
                    <a:pt x="6280" y="13357"/>
                  </a:cubicBezTo>
                  <a:cubicBezTo>
                    <a:pt x="6275" y="13400"/>
                    <a:pt x="6254" y="13438"/>
                    <a:pt x="6254" y="13482"/>
                  </a:cubicBezTo>
                  <a:cubicBezTo>
                    <a:pt x="6254" y="14016"/>
                    <a:pt x="6692" y="14456"/>
                    <a:pt x="7228" y="14456"/>
                  </a:cubicBezTo>
                  <a:cubicBezTo>
                    <a:pt x="7765" y="14456"/>
                    <a:pt x="8203" y="14018"/>
                    <a:pt x="8203" y="13482"/>
                  </a:cubicBezTo>
                  <a:cubicBezTo>
                    <a:pt x="8203" y="13438"/>
                    <a:pt x="8184" y="13400"/>
                    <a:pt x="8177" y="13357"/>
                  </a:cubicBezTo>
                  <a:cubicBezTo>
                    <a:pt x="9183" y="13203"/>
                    <a:pt x="10105" y="12810"/>
                    <a:pt x="10891" y="12234"/>
                  </a:cubicBezTo>
                  <a:cubicBezTo>
                    <a:pt x="10917" y="12270"/>
                    <a:pt x="10931" y="12310"/>
                    <a:pt x="10961" y="12340"/>
                  </a:cubicBezTo>
                  <a:cubicBezTo>
                    <a:pt x="11150" y="12529"/>
                    <a:pt x="11400" y="12624"/>
                    <a:pt x="11650" y="12624"/>
                  </a:cubicBezTo>
                  <a:cubicBezTo>
                    <a:pt x="11899" y="12624"/>
                    <a:pt x="12148" y="12529"/>
                    <a:pt x="12337" y="12340"/>
                  </a:cubicBezTo>
                  <a:cubicBezTo>
                    <a:pt x="12717" y="11962"/>
                    <a:pt x="12717" y="11340"/>
                    <a:pt x="12337" y="10962"/>
                  </a:cubicBezTo>
                  <a:cubicBezTo>
                    <a:pt x="12307" y="10931"/>
                    <a:pt x="12266" y="10916"/>
                    <a:pt x="12232" y="10892"/>
                  </a:cubicBezTo>
                  <a:cubicBezTo>
                    <a:pt x="12807" y="10107"/>
                    <a:pt x="13200" y="9182"/>
                    <a:pt x="13355" y="8179"/>
                  </a:cubicBezTo>
                  <a:cubicBezTo>
                    <a:pt x="13398" y="8186"/>
                    <a:pt x="13436" y="8203"/>
                    <a:pt x="13480" y="8203"/>
                  </a:cubicBezTo>
                  <a:cubicBezTo>
                    <a:pt x="14015" y="8203"/>
                    <a:pt x="14454" y="7764"/>
                    <a:pt x="14454" y="7229"/>
                  </a:cubicBezTo>
                  <a:cubicBezTo>
                    <a:pt x="14454" y="6693"/>
                    <a:pt x="14015" y="6255"/>
                    <a:pt x="13480" y="6255"/>
                  </a:cubicBezTo>
                  <a:cubicBezTo>
                    <a:pt x="13436" y="6255"/>
                    <a:pt x="13398" y="6274"/>
                    <a:pt x="13355" y="6278"/>
                  </a:cubicBezTo>
                  <a:cubicBezTo>
                    <a:pt x="13199" y="5274"/>
                    <a:pt x="12807" y="4351"/>
                    <a:pt x="12232" y="3566"/>
                  </a:cubicBezTo>
                  <a:cubicBezTo>
                    <a:pt x="12266" y="3541"/>
                    <a:pt x="12307" y="3528"/>
                    <a:pt x="12337" y="3496"/>
                  </a:cubicBezTo>
                  <a:cubicBezTo>
                    <a:pt x="12717" y="3117"/>
                    <a:pt x="12717" y="2496"/>
                    <a:pt x="12337" y="2118"/>
                  </a:cubicBezTo>
                  <a:cubicBezTo>
                    <a:pt x="12148" y="1929"/>
                    <a:pt x="11899" y="1834"/>
                    <a:pt x="11650" y="1834"/>
                  </a:cubicBezTo>
                  <a:cubicBezTo>
                    <a:pt x="11400" y="1834"/>
                    <a:pt x="11150" y="1929"/>
                    <a:pt x="10961" y="2118"/>
                  </a:cubicBezTo>
                  <a:cubicBezTo>
                    <a:pt x="10929" y="2151"/>
                    <a:pt x="10917" y="2189"/>
                    <a:pt x="10891" y="2223"/>
                  </a:cubicBezTo>
                  <a:cubicBezTo>
                    <a:pt x="10105" y="1647"/>
                    <a:pt x="9183" y="1255"/>
                    <a:pt x="8177" y="1099"/>
                  </a:cubicBezTo>
                  <a:cubicBezTo>
                    <a:pt x="8184" y="1056"/>
                    <a:pt x="8203" y="1018"/>
                    <a:pt x="8203" y="974"/>
                  </a:cubicBezTo>
                  <a:cubicBezTo>
                    <a:pt x="8203" y="437"/>
                    <a:pt x="7765" y="0"/>
                    <a:pt x="72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45"/>
            <p:cNvSpPr/>
            <p:nvPr/>
          </p:nvSpPr>
          <p:spPr>
            <a:xfrm flipH="1">
              <a:off x="297617" y="3049236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45"/>
            <p:cNvSpPr/>
            <p:nvPr/>
          </p:nvSpPr>
          <p:spPr>
            <a:xfrm flipH="1">
              <a:off x="76203" y="3429012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62" name="Google Shape;862;p45"/>
            <p:cNvGrpSpPr/>
            <p:nvPr/>
          </p:nvGrpSpPr>
          <p:grpSpPr>
            <a:xfrm>
              <a:off x="76202" y="3801695"/>
              <a:ext cx="1497384" cy="1264312"/>
              <a:chOff x="5949750" y="3656175"/>
              <a:chExt cx="668475" cy="564425"/>
            </a:xfrm>
          </p:grpSpPr>
          <p:sp>
            <p:nvSpPr>
              <p:cNvPr id="863" name="Google Shape;863;p45"/>
              <p:cNvSpPr/>
              <p:nvPr/>
            </p:nvSpPr>
            <p:spPr>
              <a:xfrm>
                <a:off x="5955325" y="3664675"/>
                <a:ext cx="640225" cy="555925"/>
              </a:xfrm>
              <a:custGeom>
                <a:avLst/>
                <a:gdLst/>
                <a:ahLst/>
                <a:cxnLst/>
                <a:rect l="l" t="t" r="r" b="b"/>
                <a:pathLst>
                  <a:path w="25609" h="22237" extrusionOk="0">
                    <a:moveTo>
                      <a:pt x="12805" y="0"/>
                    </a:moveTo>
                    <a:cubicBezTo>
                      <a:pt x="11896" y="720"/>
                      <a:pt x="8489" y="3183"/>
                      <a:pt x="4208" y="3253"/>
                    </a:cubicBezTo>
                    <a:cubicBezTo>
                      <a:pt x="4208" y="3253"/>
                      <a:pt x="0" y="17535"/>
                      <a:pt x="12805" y="22237"/>
                    </a:cubicBezTo>
                    <a:cubicBezTo>
                      <a:pt x="25609" y="17535"/>
                      <a:pt x="21401" y="3253"/>
                      <a:pt x="21401" y="3253"/>
                    </a:cubicBezTo>
                    <a:cubicBezTo>
                      <a:pt x="17118" y="3183"/>
                      <a:pt x="13713" y="723"/>
                      <a:pt x="128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45"/>
              <p:cNvSpPr/>
              <p:nvPr/>
            </p:nvSpPr>
            <p:spPr>
              <a:xfrm>
                <a:off x="5984325" y="3685325"/>
                <a:ext cx="582250" cy="513025"/>
              </a:xfrm>
              <a:custGeom>
                <a:avLst/>
                <a:gdLst/>
                <a:ahLst/>
                <a:cxnLst/>
                <a:rect l="l" t="t" r="r" b="b"/>
                <a:pathLst>
                  <a:path w="23290" h="20521" extrusionOk="0">
                    <a:moveTo>
                      <a:pt x="11643" y="764"/>
                    </a:moveTo>
                    <a:cubicBezTo>
                      <a:pt x="12681" y="1551"/>
                      <a:pt x="15527" y="3442"/>
                      <a:pt x="19072" y="3576"/>
                    </a:cubicBezTo>
                    <a:cubicBezTo>
                      <a:pt x="19480" y="5223"/>
                      <a:pt x="21749" y="16087"/>
                      <a:pt x="11643" y="19880"/>
                    </a:cubicBezTo>
                    <a:cubicBezTo>
                      <a:pt x="7095" y="18174"/>
                      <a:pt x="4468" y="14901"/>
                      <a:pt x="3834" y="10149"/>
                    </a:cubicBezTo>
                    <a:cubicBezTo>
                      <a:pt x="3426" y="7079"/>
                      <a:pt x="4024" y="4339"/>
                      <a:pt x="4215" y="3576"/>
                    </a:cubicBezTo>
                    <a:cubicBezTo>
                      <a:pt x="7761" y="3442"/>
                      <a:pt x="10608" y="1551"/>
                      <a:pt x="11643" y="764"/>
                    </a:cubicBezTo>
                    <a:close/>
                    <a:moveTo>
                      <a:pt x="11645" y="0"/>
                    </a:moveTo>
                    <a:lnTo>
                      <a:pt x="11459" y="149"/>
                    </a:lnTo>
                    <a:cubicBezTo>
                      <a:pt x="10641" y="797"/>
                      <a:pt x="7686" y="2922"/>
                      <a:pt x="3979" y="2982"/>
                    </a:cubicBezTo>
                    <a:lnTo>
                      <a:pt x="3759" y="2986"/>
                    </a:lnTo>
                    <a:lnTo>
                      <a:pt x="3696" y="3197"/>
                    </a:lnTo>
                    <a:cubicBezTo>
                      <a:pt x="3657" y="3326"/>
                      <a:pt x="1" y="16242"/>
                      <a:pt x="11542" y="20482"/>
                    </a:cubicBezTo>
                    <a:lnTo>
                      <a:pt x="11645" y="20520"/>
                    </a:lnTo>
                    <a:lnTo>
                      <a:pt x="11748" y="20482"/>
                    </a:lnTo>
                    <a:cubicBezTo>
                      <a:pt x="23289" y="16242"/>
                      <a:pt x="19633" y="3326"/>
                      <a:pt x="19594" y="3197"/>
                    </a:cubicBezTo>
                    <a:lnTo>
                      <a:pt x="19532" y="2986"/>
                    </a:lnTo>
                    <a:lnTo>
                      <a:pt x="19311" y="2982"/>
                    </a:lnTo>
                    <a:cubicBezTo>
                      <a:pt x="15605" y="2922"/>
                      <a:pt x="12650" y="797"/>
                      <a:pt x="11832" y="149"/>
                    </a:cubicBezTo>
                    <a:lnTo>
                      <a:pt x="1164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45"/>
              <p:cNvSpPr/>
              <p:nvPr/>
            </p:nvSpPr>
            <p:spPr>
              <a:xfrm>
                <a:off x="6162875" y="3837925"/>
                <a:ext cx="235475" cy="184700"/>
              </a:xfrm>
              <a:custGeom>
                <a:avLst/>
                <a:gdLst/>
                <a:ahLst/>
                <a:cxnLst/>
                <a:rect l="l" t="t" r="r" b="b"/>
                <a:pathLst>
                  <a:path w="9419" h="7388" extrusionOk="0">
                    <a:moveTo>
                      <a:pt x="8378" y="0"/>
                    </a:moveTo>
                    <a:lnTo>
                      <a:pt x="3544" y="5535"/>
                    </a:lnTo>
                    <a:lnTo>
                      <a:pt x="802" y="3577"/>
                    </a:lnTo>
                    <a:lnTo>
                      <a:pt x="0" y="4703"/>
                    </a:lnTo>
                    <a:lnTo>
                      <a:pt x="3761" y="7387"/>
                    </a:lnTo>
                    <a:lnTo>
                      <a:pt x="9418" y="908"/>
                    </a:lnTo>
                    <a:lnTo>
                      <a:pt x="837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45"/>
              <p:cNvSpPr/>
              <p:nvPr/>
            </p:nvSpPr>
            <p:spPr>
              <a:xfrm>
                <a:off x="6360950" y="3678950"/>
                <a:ext cx="193650" cy="176475"/>
              </a:xfrm>
              <a:custGeom>
                <a:avLst/>
                <a:gdLst/>
                <a:ahLst/>
                <a:cxnLst/>
                <a:rect l="l" t="t" r="r" b="b"/>
                <a:pathLst>
                  <a:path w="7746" h="7059" extrusionOk="0">
                    <a:moveTo>
                      <a:pt x="3873" y="800"/>
                    </a:moveTo>
                    <a:cubicBezTo>
                      <a:pt x="4572" y="800"/>
                      <a:pt x="5270" y="1066"/>
                      <a:pt x="5803" y="1598"/>
                    </a:cubicBezTo>
                    <a:cubicBezTo>
                      <a:pt x="6868" y="2665"/>
                      <a:pt x="6868" y="4394"/>
                      <a:pt x="5803" y="5458"/>
                    </a:cubicBezTo>
                    <a:cubicBezTo>
                      <a:pt x="5270" y="5991"/>
                      <a:pt x="4572" y="6257"/>
                      <a:pt x="3873" y="6257"/>
                    </a:cubicBezTo>
                    <a:cubicBezTo>
                      <a:pt x="3175" y="6257"/>
                      <a:pt x="2477" y="5991"/>
                      <a:pt x="1944" y="5458"/>
                    </a:cubicBezTo>
                    <a:cubicBezTo>
                      <a:pt x="879" y="4394"/>
                      <a:pt x="879" y="2665"/>
                      <a:pt x="1944" y="1598"/>
                    </a:cubicBezTo>
                    <a:cubicBezTo>
                      <a:pt x="2477" y="1066"/>
                      <a:pt x="3175" y="800"/>
                      <a:pt x="3873" y="800"/>
                    </a:cubicBezTo>
                    <a:close/>
                    <a:moveTo>
                      <a:pt x="3873" y="0"/>
                    </a:moveTo>
                    <a:cubicBezTo>
                      <a:pt x="2970" y="0"/>
                      <a:pt x="2066" y="344"/>
                      <a:pt x="1378" y="1033"/>
                    </a:cubicBezTo>
                    <a:cubicBezTo>
                      <a:pt x="0" y="2413"/>
                      <a:pt x="0" y="4646"/>
                      <a:pt x="1378" y="6023"/>
                    </a:cubicBezTo>
                    <a:cubicBezTo>
                      <a:pt x="2066" y="6713"/>
                      <a:pt x="2970" y="7058"/>
                      <a:pt x="3873" y="7058"/>
                    </a:cubicBezTo>
                    <a:cubicBezTo>
                      <a:pt x="4776" y="7058"/>
                      <a:pt x="5679" y="6713"/>
                      <a:pt x="6368" y="6023"/>
                    </a:cubicBezTo>
                    <a:cubicBezTo>
                      <a:pt x="7745" y="4646"/>
                      <a:pt x="7745" y="2413"/>
                      <a:pt x="6368" y="1033"/>
                    </a:cubicBezTo>
                    <a:cubicBezTo>
                      <a:pt x="5679" y="344"/>
                      <a:pt x="4776" y="0"/>
                      <a:pt x="387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45"/>
              <p:cNvSpPr/>
              <p:nvPr/>
            </p:nvSpPr>
            <p:spPr>
              <a:xfrm>
                <a:off x="6382925" y="3698925"/>
                <a:ext cx="149725" cy="136450"/>
              </a:xfrm>
              <a:custGeom>
                <a:avLst/>
                <a:gdLst/>
                <a:ahLst/>
                <a:cxnLst/>
                <a:rect l="l" t="t" r="r" b="b"/>
                <a:pathLst>
                  <a:path w="5989" h="5458" extrusionOk="0">
                    <a:moveTo>
                      <a:pt x="2994" y="1"/>
                    </a:moveTo>
                    <a:cubicBezTo>
                      <a:pt x="2296" y="1"/>
                      <a:pt x="1598" y="267"/>
                      <a:pt x="1065" y="799"/>
                    </a:cubicBezTo>
                    <a:cubicBezTo>
                      <a:pt x="0" y="1866"/>
                      <a:pt x="0" y="3595"/>
                      <a:pt x="1065" y="4659"/>
                    </a:cubicBezTo>
                    <a:cubicBezTo>
                      <a:pt x="1598" y="5192"/>
                      <a:pt x="2296" y="5458"/>
                      <a:pt x="2994" y="5458"/>
                    </a:cubicBezTo>
                    <a:cubicBezTo>
                      <a:pt x="3693" y="5458"/>
                      <a:pt x="4391" y="5192"/>
                      <a:pt x="4924" y="4659"/>
                    </a:cubicBezTo>
                    <a:cubicBezTo>
                      <a:pt x="5989" y="3595"/>
                      <a:pt x="5989" y="1866"/>
                      <a:pt x="4924" y="799"/>
                    </a:cubicBezTo>
                    <a:cubicBezTo>
                      <a:pt x="4391" y="267"/>
                      <a:pt x="3693" y="1"/>
                      <a:pt x="299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45"/>
              <p:cNvSpPr/>
              <p:nvPr/>
            </p:nvSpPr>
            <p:spPr>
              <a:xfrm>
                <a:off x="6498325" y="3807700"/>
                <a:ext cx="119900" cy="119950"/>
              </a:xfrm>
              <a:custGeom>
                <a:avLst/>
                <a:gdLst/>
                <a:ahLst/>
                <a:cxnLst/>
                <a:rect l="l" t="t" r="r" b="b"/>
                <a:pathLst>
                  <a:path w="4796" h="4798" extrusionOk="0">
                    <a:moveTo>
                      <a:pt x="615" y="1"/>
                    </a:moveTo>
                    <a:lnTo>
                      <a:pt x="0" y="616"/>
                    </a:lnTo>
                    <a:lnTo>
                      <a:pt x="4181" y="4798"/>
                    </a:lnTo>
                    <a:lnTo>
                      <a:pt x="4796" y="4183"/>
                    </a:lnTo>
                    <a:lnTo>
                      <a:pt x="61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45"/>
              <p:cNvSpPr/>
              <p:nvPr/>
            </p:nvSpPr>
            <p:spPr>
              <a:xfrm>
                <a:off x="6587450" y="3896925"/>
                <a:ext cx="30775" cy="30725"/>
              </a:xfrm>
              <a:custGeom>
                <a:avLst/>
                <a:gdLst/>
                <a:ahLst/>
                <a:cxnLst/>
                <a:rect l="l" t="t" r="r" b="b"/>
                <a:pathLst>
                  <a:path w="1231" h="1229" extrusionOk="0">
                    <a:moveTo>
                      <a:pt x="616" y="0"/>
                    </a:moveTo>
                    <a:lnTo>
                      <a:pt x="1" y="615"/>
                    </a:lnTo>
                    <a:lnTo>
                      <a:pt x="616" y="1229"/>
                    </a:lnTo>
                    <a:lnTo>
                      <a:pt x="1231" y="614"/>
                    </a:lnTo>
                    <a:lnTo>
                      <a:pt x="61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45"/>
              <p:cNvSpPr/>
              <p:nvPr/>
            </p:nvSpPr>
            <p:spPr>
              <a:xfrm>
                <a:off x="6007625" y="4051950"/>
                <a:ext cx="134125" cy="129275"/>
              </a:xfrm>
              <a:custGeom>
                <a:avLst/>
                <a:gdLst/>
                <a:ahLst/>
                <a:cxnLst/>
                <a:rect l="l" t="t" r="r" b="b"/>
                <a:pathLst>
                  <a:path w="5365" h="5171" extrusionOk="0">
                    <a:moveTo>
                      <a:pt x="809" y="0"/>
                    </a:moveTo>
                    <a:cubicBezTo>
                      <a:pt x="363" y="0"/>
                      <a:pt x="0" y="364"/>
                      <a:pt x="0" y="808"/>
                    </a:cubicBezTo>
                    <a:lnTo>
                      <a:pt x="0" y="3288"/>
                    </a:lnTo>
                    <a:cubicBezTo>
                      <a:pt x="0" y="3733"/>
                      <a:pt x="363" y="4097"/>
                      <a:pt x="809" y="4097"/>
                    </a:cubicBezTo>
                    <a:lnTo>
                      <a:pt x="2499" y="4097"/>
                    </a:lnTo>
                    <a:lnTo>
                      <a:pt x="3487" y="5171"/>
                    </a:lnTo>
                    <a:lnTo>
                      <a:pt x="3487" y="4097"/>
                    </a:lnTo>
                    <a:lnTo>
                      <a:pt x="4556" y="4097"/>
                    </a:lnTo>
                    <a:cubicBezTo>
                      <a:pt x="5001" y="4097"/>
                      <a:pt x="5365" y="3733"/>
                      <a:pt x="5365" y="3288"/>
                    </a:cubicBezTo>
                    <a:lnTo>
                      <a:pt x="5365" y="808"/>
                    </a:lnTo>
                    <a:cubicBezTo>
                      <a:pt x="5365" y="364"/>
                      <a:pt x="5001" y="0"/>
                      <a:pt x="455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45"/>
              <p:cNvSpPr/>
              <p:nvPr/>
            </p:nvSpPr>
            <p:spPr>
              <a:xfrm>
                <a:off x="6037325" y="4096300"/>
                <a:ext cx="16350" cy="16350"/>
              </a:xfrm>
              <a:custGeom>
                <a:avLst/>
                <a:gdLst/>
                <a:ahLst/>
                <a:cxnLst/>
                <a:rect l="l" t="t" r="r" b="b"/>
                <a:pathLst>
                  <a:path w="654" h="654" extrusionOk="0">
                    <a:moveTo>
                      <a:pt x="327" y="1"/>
                    </a:moveTo>
                    <a:cubicBezTo>
                      <a:pt x="146" y="1"/>
                      <a:pt x="0" y="147"/>
                      <a:pt x="0" y="327"/>
                    </a:cubicBezTo>
                    <a:cubicBezTo>
                      <a:pt x="0" y="508"/>
                      <a:pt x="146" y="654"/>
                      <a:pt x="327" y="654"/>
                    </a:cubicBezTo>
                    <a:cubicBezTo>
                      <a:pt x="507" y="654"/>
                      <a:pt x="653" y="507"/>
                      <a:pt x="653" y="327"/>
                    </a:cubicBezTo>
                    <a:cubicBezTo>
                      <a:pt x="653" y="147"/>
                      <a:pt x="507" y="1"/>
                      <a:pt x="32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45"/>
              <p:cNvSpPr/>
              <p:nvPr/>
            </p:nvSpPr>
            <p:spPr>
              <a:xfrm>
                <a:off x="6066500" y="4096300"/>
                <a:ext cx="16350" cy="16350"/>
              </a:xfrm>
              <a:custGeom>
                <a:avLst/>
                <a:gdLst/>
                <a:ahLst/>
                <a:cxnLst/>
                <a:rect l="l" t="t" r="r" b="b"/>
                <a:pathLst>
                  <a:path w="654" h="654" extrusionOk="0">
                    <a:moveTo>
                      <a:pt x="327" y="1"/>
                    </a:moveTo>
                    <a:cubicBezTo>
                      <a:pt x="146" y="1"/>
                      <a:pt x="0" y="147"/>
                      <a:pt x="0" y="327"/>
                    </a:cubicBezTo>
                    <a:cubicBezTo>
                      <a:pt x="0" y="508"/>
                      <a:pt x="146" y="654"/>
                      <a:pt x="327" y="654"/>
                    </a:cubicBezTo>
                    <a:cubicBezTo>
                      <a:pt x="509" y="654"/>
                      <a:pt x="654" y="507"/>
                      <a:pt x="654" y="327"/>
                    </a:cubicBezTo>
                    <a:cubicBezTo>
                      <a:pt x="654" y="147"/>
                      <a:pt x="509" y="1"/>
                      <a:pt x="32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45"/>
              <p:cNvSpPr/>
              <p:nvPr/>
            </p:nvSpPr>
            <p:spPr>
              <a:xfrm>
                <a:off x="6095700" y="4096300"/>
                <a:ext cx="16375" cy="16350"/>
              </a:xfrm>
              <a:custGeom>
                <a:avLst/>
                <a:gdLst/>
                <a:ahLst/>
                <a:cxnLst/>
                <a:rect l="l" t="t" r="r" b="b"/>
                <a:pathLst>
                  <a:path w="655" h="654" extrusionOk="0">
                    <a:moveTo>
                      <a:pt x="327" y="1"/>
                    </a:moveTo>
                    <a:cubicBezTo>
                      <a:pt x="145" y="1"/>
                      <a:pt x="1" y="147"/>
                      <a:pt x="1" y="327"/>
                    </a:cubicBezTo>
                    <a:cubicBezTo>
                      <a:pt x="1" y="508"/>
                      <a:pt x="145" y="654"/>
                      <a:pt x="327" y="654"/>
                    </a:cubicBezTo>
                    <a:cubicBezTo>
                      <a:pt x="508" y="654"/>
                      <a:pt x="654" y="507"/>
                      <a:pt x="654" y="327"/>
                    </a:cubicBezTo>
                    <a:cubicBezTo>
                      <a:pt x="654" y="147"/>
                      <a:pt x="508" y="1"/>
                      <a:pt x="32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45"/>
              <p:cNvSpPr/>
              <p:nvPr/>
            </p:nvSpPr>
            <p:spPr>
              <a:xfrm>
                <a:off x="6087125" y="4154300"/>
                <a:ext cx="7700" cy="26900"/>
              </a:xfrm>
              <a:custGeom>
                <a:avLst/>
                <a:gdLst/>
                <a:ahLst/>
                <a:cxnLst/>
                <a:rect l="l" t="t" r="r" b="b"/>
                <a:pathLst>
                  <a:path w="308" h="1076" extrusionOk="0">
                    <a:moveTo>
                      <a:pt x="0" y="1"/>
                    </a:moveTo>
                    <a:lnTo>
                      <a:pt x="0" y="743"/>
                    </a:lnTo>
                    <a:lnTo>
                      <a:pt x="308" y="1076"/>
                    </a:lnTo>
                    <a:lnTo>
                      <a:pt x="3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45"/>
              <p:cNvSpPr/>
              <p:nvPr/>
            </p:nvSpPr>
            <p:spPr>
              <a:xfrm>
                <a:off x="6113875" y="4051950"/>
                <a:ext cx="27925" cy="102450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4098" extrusionOk="0">
                    <a:moveTo>
                      <a:pt x="0" y="0"/>
                    </a:moveTo>
                    <a:cubicBezTo>
                      <a:pt x="445" y="0"/>
                      <a:pt x="809" y="364"/>
                      <a:pt x="809" y="808"/>
                    </a:cubicBezTo>
                    <a:lnTo>
                      <a:pt x="809" y="3288"/>
                    </a:lnTo>
                    <a:cubicBezTo>
                      <a:pt x="809" y="3733"/>
                      <a:pt x="445" y="4097"/>
                      <a:pt x="0" y="4097"/>
                    </a:cubicBezTo>
                    <a:lnTo>
                      <a:pt x="308" y="4097"/>
                    </a:lnTo>
                    <a:cubicBezTo>
                      <a:pt x="753" y="4097"/>
                      <a:pt x="1116" y="3733"/>
                      <a:pt x="1116" y="3288"/>
                    </a:cubicBezTo>
                    <a:lnTo>
                      <a:pt x="1116" y="808"/>
                    </a:lnTo>
                    <a:cubicBezTo>
                      <a:pt x="1115" y="364"/>
                      <a:pt x="751" y="0"/>
                      <a:pt x="30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45"/>
              <p:cNvSpPr/>
              <p:nvPr/>
            </p:nvSpPr>
            <p:spPr>
              <a:xfrm>
                <a:off x="6389525" y="4008225"/>
                <a:ext cx="174975" cy="174900"/>
              </a:xfrm>
              <a:custGeom>
                <a:avLst/>
                <a:gdLst/>
                <a:ahLst/>
                <a:cxnLst/>
                <a:rect l="l" t="t" r="r" b="b"/>
                <a:pathLst>
                  <a:path w="6999" h="6996" extrusionOk="0">
                    <a:moveTo>
                      <a:pt x="3498" y="0"/>
                    </a:moveTo>
                    <a:cubicBezTo>
                      <a:pt x="1567" y="0"/>
                      <a:pt x="0" y="1566"/>
                      <a:pt x="0" y="3498"/>
                    </a:cubicBezTo>
                    <a:cubicBezTo>
                      <a:pt x="0" y="5430"/>
                      <a:pt x="1566" y="6996"/>
                      <a:pt x="3498" y="6996"/>
                    </a:cubicBezTo>
                    <a:cubicBezTo>
                      <a:pt x="5431" y="6996"/>
                      <a:pt x="6998" y="5430"/>
                      <a:pt x="6998" y="3498"/>
                    </a:cubicBezTo>
                    <a:cubicBezTo>
                      <a:pt x="6998" y="1567"/>
                      <a:pt x="5430" y="0"/>
                      <a:pt x="349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45"/>
              <p:cNvSpPr/>
              <p:nvPr/>
            </p:nvSpPr>
            <p:spPr>
              <a:xfrm>
                <a:off x="6415225" y="4033900"/>
                <a:ext cx="123500" cy="123550"/>
              </a:xfrm>
              <a:custGeom>
                <a:avLst/>
                <a:gdLst/>
                <a:ahLst/>
                <a:cxnLst/>
                <a:rect l="l" t="t" r="r" b="b"/>
                <a:pathLst>
                  <a:path w="4940" h="4942" extrusionOk="0">
                    <a:moveTo>
                      <a:pt x="2470" y="1"/>
                    </a:moveTo>
                    <a:cubicBezTo>
                      <a:pt x="1105" y="1"/>
                      <a:pt x="1" y="1106"/>
                      <a:pt x="1" y="2471"/>
                    </a:cubicBezTo>
                    <a:cubicBezTo>
                      <a:pt x="1" y="3835"/>
                      <a:pt x="1107" y="4941"/>
                      <a:pt x="2470" y="4941"/>
                    </a:cubicBezTo>
                    <a:cubicBezTo>
                      <a:pt x="3834" y="4941"/>
                      <a:pt x="4940" y="3834"/>
                      <a:pt x="4940" y="2471"/>
                    </a:cubicBezTo>
                    <a:cubicBezTo>
                      <a:pt x="4940" y="1108"/>
                      <a:pt x="3834" y="3"/>
                      <a:pt x="24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45"/>
              <p:cNvSpPr/>
              <p:nvPr/>
            </p:nvSpPr>
            <p:spPr>
              <a:xfrm>
                <a:off x="6473175" y="4033975"/>
                <a:ext cx="65600" cy="123500"/>
              </a:xfrm>
              <a:custGeom>
                <a:avLst/>
                <a:gdLst/>
                <a:ahLst/>
                <a:cxnLst/>
                <a:rect l="l" t="t" r="r" b="b"/>
                <a:pathLst>
                  <a:path w="2624" h="4940" extrusionOk="0">
                    <a:moveTo>
                      <a:pt x="154" y="0"/>
                    </a:moveTo>
                    <a:cubicBezTo>
                      <a:pt x="103" y="0"/>
                      <a:pt x="52" y="5"/>
                      <a:pt x="1" y="8"/>
                    </a:cubicBezTo>
                    <a:cubicBezTo>
                      <a:pt x="1292" y="89"/>
                      <a:pt x="2316" y="1159"/>
                      <a:pt x="2316" y="2469"/>
                    </a:cubicBezTo>
                    <a:cubicBezTo>
                      <a:pt x="2316" y="3781"/>
                      <a:pt x="1292" y="4851"/>
                      <a:pt x="1" y="4932"/>
                    </a:cubicBezTo>
                    <a:cubicBezTo>
                      <a:pt x="52" y="4934"/>
                      <a:pt x="103" y="4939"/>
                      <a:pt x="154" y="4939"/>
                    </a:cubicBezTo>
                    <a:cubicBezTo>
                      <a:pt x="1519" y="4939"/>
                      <a:pt x="2623" y="3834"/>
                      <a:pt x="2623" y="2469"/>
                    </a:cubicBezTo>
                    <a:cubicBezTo>
                      <a:pt x="2623" y="1105"/>
                      <a:pt x="1516" y="0"/>
                      <a:pt x="1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45"/>
              <p:cNvSpPr/>
              <p:nvPr/>
            </p:nvSpPr>
            <p:spPr>
              <a:xfrm>
                <a:off x="6441500" y="4072600"/>
                <a:ext cx="72550" cy="48575"/>
              </a:xfrm>
              <a:custGeom>
                <a:avLst/>
                <a:gdLst/>
                <a:ahLst/>
                <a:cxnLst/>
                <a:rect l="l" t="t" r="r" b="b"/>
                <a:pathLst>
                  <a:path w="2902" h="1943" extrusionOk="0">
                    <a:moveTo>
                      <a:pt x="2674" y="0"/>
                    </a:moveTo>
                    <a:lnTo>
                      <a:pt x="970" y="1490"/>
                    </a:lnTo>
                    <a:lnTo>
                      <a:pt x="223" y="858"/>
                    </a:lnTo>
                    <a:lnTo>
                      <a:pt x="1" y="1119"/>
                    </a:lnTo>
                    <a:lnTo>
                      <a:pt x="976" y="1943"/>
                    </a:lnTo>
                    <a:lnTo>
                      <a:pt x="2901" y="261"/>
                    </a:lnTo>
                    <a:lnTo>
                      <a:pt x="267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45"/>
              <p:cNvSpPr/>
              <p:nvPr/>
            </p:nvSpPr>
            <p:spPr>
              <a:xfrm>
                <a:off x="5974575" y="3656175"/>
                <a:ext cx="110200" cy="108350"/>
              </a:xfrm>
              <a:custGeom>
                <a:avLst/>
                <a:gdLst/>
                <a:ahLst/>
                <a:cxnLst/>
                <a:rect l="l" t="t" r="r" b="b"/>
                <a:pathLst>
                  <a:path w="4408" h="4334" extrusionOk="0">
                    <a:moveTo>
                      <a:pt x="2514" y="569"/>
                    </a:moveTo>
                    <a:cubicBezTo>
                      <a:pt x="3243" y="569"/>
                      <a:pt x="3839" y="1163"/>
                      <a:pt x="3839" y="1895"/>
                    </a:cubicBezTo>
                    <a:lnTo>
                      <a:pt x="3839" y="2437"/>
                    </a:lnTo>
                    <a:cubicBezTo>
                      <a:pt x="3839" y="3169"/>
                      <a:pt x="3245" y="3765"/>
                      <a:pt x="2514" y="3765"/>
                    </a:cubicBezTo>
                    <a:lnTo>
                      <a:pt x="1899" y="3765"/>
                    </a:lnTo>
                    <a:cubicBezTo>
                      <a:pt x="1166" y="3765"/>
                      <a:pt x="570" y="3170"/>
                      <a:pt x="570" y="2437"/>
                    </a:cubicBezTo>
                    <a:lnTo>
                      <a:pt x="570" y="1895"/>
                    </a:lnTo>
                    <a:cubicBezTo>
                      <a:pt x="570" y="1165"/>
                      <a:pt x="1166" y="569"/>
                      <a:pt x="1899" y="569"/>
                    </a:cubicBezTo>
                    <a:close/>
                    <a:moveTo>
                      <a:pt x="1896" y="0"/>
                    </a:moveTo>
                    <a:cubicBezTo>
                      <a:pt x="851" y="0"/>
                      <a:pt x="0" y="849"/>
                      <a:pt x="0" y="1895"/>
                    </a:cubicBezTo>
                    <a:lnTo>
                      <a:pt x="0" y="2437"/>
                    </a:lnTo>
                    <a:cubicBezTo>
                      <a:pt x="0" y="3484"/>
                      <a:pt x="851" y="4334"/>
                      <a:pt x="1896" y="4334"/>
                    </a:cubicBezTo>
                    <a:lnTo>
                      <a:pt x="2511" y="4334"/>
                    </a:lnTo>
                    <a:cubicBezTo>
                      <a:pt x="3558" y="4334"/>
                      <a:pt x="4408" y="3484"/>
                      <a:pt x="4408" y="2437"/>
                    </a:cubicBezTo>
                    <a:lnTo>
                      <a:pt x="4408" y="1895"/>
                    </a:lnTo>
                    <a:cubicBezTo>
                      <a:pt x="4408" y="851"/>
                      <a:pt x="3558" y="0"/>
                      <a:pt x="25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45"/>
              <p:cNvSpPr/>
              <p:nvPr/>
            </p:nvSpPr>
            <p:spPr>
              <a:xfrm>
                <a:off x="5949750" y="3718325"/>
                <a:ext cx="159900" cy="159875"/>
              </a:xfrm>
              <a:custGeom>
                <a:avLst/>
                <a:gdLst/>
                <a:ahLst/>
                <a:cxnLst/>
                <a:rect l="l" t="t" r="r" b="b"/>
                <a:pathLst>
                  <a:path w="6396" h="6395" extrusionOk="0">
                    <a:moveTo>
                      <a:pt x="1861" y="0"/>
                    </a:moveTo>
                    <a:cubicBezTo>
                      <a:pt x="837" y="0"/>
                      <a:pt x="0" y="838"/>
                      <a:pt x="0" y="1859"/>
                    </a:cubicBezTo>
                    <a:lnTo>
                      <a:pt x="0" y="4535"/>
                    </a:lnTo>
                    <a:cubicBezTo>
                      <a:pt x="0" y="5559"/>
                      <a:pt x="838" y="6395"/>
                      <a:pt x="1861" y="6395"/>
                    </a:cubicBezTo>
                    <a:lnTo>
                      <a:pt x="4536" y="6395"/>
                    </a:lnTo>
                    <a:cubicBezTo>
                      <a:pt x="5559" y="6395"/>
                      <a:pt x="6396" y="5559"/>
                      <a:pt x="6396" y="4535"/>
                    </a:cubicBezTo>
                    <a:lnTo>
                      <a:pt x="6396" y="1859"/>
                    </a:lnTo>
                    <a:cubicBezTo>
                      <a:pt x="6396" y="835"/>
                      <a:pt x="5559" y="0"/>
                      <a:pt x="453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45"/>
              <p:cNvSpPr/>
              <p:nvPr/>
            </p:nvSpPr>
            <p:spPr>
              <a:xfrm>
                <a:off x="5959800" y="3728400"/>
                <a:ext cx="149850" cy="149825"/>
              </a:xfrm>
              <a:custGeom>
                <a:avLst/>
                <a:gdLst/>
                <a:ahLst/>
                <a:cxnLst/>
                <a:rect l="l" t="t" r="r" b="b"/>
                <a:pathLst>
                  <a:path w="5994" h="5993" extrusionOk="0">
                    <a:moveTo>
                      <a:pt x="5284" y="1"/>
                    </a:moveTo>
                    <a:lnTo>
                      <a:pt x="5284" y="1"/>
                    </a:lnTo>
                    <a:cubicBezTo>
                      <a:pt x="5535" y="317"/>
                      <a:pt x="5687" y="717"/>
                      <a:pt x="5687" y="1150"/>
                    </a:cubicBezTo>
                    <a:lnTo>
                      <a:pt x="5687" y="3826"/>
                    </a:lnTo>
                    <a:cubicBezTo>
                      <a:pt x="5687" y="4850"/>
                      <a:pt x="4850" y="5685"/>
                      <a:pt x="3826" y="5685"/>
                    </a:cubicBezTo>
                    <a:lnTo>
                      <a:pt x="1151" y="5685"/>
                    </a:lnTo>
                    <a:cubicBezTo>
                      <a:pt x="717" y="5685"/>
                      <a:pt x="318" y="5535"/>
                      <a:pt x="1" y="5284"/>
                    </a:cubicBezTo>
                    <a:lnTo>
                      <a:pt x="1" y="5284"/>
                    </a:lnTo>
                    <a:cubicBezTo>
                      <a:pt x="341" y="5715"/>
                      <a:pt x="867" y="5993"/>
                      <a:pt x="1456" y="5993"/>
                    </a:cubicBezTo>
                    <a:lnTo>
                      <a:pt x="4132" y="5993"/>
                    </a:lnTo>
                    <a:cubicBezTo>
                      <a:pt x="5156" y="5993"/>
                      <a:pt x="5991" y="5157"/>
                      <a:pt x="5991" y="4134"/>
                    </a:cubicBezTo>
                    <a:lnTo>
                      <a:pt x="5991" y="1457"/>
                    </a:lnTo>
                    <a:cubicBezTo>
                      <a:pt x="5994" y="867"/>
                      <a:pt x="5715" y="341"/>
                      <a:pt x="528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45"/>
              <p:cNvSpPr/>
              <p:nvPr/>
            </p:nvSpPr>
            <p:spPr>
              <a:xfrm>
                <a:off x="6005700" y="3755950"/>
                <a:ext cx="47975" cy="94550"/>
              </a:xfrm>
              <a:custGeom>
                <a:avLst/>
                <a:gdLst/>
                <a:ahLst/>
                <a:cxnLst/>
                <a:rect l="l" t="t" r="r" b="b"/>
                <a:pathLst>
                  <a:path w="1919" h="3782" extrusionOk="0">
                    <a:moveTo>
                      <a:pt x="959" y="0"/>
                    </a:moveTo>
                    <a:cubicBezTo>
                      <a:pt x="430" y="0"/>
                      <a:pt x="1" y="430"/>
                      <a:pt x="1" y="960"/>
                    </a:cubicBezTo>
                    <a:cubicBezTo>
                      <a:pt x="1" y="1339"/>
                      <a:pt x="222" y="1665"/>
                      <a:pt x="542" y="1820"/>
                    </a:cubicBezTo>
                    <a:lnTo>
                      <a:pt x="66" y="3619"/>
                    </a:lnTo>
                    <a:cubicBezTo>
                      <a:pt x="48" y="3708"/>
                      <a:pt x="107" y="3781"/>
                      <a:pt x="199" y="3781"/>
                    </a:cubicBezTo>
                    <a:lnTo>
                      <a:pt x="1719" y="3781"/>
                    </a:lnTo>
                    <a:cubicBezTo>
                      <a:pt x="1810" y="3781"/>
                      <a:pt x="1871" y="3708"/>
                      <a:pt x="1851" y="3619"/>
                    </a:cubicBezTo>
                    <a:lnTo>
                      <a:pt x="1374" y="1820"/>
                    </a:lnTo>
                    <a:cubicBezTo>
                      <a:pt x="1696" y="1666"/>
                      <a:pt x="1918" y="1341"/>
                      <a:pt x="1918" y="960"/>
                    </a:cubicBezTo>
                    <a:cubicBezTo>
                      <a:pt x="1918" y="430"/>
                      <a:pt x="1489" y="0"/>
                      <a:pt x="95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84" name="Google Shape;884;p45"/>
            <p:cNvSpPr/>
            <p:nvPr/>
          </p:nvSpPr>
          <p:spPr>
            <a:xfrm flipH="1">
              <a:off x="1573565" y="4878637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5" name="Google Shape;885;p45"/>
          <p:cNvGrpSpPr/>
          <p:nvPr/>
        </p:nvGrpSpPr>
        <p:grpSpPr>
          <a:xfrm>
            <a:off x="7133528" y="76211"/>
            <a:ext cx="1934291" cy="1739805"/>
            <a:chOff x="7133528" y="76211"/>
            <a:chExt cx="1934291" cy="1739805"/>
          </a:xfrm>
        </p:grpSpPr>
        <p:sp>
          <p:nvSpPr>
            <p:cNvPr id="886" name="Google Shape;886;p45"/>
            <p:cNvSpPr/>
            <p:nvPr/>
          </p:nvSpPr>
          <p:spPr>
            <a:xfrm flipH="1">
              <a:off x="8374848" y="76211"/>
              <a:ext cx="692971" cy="693467"/>
            </a:xfrm>
            <a:custGeom>
              <a:avLst/>
              <a:gdLst/>
              <a:ahLst/>
              <a:cxnLst/>
              <a:rect l="l" t="t" r="r" b="b"/>
              <a:pathLst>
                <a:path w="9786" h="9793" extrusionOk="0">
                  <a:moveTo>
                    <a:pt x="4894" y="1765"/>
                  </a:moveTo>
                  <a:cubicBezTo>
                    <a:pt x="6621" y="1765"/>
                    <a:pt x="8022" y="3165"/>
                    <a:pt x="8022" y="4895"/>
                  </a:cubicBezTo>
                  <a:cubicBezTo>
                    <a:pt x="8022" y="6624"/>
                    <a:pt x="6621" y="8022"/>
                    <a:pt x="4894" y="8022"/>
                  </a:cubicBezTo>
                  <a:cubicBezTo>
                    <a:pt x="3166" y="8022"/>
                    <a:pt x="1765" y="6622"/>
                    <a:pt x="1765" y="4895"/>
                  </a:cubicBezTo>
                  <a:cubicBezTo>
                    <a:pt x="1765" y="3166"/>
                    <a:pt x="3166" y="1765"/>
                    <a:pt x="4894" y="1765"/>
                  </a:cubicBezTo>
                  <a:close/>
                  <a:moveTo>
                    <a:pt x="4892" y="1"/>
                  </a:moveTo>
                  <a:cubicBezTo>
                    <a:pt x="4529" y="1"/>
                    <a:pt x="4234" y="297"/>
                    <a:pt x="4234" y="660"/>
                  </a:cubicBezTo>
                  <a:cubicBezTo>
                    <a:pt x="4234" y="691"/>
                    <a:pt x="4247" y="714"/>
                    <a:pt x="4250" y="746"/>
                  </a:cubicBezTo>
                  <a:cubicBezTo>
                    <a:pt x="3571" y="850"/>
                    <a:pt x="2943" y="1117"/>
                    <a:pt x="2413" y="1506"/>
                  </a:cubicBezTo>
                  <a:cubicBezTo>
                    <a:pt x="2395" y="1483"/>
                    <a:pt x="2387" y="1454"/>
                    <a:pt x="2365" y="1434"/>
                  </a:cubicBezTo>
                  <a:cubicBezTo>
                    <a:pt x="2236" y="1305"/>
                    <a:pt x="2067" y="1241"/>
                    <a:pt x="1898" y="1241"/>
                  </a:cubicBezTo>
                  <a:cubicBezTo>
                    <a:pt x="1729" y="1241"/>
                    <a:pt x="1560" y="1305"/>
                    <a:pt x="1432" y="1434"/>
                  </a:cubicBezTo>
                  <a:cubicBezTo>
                    <a:pt x="1175" y="1691"/>
                    <a:pt x="1175" y="2110"/>
                    <a:pt x="1432" y="2366"/>
                  </a:cubicBezTo>
                  <a:cubicBezTo>
                    <a:pt x="1453" y="2390"/>
                    <a:pt x="1480" y="2398"/>
                    <a:pt x="1503" y="2416"/>
                  </a:cubicBezTo>
                  <a:cubicBezTo>
                    <a:pt x="1113" y="2947"/>
                    <a:pt x="847" y="3570"/>
                    <a:pt x="743" y="4253"/>
                  </a:cubicBezTo>
                  <a:cubicBezTo>
                    <a:pt x="714" y="4249"/>
                    <a:pt x="688" y="4235"/>
                    <a:pt x="660" y="4235"/>
                  </a:cubicBezTo>
                  <a:cubicBezTo>
                    <a:pt x="297" y="4235"/>
                    <a:pt x="1" y="4532"/>
                    <a:pt x="1" y="4896"/>
                  </a:cubicBezTo>
                  <a:cubicBezTo>
                    <a:pt x="1" y="5260"/>
                    <a:pt x="298" y="5555"/>
                    <a:pt x="660" y="5555"/>
                  </a:cubicBezTo>
                  <a:cubicBezTo>
                    <a:pt x="690" y="5555"/>
                    <a:pt x="716" y="5543"/>
                    <a:pt x="743" y="5539"/>
                  </a:cubicBezTo>
                  <a:cubicBezTo>
                    <a:pt x="847" y="6218"/>
                    <a:pt x="1114" y="6843"/>
                    <a:pt x="1503" y="7376"/>
                  </a:cubicBezTo>
                  <a:cubicBezTo>
                    <a:pt x="1482" y="7392"/>
                    <a:pt x="1454" y="7402"/>
                    <a:pt x="1432" y="7424"/>
                  </a:cubicBezTo>
                  <a:cubicBezTo>
                    <a:pt x="1175" y="7680"/>
                    <a:pt x="1175" y="8101"/>
                    <a:pt x="1432" y="8357"/>
                  </a:cubicBezTo>
                  <a:cubicBezTo>
                    <a:pt x="1560" y="8485"/>
                    <a:pt x="1729" y="8550"/>
                    <a:pt x="1898" y="8550"/>
                  </a:cubicBezTo>
                  <a:cubicBezTo>
                    <a:pt x="2067" y="8550"/>
                    <a:pt x="2236" y="8485"/>
                    <a:pt x="2365" y="8357"/>
                  </a:cubicBezTo>
                  <a:cubicBezTo>
                    <a:pt x="2386" y="8336"/>
                    <a:pt x="2395" y="8307"/>
                    <a:pt x="2413" y="8285"/>
                  </a:cubicBezTo>
                  <a:cubicBezTo>
                    <a:pt x="2943" y="8676"/>
                    <a:pt x="3571" y="8940"/>
                    <a:pt x="4250" y="9046"/>
                  </a:cubicBezTo>
                  <a:cubicBezTo>
                    <a:pt x="4247" y="9075"/>
                    <a:pt x="4234" y="9101"/>
                    <a:pt x="4234" y="9131"/>
                  </a:cubicBezTo>
                  <a:cubicBezTo>
                    <a:pt x="4234" y="9494"/>
                    <a:pt x="4529" y="9792"/>
                    <a:pt x="4892" y="9792"/>
                  </a:cubicBezTo>
                  <a:cubicBezTo>
                    <a:pt x="5255" y="9792"/>
                    <a:pt x="5551" y="9494"/>
                    <a:pt x="5551" y="9131"/>
                  </a:cubicBezTo>
                  <a:cubicBezTo>
                    <a:pt x="5551" y="9101"/>
                    <a:pt x="5538" y="9075"/>
                    <a:pt x="5535" y="9046"/>
                  </a:cubicBezTo>
                  <a:cubicBezTo>
                    <a:pt x="6214" y="8940"/>
                    <a:pt x="6839" y="8676"/>
                    <a:pt x="7372" y="8285"/>
                  </a:cubicBezTo>
                  <a:cubicBezTo>
                    <a:pt x="7391" y="8309"/>
                    <a:pt x="7399" y="8336"/>
                    <a:pt x="7420" y="8357"/>
                  </a:cubicBezTo>
                  <a:cubicBezTo>
                    <a:pt x="7548" y="8485"/>
                    <a:pt x="7717" y="8550"/>
                    <a:pt x="7886" y="8550"/>
                  </a:cubicBezTo>
                  <a:cubicBezTo>
                    <a:pt x="8055" y="8550"/>
                    <a:pt x="8225" y="8485"/>
                    <a:pt x="8353" y="8357"/>
                  </a:cubicBezTo>
                  <a:cubicBezTo>
                    <a:pt x="8610" y="8101"/>
                    <a:pt x="8610" y="7680"/>
                    <a:pt x="8353" y="7424"/>
                  </a:cubicBezTo>
                  <a:cubicBezTo>
                    <a:pt x="8331" y="7403"/>
                    <a:pt x="8303" y="7392"/>
                    <a:pt x="8281" y="7376"/>
                  </a:cubicBezTo>
                  <a:cubicBezTo>
                    <a:pt x="8670" y="6843"/>
                    <a:pt x="8936" y="6220"/>
                    <a:pt x="9040" y="5539"/>
                  </a:cubicBezTo>
                  <a:cubicBezTo>
                    <a:pt x="9070" y="5542"/>
                    <a:pt x="9096" y="5555"/>
                    <a:pt x="9127" y="5555"/>
                  </a:cubicBezTo>
                  <a:cubicBezTo>
                    <a:pt x="9490" y="5555"/>
                    <a:pt x="9785" y="5260"/>
                    <a:pt x="9785" y="4896"/>
                  </a:cubicBezTo>
                  <a:cubicBezTo>
                    <a:pt x="9785" y="4532"/>
                    <a:pt x="9490" y="4235"/>
                    <a:pt x="9127" y="4235"/>
                  </a:cubicBezTo>
                  <a:cubicBezTo>
                    <a:pt x="9096" y="4235"/>
                    <a:pt x="9070" y="4249"/>
                    <a:pt x="9040" y="4253"/>
                  </a:cubicBezTo>
                  <a:cubicBezTo>
                    <a:pt x="8936" y="3573"/>
                    <a:pt x="8670" y="2947"/>
                    <a:pt x="8281" y="2416"/>
                  </a:cubicBezTo>
                  <a:cubicBezTo>
                    <a:pt x="8303" y="2398"/>
                    <a:pt x="8331" y="2390"/>
                    <a:pt x="8353" y="2366"/>
                  </a:cubicBezTo>
                  <a:cubicBezTo>
                    <a:pt x="8610" y="2110"/>
                    <a:pt x="8610" y="1691"/>
                    <a:pt x="8353" y="1434"/>
                  </a:cubicBezTo>
                  <a:cubicBezTo>
                    <a:pt x="8225" y="1305"/>
                    <a:pt x="8055" y="1241"/>
                    <a:pt x="7886" y="1241"/>
                  </a:cubicBezTo>
                  <a:cubicBezTo>
                    <a:pt x="7717" y="1241"/>
                    <a:pt x="7548" y="1305"/>
                    <a:pt x="7420" y="1434"/>
                  </a:cubicBezTo>
                  <a:cubicBezTo>
                    <a:pt x="7399" y="1454"/>
                    <a:pt x="7391" y="1484"/>
                    <a:pt x="7372" y="1506"/>
                  </a:cubicBezTo>
                  <a:cubicBezTo>
                    <a:pt x="6840" y="1117"/>
                    <a:pt x="6214" y="850"/>
                    <a:pt x="5535" y="746"/>
                  </a:cubicBezTo>
                  <a:cubicBezTo>
                    <a:pt x="5538" y="716"/>
                    <a:pt x="5551" y="691"/>
                    <a:pt x="5551" y="660"/>
                  </a:cubicBezTo>
                  <a:cubicBezTo>
                    <a:pt x="5551" y="297"/>
                    <a:pt x="5255" y="1"/>
                    <a:pt x="48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87" name="Google Shape;887;p45"/>
            <p:cNvGrpSpPr/>
            <p:nvPr/>
          </p:nvGrpSpPr>
          <p:grpSpPr>
            <a:xfrm>
              <a:off x="7370564" y="228600"/>
              <a:ext cx="1322552" cy="1020264"/>
              <a:chOff x="7370564" y="228600"/>
              <a:chExt cx="1322552" cy="1020264"/>
            </a:xfrm>
          </p:grpSpPr>
          <p:sp>
            <p:nvSpPr>
              <p:cNvPr id="888" name="Google Shape;888;p45"/>
              <p:cNvSpPr/>
              <p:nvPr/>
            </p:nvSpPr>
            <p:spPr>
              <a:xfrm>
                <a:off x="7667868" y="370056"/>
                <a:ext cx="1025248" cy="781312"/>
              </a:xfrm>
              <a:custGeom>
                <a:avLst/>
                <a:gdLst/>
                <a:ahLst/>
                <a:cxnLst/>
                <a:rect l="l" t="t" r="r" b="b"/>
                <a:pathLst>
                  <a:path w="18308" h="13952" extrusionOk="0">
                    <a:moveTo>
                      <a:pt x="1051" y="1"/>
                    </a:moveTo>
                    <a:cubicBezTo>
                      <a:pt x="443" y="1"/>
                      <a:pt x="1" y="495"/>
                      <a:pt x="70" y="1099"/>
                    </a:cubicBezTo>
                    <a:lnTo>
                      <a:pt x="1401" y="12852"/>
                    </a:lnTo>
                    <a:cubicBezTo>
                      <a:pt x="1470" y="13457"/>
                      <a:pt x="2024" y="13952"/>
                      <a:pt x="2632" y="13952"/>
                    </a:cubicBezTo>
                    <a:lnTo>
                      <a:pt x="15688" y="13952"/>
                    </a:lnTo>
                    <a:cubicBezTo>
                      <a:pt x="16296" y="13952"/>
                      <a:pt x="16860" y="13458"/>
                      <a:pt x="16942" y="12855"/>
                    </a:cubicBezTo>
                    <a:lnTo>
                      <a:pt x="18228" y="3289"/>
                    </a:lnTo>
                    <a:cubicBezTo>
                      <a:pt x="18308" y="2686"/>
                      <a:pt x="17877" y="2193"/>
                      <a:pt x="17268" y="2193"/>
                    </a:cubicBezTo>
                    <a:lnTo>
                      <a:pt x="10627" y="2193"/>
                    </a:lnTo>
                    <a:lnTo>
                      <a:pt x="10627" y="2194"/>
                    </a:lnTo>
                    <a:cubicBezTo>
                      <a:pt x="10019" y="2194"/>
                      <a:pt x="9520" y="1701"/>
                      <a:pt x="9520" y="1097"/>
                    </a:cubicBezTo>
                    <a:cubicBezTo>
                      <a:pt x="9520" y="494"/>
                      <a:pt x="9023" y="1"/>
                      <a:pt x="841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45"/>
              <p:cNvSpPr/>
              <p:nvPr/>
            </p:nvSpPr>
            <p:spPr>
              <a:xfrm>
                <a:off x="7769004" y="427904"/>
                <a:ext cx="822472" cy="782096"/>
              </a:xfrm>
              <a:custGeom>
                <a:avLst/>
                <a:gdLst/>
                <a:ahLst/>
                <a:cxnLst/>
                <a:rect l="l" t="t" r="r" b="b"/>
                <a:pathLst>
                  <a:path w="14687" h="13966" extrusionOk="0">
                    <a:moveTo>
                      <a:pt x="0" y="0"/>
                    </a:moveTo>
                    <a:lnTo>
                      <a:pt x="0" y="13965"/>
                    </a:lnTo>
                    <a:lnTo>
                      <a:pt x="14686" y="13965"/>
                    </a:lnTo>
                    <a:lnTo>
                      <a:pt x="1468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45"/>
              <p:cNvSpPr/>
              <p:nvPr/>
            </p:nvSpPr>
            <p:spPr>
              <a:xfrm>
                <a:off x="7667868" y="467440"/>
                <a:ext cx="1025248" cy="781368"/>
              </a:xfrm>
              <a:custGeom>
                <a:avLst/>
                <a:gdLst/>
                <a:ahLst/>
                <a:cxnLst/>
                <a:rect l="l" t="t" r="r" b="b"/>
                <a:pathLst>
                  <a:path w="18308" h="13953" extrusionOk="0">
                    <a:moveTo>
                      <a:pt x="1051" y="0"/>
                    </a:moveTo>
                    <a:cubicBezTo>
                      <a:pt x="443" y="0"/>
                      <a:pt x="1" y="495"/>
                      <a:pt x="70" y="1099"/>
                    </a:cubicBezTo>
                    <a:lnTo>
                      <a:pt x="1401" y="12852"/>
                    </a:lnTo>
                    <a:cubicBezTo>
                      <a:pt x="1470" y="13458"/>
                      <a:pt x="2024" y="13953"/>
                      <a:pt x="2632" y="13953"/>
                    </a:cubicBezTo>
                    <a:lnTo>
                      <a:pt x="15688" y="13953"/>
                    </a:lnTo>
                    <a:cubicBezTo>
                      <a:pt x="16296" y="13953"/>
                      <a:pt x="16860" y="13459"/>
                      <a:pt x="16942" y="12856"/>
                    </a:cubicBezTo>
                    <a:lnTo>
                      <a:pt x="18228" y="3289"/>
                    </a:lnTo>
                    <a:cubicBezTo>
                      <a:pt x="18308" y="2686"/>
                      <a:pt x="17877" y="2192"/>
                      <a:pt x="17268" y="2192"/>
                    </a:cubicBezTo>
                    <a:lnTo>
                      <a:pt x="10627" y="2192"/>
                    </a:lnTo>
                    <a:lnTo>
                      <a:pt x="10627" y="2195"/>
                    </a:lnTo>
                    <a:cubicBezTo>
                      <a:pt x="10019" y="2195"/>
                      <a:pt x="9520" y="1700"/>
                      <a:pt x="9520" y="1097"/>
                    </a:cubicBezTo>
                    <a:cubicBezTo>
                      <a:pt x="9520" y="493"/>
                      <a:pt x="9023" y="0"/>
                      <a:pt x="841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45"/>
              <p:cNvSpPr/>
              <p:nvPr/>
            </p:nvSpPr>
            <p:spPr>
              <a:xfrm>
                <a:off x="8513860" y="590304"/>
                <a:ext cx="179200" cy="658560"/>
              </a:xfrm>
              <a:custGeom>
                <a:avLst/>
                <a:gdLst/>
                <a:ahLst/>
                <a:cxnLst/>
                <a:rect l="l" t="t" r="r" b="b"/>
                <a:pathLst>
                  <a:path w="3200" h="11760" extrusionOk="0">
                    <a:moveTo>
                      <a:pt x="1580" y="1"/>
                    </a:moveTo>
                    <a:cubicBezTo>
                      <a:pt x="2189" y="1"/>
                      <a:pt x="2622" y="494"/>
                      <a:pt x="2540" y="1098"/>
                    </a:cubicBezTo>
                    <a:lnTo>
                      <a:pt x="1253" y="10663"/>
                    </a:lnTo>
                    <a:cubicBezTo>
                      <a:pt x="1173" y="11265"/>
                      <a:pt x="609" y="11760"/>
                      <a:pt x="0" y="11760"/>
                    </a:cubicBezTo>
                    <a:lnTo>
                      <a:pt x="580" y="11760"/>
                    </a:lnTo>
                    <a:cubicBezTo>
                      <a:pt x="1188" y="11760"/>
                      <a:pt x="1752" y="11267"/>
                      <a:pt x="1834" y="10663"/>
                    </a:cubicBezTo>
                    <a:lnTo>
                      <a:pt x="3120" y="1098"/>
                    </a:lnTo>
                    <a:cubicBezTo>
                      <a:pt x="3200" y="494"/>
                      <a:pt x="2769" y="1"/>
                      <a:pt x="216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45"/>
              <p:cNvSpPr/>
              <p:nvPr/>
            </p:nvSpPr>
            <p:spPr>
              <a:xfrm>
                <a:off x="8106684" y="467496"/>
                <a:ext cx="156464" cy="122976"/>
              </a:xfrm>
              <a:custGeom>
                <a:avLst/>
                <a:gdLst/>
                <a:ahLst/>
                <a:cxnLst/>
                <a:rect l="l" t="t" r="r" b="b"/>
                <a:pathLst>
                  <a:path w="2794" h="2196" extrusionOk="0">
                    <a:moveTo>
                      <a:pt x="3" y="0"/>
                    </a:moveTo>
                    <a:cubicBezTo>
                      <a:pt x="2" y="0"/>
                      <a:pt x="1" y="0"/>
                      <a:pt x="1" y="0"/>
                    </a:cubicBezTo>
                    <a:lnTo>
                      <a:pt x="5" y="0"/>
                    </a:lnTo>
                    <a:cubicBezTo>
                      <a:pt x="5" y="0"/>
                      <a:pt x="4" y="0"/>
                      <a:pt x="3" y="0"/>
                    </a:cubicBezTo>
                    <a:close/>
                    <a:moveTo>
                      <a:pt x="5" y="0"/>
                    </a:moveTo>
                    <a:lnTo>
                      <a:pt x="5" y="0"/>
                    </a:lnTo>
                    <a:cubicBezTo>
                      <a:pt x="609" y="2"/>
                      <a:pt x="1106" y="495"/>
                      <a:pt x="1106" y="1098"/>
                    </a:cubicBezTo>
                    <a:cubicBezTo>
                      <a:pt x="1106" y="1702"/>
                      <a:pt x="1605" y="2195"/>
                      <a:pt x="2213" y="2195"/>
                    </a:cubicBezTo>
                    <a:lnTo>
                      <a:pt x="2794" y="2195"/>
                    </a:lnTo>
                    <a:cubicBezTo>
                      <a:pt x="2185" y="2195"/>
                      <a:pt x="1687" y="1702"/>
                      <a:pt x="1687" y="1098"/>
                    </a:cubicBezTo>
                    <a:cubicBezTo>
                      <a:pt x="1687" y="494"/>
                      <a:pt x="1188" y="0"/>
                      <a:pt x="58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45"/>
              <p:cNvSpPr/>
              <p:nvPr/>
            </p:nvSpPr>
            <p:spPr>
              <a:xfrm>
                <a:off x="7370564" y="228600"/>
                <a:ext cx="667296" cy="579544"/>
              </a:xfrm>
              <a:custGeom>
                <a:avLst/>
                <a:gdLst/>
                <a:ahLst/>
                <a:cxnLst/>
                <a:rect l="l" t="t" r="r" b="b"/>
                <a:pathLst>
                  <a:path w="11916" h="10349" extrusionOk="0">
                    <a:moveTo>
                      <a:pt x="5958" y="0"/>
                    </a:moveTo>
                    <a:cubicBezTo>
                      <a:pt x="5535" y="337"/>
                      <a:pt x="3949" y="1480"/>
                      <a:pt x="1957" y="1514"/>
                    </a:cubicBezTo>
                    <a:cubicBezTo>
                      <a:pt x="1957" y="1514"/>
                      <a:pt x="0" y="8160"/>
                      <a:pt x="5958" y="10348"/>
                    </a:cubicBezTo>
                    <a:cubicBezTo>
                      <a:pt x="11916" y="8160"/>
                      <a:pt x="9958" y="1514"/>
                      <a:pt x="9958" y="1514"/>
                    </a:cubicBezTo>
                    <a:cubicBezTo>
                      <a:pt x="7966" y="1482"/>
                      <a:pt x="6381" y="337"/>
                      <a:pt x="595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45"/>
              <p:cNvSpPr/>
              <p:nvPr/>
            </p:nvSpPr>
            <p:spPr>
              <a:xfrm>
                <a:off x="7581740" y="405056"/>
                <a:ext cx="258888" cy="203112"/>
              </a:xfrm>
              <a:custGeom>
                <a:avLst/>
                <a:gdLst/>
                <a:ahLst/>
                <a:cxnLst/>
                <a:rect l="l" t="t" r="r" b="b"/>
                <a:pathLst>
                  <a:path w="4623" h="3627" extrusionOk="0">
                    <a:moveTo>
                      <a:pt x="4111" y="1"/>
                    </a:moveTo>
                    <a:lnTo>
                      <a:pt x="1740" y="2717"/>
                    </a:lnTo>
                    <a:lnTo>
                      <a:pt x="395" y="1759"/>
                    </a:lnTo>
                    <a:lnTo>
                      <a:pt x="0" y="2310"/>
                    </a:lnTo>
                    <a:lnTo>
                      <a:pt x="1845" y="3627"/>
                    </a:lnTo>
                    <a:lnTo>
                      <a:pt x="4623" y="448"/>
                    </a:lnTo>
                    <a:lnTo>
                      <a:pt x="411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45"/>
              <p:cNvSpPr/>
              <p:nvPr/>
            </p:nvSpPr>
            <p:spPr>
              <a:xfrm>
                <a:off x="7615844" y="308512"/>
                <a:ext cx="422016" cy="499632"/>
              </a:xfrm>
              <a:custGeom>
                <a:avLst/>
                <a:gdLst/>
                <a:ahLst/>
                <a:cxnLst/>
                <a:rect l="l" t="t" r="r" b="b"/>
                <a:pathLst>
                  <a:path w="7536" h="8922" extrusionOk="0">
                    <a:moveTo>
                      <a:pt x="4694" y="0"/>
                    </a:moveTo>
                    <a:cubicBezTo>
                      <a:pt x="4798" y="2523"/>
                      <a:pt x="4170" y="6286"/>
                      <a:pt x="1" y="8130"/>
                    </a:cubicBezTo>
                    <a:cubicBezTo>
                      <a:pt x="453" y="8431"/>
                      <a:pt x="973" y="8700"/>
                      <a:pt x="1577" y="8921"/>
                    </a:cubicBezTo>
                    <a:cubicBezTo>
                      <a:pt x="7536" y="6733"/>
                      <a:pt x="5578" y="87"/>
                      <a:pt x="5578" y="87"/>
                    </a:cubicBezTo>
                    <a:cubicBezTo>
                      <a:pt x="5274" y="82"/>
                      <a:pt x="4977" y="50"/>
                      <a:pt x="469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45"/>
              <p:cNvSpPr/>
              <p:nvPr/>
            </p:nvSpPr>
            <p:spPr>
              <a:xfrm>
                <a:off x="7456852" y="1020832"/>
                <a:ext cx="632912" cy="13580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2425" extrusionOk="0">
                    <a:moveTo>
                      <a:pt x="1632" y="0"/>
                    </a:moveTo>
                    <a:cubicBezTo>
                      <a:pt x="736" y="0"/>
                      <a:pt x="0" y="545"/>
                      <a:pt x="0" y="1212"/>
                    </a:cubicBezTo>
                    <a:cubicBezTo>
                      <a:pt x="0" y="1878"/>
                      <a:pt x="734" y="2424"/>
                      <a:pt x="1632" y="2424"/>
                    </a:cubicBezTo>
                    <a:lnTo>
                      <a:pt x="9671" y="2424"/>
                    </a:lnTo>
                    <a:cubicBezTo>
                      <a:pt x="10569" y="2424"/>
                      <a:pt x="11302" y="1878"/>
                      <a:pt x="11302" y="1212"/>
                    </a:cubicBezTo>
                    <a:cubicBezTo>
                      <a:pt x="11302" y="545"/>
                      <a:pt x="10569" y="0"/>
                      <a:pt x="967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45"/>
              <p:cNvSpPr/>
              <p:nvPr/>
            </p:nvSpPr>
            <p:spPr>
              <a:xfrm>
                <a:off x="7520357" y="1057176"/>
                <a:ext cx="68824" cy="70784"/>
              </a:xfrm>
              <a:custGeom>
                <a:avLst/>
                <a:gdLst/>
                <a:ahLst/>
                <a:cxnLst/>
                <a:rect l="l" t="t" r="r" b="b"/>
                <a:pathLst>
                  <a:path w="1229" h="1264" extrusionOk="0">
                    <a:moveTo>
                      <a:pt x="513" y="1"/>
                    </a:moveTo>
                    <a:lnTo>
                      <a:pt x="516" y="457"/>
                    </a:lnTo>
                    <a:lnTo>
                      <a:pt x="106" y="217"/>
                    </a:lnTo>
                    <a:lnTo>
                      <a:pt x="0" y="406"/>
                    </a:lnTo>
                    <a:lnTo>
                      <a:pt x="405" y="630"/>
                    </a:lnTo>
                    <a:lnTo>
                      <a:pt x="0" y="857"/>
                    </a:lnTo>
                    <a:lnTo>
                      <a:pt x="106" y="1044"/>
                    </a:lnTo>
                    <a:lnTo>
                      <a:pt x="516" y="803"/>
                    </a:lnTo>
                    <a:lnTo>
                      <a:pt x="513" y="1264"/>
                    </a:lnTo>
                    <a:lnTo>
                      <a:pt x="716" y="1264"/>
                    </a:lnTo>
                    <a:lnTo>
                      <a:pt x="712" y="803"/>
                    </a:lnTo>
                    <a:lnTo>
                      <a:pt x="1122" y="1044"/>
                    </a:lnTo>
                    <a:lnTo>
                      <a:pt x="1229" y="857"/>
                    </a:lnTo>
                    <a:lnTo>
                      <a:pt x="825" y="630"/>
                    </a:lnTo>
                    <a:lnTo>
                      <a:pt x="1229" y="406"/>
                    </a:lnTo>
                    <a:lnTo>
                      <a:pt x="1122" y="217"/>
                    </a:lnTo>
                    <a:lnTo>
                      <a:pt x="712" y="457"/>
                    </a:lnTo>
                    <a:lnTo>
                      <a:pt x="71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98;p45"/>
              <p:cNvSpPr/>
              <p:nvPr/>
            </p:nvSpPr>
            <p:spPr>
              <a:xfrm>
                <a:off x="7633421" y="1057176"/>
                <a:ext cx="68768" cy="70784"/>
              </a:xfrm>
              <a:custGeom>
                <a:avLst/>
                <a:gdLst/>
                <a:ahLst/>
                <a:cxnLst/>
                <a:rect l="l" t="t" r="r" b="b"/>
                <a:pathLst>
                  <a:path w="1228" h="1264" extrusionOk="0">
                    <a:moveTo>
                      <a:pt x="513" y="1"/>
                    </a:moveTo>
                    <a:lnTo>
                      <a:pt x="517" y="457"/>
                    </a:lnTo>
                    <a:lnTo>
                      <a:pt x="107" y="217"/>
                    </a:lnTo>
                    <a:lnTo>
                      <a:pt x="0" y="406"/>
                    </a:lnTo>
                    <a:lnTo>
                      <a:pt x="406" y="630"/>
                    </a:lnTo>
                    <a:lnTo>
                      <a:pt x="0" y="857"/>
                    </a:lnTo>
                    <a:lnTo>
                      <a:pt x="107" y="1044"/>
                    </a:lnTo>
                    <a:lnTo>
                      <a:pt x="517" y="803"/>
                    </a:lnTo>
                    <a:lnTo>
                      <a:pt x="513" y="1264"/>
                    </a:lnTo>
                    <a:lnTo>
                      <a:pt x="716" y="1264"/>
                    </a:lnTo>
                    <a:lnTo>
                      <a:pt x="714" y="803"/>
                    </a:lnTo>
                    <a:lnTo>
                      <a:pt x="714" y="803"/>
                    </a:lnTo>
                    <a:lnTo>
                      <a:pt x="1121" y="1044"/>
                    </a:lnTo>
                    <a:lnTo>
                      <a:pt x="1228" y="857"/>
                    </a:lnTo>
                    <a:lnTo>
                      <a:pt x="824" y="630"/>
                    </a:lnTo>
                    <a:lnTo>
                      <a:pt x="1228" y="406"/>
                    </a:lnTo>
                    <a:lnTo>
                      <a:pt x="1121" y="217"/>
                    </a:lnTo>
                    <a:lnTo>
                      <a:pt x="714" y="457"/>
                    </a:lnTo>
                    <a:lnTo>
                      <a:pt x="71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45"/>
              <p:cNvSpPr/>
              <p:nvPr/>
            </p:nvSpPr>
            <p:spPr>
              <a:xfrm>
                <a:off x="7746597" y="1057176"/>
                <a:ext cx="68656" cy="70784"/>
              </a:xfrm>
              <a:custGeom>
                <a:avLst/>
                <a:gdLst/>
                <a:ahLst/>
                <a:cxnLst/>
                <a:rect l="l" t="t" r="r" b="b"/>
                <a:pathLst>
                  <a:path w="1226" h="1264" extrusionOk="0">
                    <a:moveTo>
                      <a:pt x="513" y="1"/>
                    </a:moveTo>
                    <a:lnTo>
                      <a:pt x="516" y="457"/>
                    </a:lnTo>
                    <a:lnTo>
                      <a:pt x="106" y="217"/>
                    </a:lnTo>
                    <a:lnTo>
                      <a:pt x="1" y="406"/>
                    </a:lnTo>
                    <a:lnTo>
                      <a:pt x="407" y="630"/>
                    </a:lnTo>
                    <a:lnTo>
                      <a:pt x="1" y="857"/>
                    </a:lnTo>
                    <a:lnTo>
                      <a:pt x="106" y="1044"/>
                    </a:lnTo>
                    <a:lnTo>
                      <a:pt x="516" y="803"/>
                    </a:lnTo>
                    <a:lnTo>
                      <a:pt x="513" y="1264"/>
                    </a:lnTo>
                    <a:lnTo>
                      <a:pt x="715" y="1264"/>
                    </a:lnTo>
                    <a:lnTo>
                      <a:pt x="712" y="803"/>
                    </a:lnTo>
                    <a:lnTo>
                      <a:pt x="712" y="803"/>
                    </a:lnTo>
                    <a:lnTo>
                      <a:pt x="1121" y="1044"/>
                    </a:lnTo>
                    <a:lnTo>
                      <a:pt x="1226" y="857"/>
                    </a:lnTo>
                    <a:lnTo>
                      <a:pt x="822" y="630"/>
                    </a:lnTo>
                    <a:lnTo>
                      <a:pt x="1226" y="406"/>
                    </a:lnTo>
                    <a:lnTo>
                      <a:pt x="1121" y="217"/>
                    </a:lnTo>
                    <a:lnTo>
                      <a:pt x="712" y="457"/>
                    </a:lnTo>
                    <a:lnTo>
                      <a:pt x="71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45"/>
              <p:cNvSpPr/>
              <p:nvPr/>
            </p:nvSpPr>
            <p:spPr>
              <a:xfrm>
                <a:off x="7859436" y="1057176"/>
                <a:ext cx="68824" cy="70784"/>
              </a:xfrm>
              <a:custGeom>
                <a:avLst/>
                <a:gdLst/>
                <a:ahLst/>
                <a:cxnLst/>
                <a:rect l="l" t="t" r="r" b="b"/>
                <a:pathLst>
                  <a:path w="1229" h="1264" extrusionOk="0">
                    <a:moveTo>
                      <a:pt x="512" y="1"/>
                    </a:moveTo>
                    <a:lnTo>
                      <a:pt x="516" y="457"/>
                    </a:lnTo>
                    <a:lnTo>
                      <a:pt x="516" y="457"/>
                    </a:lnTo>
                    <a:lnTo>
                      <a:pt x="106" y="217"/>
                    </a:lnTo>
                    <a:lnTo>
                      <a:pt x="0" y="406"/>
                    </a:lnTo>
                    <a:lnTo>
                      <a:pt x="407" y="630"/>
                    </a:lnTo>
                    <a:lnTo>
                      <a:pt x="0" y="857"/>
                    </a:lnTo>
                    <a:lnTo>
                      <a:pt x="106" y="1044"/>
                    </a:lnTo>
                    <a:lnTo>
                      <a:pt x="516" y="803"/>
                    </a:lnTo>
                    <a:lnTo>
                      <a:pt x="512" y="1264"/>
                    </a:lnTo>
                    <a:lnTo>
                      <a:pt x="716" y="1264"/>
                    </a:lnTo>
                    <a:lnTo>
                      <a:pt x="714" y="803"/>
                    </a:lnTo>
                    <a:lnTo>
                      <a:pt x="1124" y="1044"/>
                    </a:lnTo>
                    <a:lnTo>
                      <a:pt x="1229" y="857"/>
                    </a:lnTo>
                    <a:lnTo>
                      <a:pt x="825" y="630"/>
                    </a:lnTo>
                    <a:lnTo>
                      <a:pt x="1229" y="406"/>
                    </a:lnTo>
                    <a:lnTo>
                      <a:pt x="1124" y="217"/>
                    </a:lnTo>
                    <a:lnTo>
                      <a:pt x="714" y="457"/>
                    </a:lnTo>
                    <a:lnTo>
                      <a:pt x="71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45"/>
              <p:cNvSpPr/>
              <p:nvPr/>
            </p:nvSpPr>
            <p:spPr>
              <a:xfrm>
                <a:off x="7972501" y="1057176"/>
                <a:ext cx="68824" cy="70784"/>
              </a:xfrm>
              <a:custGeom>
                <a:avLst/>
                <a:gdLst/>
                <a:ahLst/>
                <a:cxnLst/>
                <a:rect l="l" t="t" r="r" b="b"/>
                <a:pathLst>
                  <a:path w="1229" h="1264" extrusionOk="0">
                    <a:moveTo>
                      <a:pt x="513" y="1"/>
                    </a:moveTo>
                    <a:lnTo>
                      <a:pt x="517" y="457"/>
                    </a:lnTo>
                    <a:lnTo>
                      <a:pt x="517" y="457"/>
                    </a:lnTo>
                    <a:lnTo>
                      <a:pt x="107" y="217"/>
                    </a:lnTo>
                    <a:lnTo>
                      <a:pt x="0" y="406"/>
                    </a:lnTo>
                    <a:lnTo>
                      <a:pt x="406" y="630"/>
                    </a:lnTo>
                    <a:lnTo>
                      <a:pt x="0" y="857"/>
                    </a:lnTo>
                    <a:lnTo>
                      <a:pt x="107" y="1044"/>
                    </a:lnTo>
                    <a:lnTo>
                      <a:pt x="517" y="803"/>
                    </a:lnTo>
                    <a:lnTo>
                      <a:pt x="513" y="1264"/>
                    </a:lnTo>
                    <a:lnTo>
                      <a:pt x="716" y="1264"/>
                    </a:lnTo>
                    <a:lnTo>
                      <a:pt x="714" y="803"/>
                    </a:lnTo>
                    <a:lnTo>
                      <a:pt x="1124" y="1044"/>
                    </a:lnTo>
                    <a:lnTo>
                      <a:pt x="1229" y="857"/>
                    </a:lnTo>
                    <a:lnTo>
                      <a:pt x="825" y="630"/>
                    </a:lnTo>
                    <a:lnTo>
                      <a:pt x="1229" y="406"/>
                    </a:lnTo>
                    <a:lnTo>
                      <a:pt x="1124" y="217"/>
                    </a:lnTo>
                    <a:lnTo>
                      <a:pt x="714" y="457"/>
                    </a:lnTo>
                    <a:lnTo>
                      <a:pt x="71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02" name="Google Shape;902;p45"/>
            <p:cNvSpPr/>
            <p:nvPr/>
          </p:nvSpPr>
          <p:spPr>
            <a:xfrm flipH="1">
              <a:off x="7133528" y="228600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45"/>
            <p:cNvSpPr/>
            <p:nvPr/>
          </p:nvSpPr>
          <p:spPr>
            <a:xfrm flipH="1">
              <a:off x="8497777" y="1436248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45"/>
            <p:cNvSpPr/>
            <p:nvPr/>
          </p:nvSpPr>
          <p:spPr>
            <a:xfrm flipH="1">
              <a:off x="8879600" y="1248875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464019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44"/>
          <p:cNvSpPr/>
          <p:nvPr/>
        </p:nvSpPr>
        <p:spPr>
          <a:xfrm>
            <a:off x="1488088" y="3313394"/>
            <a:ext cx="504000" cy="503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753" name="Google Shape;753;p44"/>
          <p:cNvSpPr/>
          <p:nvPr/>
        </p:nvSpPr>
        <p:spPr>
          <a:xfrm>
            <a:off x="1473319" y="2643929"/>
            <a:ext cx="504000" cy="504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759" name="Google Shape;759;p44"/>
          <p:cNvSpPr txBox="1">
            <a:spLocks noGrp="1"/>
          </p:cNvSpPr>
          <p:nvPr>
            <p:ph type="title" idx="8"/>
          </p:nvPr>
        </p:nvSpPr>
        <p:spPr>
          <a:xfrm>
            <a:off x="2109380" y="4063008"/>
            <a:ext cx="4636922" cy="554100"/>
          </a:xfrm>
          <a:prstGeom prst="rect">
            <a:avLst/>
          </a:prstGeom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CODE MAINTAINABILITY</a:t>
            </a:r>
            <a:endParaRPr dirty="0"/>
          </a:p>
        </p:txBody>
      </p:sp>
      <p:sp>
        <p:nvSpPr>
          <p:cNvPr id="760" name="Google Shape;760;p44"/>
          <p:cNvSpPr txBox="1">
            <a:spLocks noGrp="1"/>
          </p:cNvSpPr>
          <p:nvPr>
            <p:ph type="title"/>
          </p:nvPr>
        </p:nvSpPr>
        <p:spPr>
          <a:xfrm>
            <a:off x="1984200" y="1278600"/>
            <a:ext cx="2801730" cy="554100"/>
          </a:xfrm>
          <a:prstGeom prst="rect">
            <a:avLst/>
          </a:prstGeom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SIZE</a:t>
            </a:r>
            <a:endParaRPr dirty="0"/>
          </a:p>
        </p:txBody>
      </p:sp>
      <p:sp>
        <p:nvSpPr>
          <p:cNvPr id="762" name="Google Shape;762;p44"/>
          <p:cNvSpPr txBox="1">
            <a:spLocks noGrp="1"/>
          </p:cNvSpPr>
          <p:nvPr>
            <p:ph type="title" idx="2"/>
          </p:nvPr>
        </p:nvSpPr>
        <p:spPr>
          <a:xfrm>
            <a:off x="2049817" y="3310801"/>
            <a:ext cx="4127959" cy="554100"/>
          </a:xfrm>
          <a:prstGeom prst="rect">
            <a:avLst/>
          </a:prstGeom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LEVEL OF THE QUALITY</a:t>
            </a:r>
            <a:endParaRPr dirty="0"/>
          </a:p>
        </p:txBody>
      </p:sp>
      <p:sp>
        <p:nvSpPr>
          <p:cNvPr id="763" name="Google Shape;763;p44"/>
          <p:cNvSpPr txBox="1">
            <a:spLocks noGrp="1"/>
          </p:cNvSpPr>
          <p:nvPr>
            <p:ph type="title" idx="4"/>
          </p:nvPr>
        </p:nvSpPr>
        <p:spPr>
          <a:xfrm>
            <a:off x="1984200" y="1939706"/>
            <a:ext cx="4193576" cy="554100"/>
          </a:xfrm>
          <a:prstGeom prst="rect">
            <a:avLst/>
          </a:prstGeom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FLOW COMPLEXITY</a:t>
            </a:r>
            <a:endParaRPr dirty="0"/>
          </a:p>
        </p:txBody>
      </p:sp>
      <p:sp>
        <p:nvSpPr>
          <p:cNvPr id="764" name="Google Shape;764;p44"/>
          <p:cNvSpPr txBox="1">
            <a:spLocks noGrp="1"/>
          </p:cNvSpPr>
          <p:nvPr>
            <p:ph type="title" idx="6"/>
          </p:nvPr>
        </p:nvSpPr>
        <p:spPr>
          <a:xfrm>
            <a:off x="2028462" y="2618878"/>
            <a:ext cx="3858486" cy="554100"/>
          </a:xfrm>
          <a:prstGeom prst="rect">
            <a:avLst/>
          </a:prstGeom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PERFORMANCE</a:t>
            </a:r>
            <a:endParaRPr dirty="0"/>
          </a:p>
        </p:txBody>
      </p:sp>
      <p:sp>
        <p:nvSpPr>
          <p:cNvPr id="766" name="Google Shape;766;p44"/>
          <p:cNvSpPr txBox="1">
            <a:spLocks noGrp="1"/>
          </p:cNvSpPr>
          <p:nvPr>
            <p:ph type="title" idx="15"/>
          </p:nvPr>
        </p:nvSpPr>
        <p:spPr>
          <a:xfrm>
            <a:off x="901543" y="317446"/>
            <a:ext cx="7704000" cy="6768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PRODUCT METRICS</a:t>
            </a:r>
            <a:endParaRPr dirty="0"/>
          </a:p>
        </p:txBody>
      </p:sp>
      <p:sp>
        <p:nvSpPr>
          <p:cNvPr id="767" name="Google Shape;767;p44"/>
          <p:cNvSpPr/>
          <p:nvPr/>
        </p:nvSpPr>
        <p:spPr>
          <a:xfrm>
            <a:off x="1449924" y="1939706"/>
            <a:ext cx="504000" cy="503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769" name="Google Shape;769;p44"/>
          <p:cNvSpPr/>
          <p:nvPr/>
        </p:nvSpPr>
        <p:spPr>
          <a:xfrm>
            <a:off x="1533774" y="4043936"/>
            <a:ext cx="504000" cy="503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770" name="Google Shape;770;p44"/>
          <p:cNvSpPr/>
          <p:nvPr/>
        </p:nvSpPr>
        <p:spPr>
          <a:xfrm>
            <a:off x="1404000" y="1303950"/>
            <a:ext cx="504000" cy="503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771" name="Google Shape;771;p44"/>
          <p:cNvGrpSpPr/>
          <p:nvPr/>
        </p:nvGrpSpPr>
        <p:grpSpPr>
          <a:xfrm>
            <a:off x="76190" y="76211"/>
            <a:ext cx="1399466" cy="1919431"/>
            <a:chOff x="76190" y="76211"/>
            <a:chExt cx="1399466" cy="1919431"/>
          </a:xfrm>
        </p:grpSpPr>
        <p:sp>
          <p:nvSpPr>
            <p:cNvPr id="772" name="Google Shape;772;p44"/>
            <p:cNvSpPr/>
            <p:nvPr/>
          </p:nvSpPr>
          <p:spPr>
            <a:xfrm>
              <a:off x="76190" y="76211"/>
              <a:ext cx="692971" cy="693467"/>
            </a:xfrm>
            <a:custGeom>
              <a:avLst/>
              <a:gdLst/>
              <a:ahLst/>
              <a:cxnLst/>
              <a:rect l="l" t="t" r="r" b="b"/>
              <a:pathLst>
                <a:path w="9786" h="9793" extrusionOk="0">
                  <a:moveTo>
                    <a:pt x="4894" y="1765"/>
                  </a:moveTo>
                  <a:cubicBezTo>
                    <a:pt x="6621" y="1765"/>
                    <a:pt x="8022" y="3165"/>
                    <a:pt x="8022" y="4895"/>
                  </a:cubicBezTo>
                  <a:cubicBezTo>
                    <a:pt x="8022" y="6624"/>
                    <a:pt x="6621" y="8022"/>
                    <a:pt x="4894" y="8022"/>
                  </a:cubicBezTo>
                  <a:cubicBezTo>
                    <a:pt x="3166" y="8022"/>
                    <a:pt x="1765" y="6622"/>
                    <a:pt x="1765" y="4895"/>
                  </a:cubicBezTo>
                  <a:cubicBezTo>
                    <a:pt x="1765" y="3166"/>
                    <a:pt x="3166" y="1765"/>
                    <a:pt x="4894" y="1765"/>
                  </a:cubicBezTo>
                  <a:close/>
                  <a:moveTo>
                    <a:pt x="4892" y="1"/>
                  </a:moveTo>
                  <a:cubicBezTo>
                    <a:pt x="4529" y="1"/>
                    <a:pt x="4234" y="297"/>
                    <a:pt x="4234" y="660"/>
                  </a:cubicBezTo>
                  <a:cubicBezTo>
                    <a:pt x="4234" y="691"/>
                    <a:pt x="4247" y="714"/>
                    <a:pt x="4250" y="746"/>
                  </a:cubicBezTo>
                  <a:cubicBezTo>
                    <a:pt x="3571" y="850"/>
                    <a:pt x="2943" y="1117"/>
                    <a:pt x="2413" y="1506"/>
                  </a:cubicBezTo>
                  <a:cubicBezTo>
                    <a:pt x="2395" y="1483"/>
                    <a:pt x="2387" y="1454"/>
                    <a:pt x="2365" y="1434"/>
                  </a:cubicBezTo>
                  <a:cubicBezTo>
                    <a:pt x="2236" y="1305"/>
                    <a:pt x="2067" y="1241"/>
                    <a:pt x="1898" y="1241"/>
                  </a:cubicBezTo>
                  <a:cubicBezTo>
                    <a:pt x="1729" y="1241"/>
                    <a:pt x="1560" y="1305"/>
                    <a:pt x="1432" y="1434"/>
                  </a:cubicBezTo>
                  <a:cubicBezTo>
                    <a:pt x="1175" y="1691"/>
                    <a:pt x="1175" y="2110"/>
                    <a:pt x="1432" y="2366"/>
                  </a:cubicBezTo>
                  <a:cubicBezTo>
                    <a:pt x="1453" y="2390"/>
                    <a:pt x="1480" y="2398"/>
                    <a:pt x="1503" y="2416"/>
                  </a:cubicBezTo>
                  <a:cubicBezTo>
                    <a:pt x="1113" y="2947"/>
                    <a:pt x="847" y="3570"/>
                    <a:pt x="743" y="4253"/>
                  </a:cubicBezTo>
                  <a:cubicBezTo>
                    <a:pt x="714" y="4249"/>
                    <a:pt x="688" y="4235"/>
                    <a:pt x="660" y="4235"/>
                  </a:cubicBezTo>
                  <a:cubicBezTo>
                    <a:pt x="297" y="4235"/>
                    <a:pt x="1" y="4532"/>
                    <a:pt x="1" y="4896"/>
                  </a:cubicBezTo>
                  <a:cubicBezTo>
                    <a:pt x="1" y="5260"/>
                    <a:pt x="298" y="5555"/>
                    <a:pt x="660" y="5555"/>
                  </a:cubicBezTo>
                  <a:cubicBezTo>
                    <a:pt x="690" y="5555"/>
                    <a:pt x="716" y="5543"/>
                    <a:pt x="743" y="5539"/>
                  </a:cubicBezTo>
                  <a:cubicBezTo>
                    <a:pt x="847" y="6218"/>
                    <a:pt x="1114" y="6843"/>
                    <a:pt x="1503" y="7376"/>
                  </a:cubicBezTo>
                  <a:cubicBezTo>
                    <a:pt x="1482" y="7392"/>
                    <a:pt x="1454" y="7402"/>
                    <a:pt x="1432" y="7424"/>
                  </a:cubicBezTo>
                  <a:cubicBezTo>
                    <a:pt x="1175" y="7680"/>
                    <a:pt x="1175" y="8101"/>
                    <a:pt x="1432" y="8357"/>
                  </a:cubicBezTo>
                  <a:cubicBezTo>
                    <a:pt x="1560" y="8485"/>
                    <a:pt x="1729" y="8550"/>
                    <a:pt x="1898" y="8550"/>
                  </a:cubicBezTo>
                  <a:cubicBezTo>
                    <a:pt x="2067" y="8550"/>
                    <a:pt x="2236" y="8485"/>
                    <a:pt x="2365" y="8357"/>
                  </a:cubicBezTo>
                  <a:cubicBezTo>
                    <a:pt x="2386" y="8336"/>
                    <a:pt x="2395" y="8307"/>
                    <a:pt x="2413" y="8285"/>
                  </a:cubicBezTo>
                  <a:cubicBezTo>
                    <a:pt x="2943" y="8676"/>
                    <a:pt x="3571" y="8940"/>
                    <a:pt x="4250" y="9046"/>
                  </a:cubicBezTo>
                  <a:cubicBezTo>
                    <a:pt x="4247" y="9075"/>
                    <a:pt x="4234" y="9101"/>
                    <a:pt x="4234" y="9131"/>
                  </a:cubicBezTo>
                  <a:cubicBezTo>
                    <a:pt x="4234" y="9494"/>
                    <a:pt x="4529" y="9792"/>
                    <a:pt x="4892" y="9792"/>
                  </a:cubicBezTo>
                  <a:cubicBezTo>
                    <a:pt x="5255" y="9792"/>
                    <a:pt x="5551" y="9494"/>
                    <a:pt x="5551" y="9131"/>
                  </a:cubicBezTo>
                  <a:cubicBezTo>
                    <a:pt x="5551" y="9101"/>
                    <a:pt x="5538" y="9075"/>
                    <a:pt x="5535" y="9046"/>
                  </a:cubicBezTo>
                  <a:cubicBezTo>
                    <a:pt x="6214" y="8940"/>
                    <a:pt x="6839" y="8676"/>
                    <a:pt x="7372" y="8285"/>
                  </a:cubicBezTo>
                  <a:cubicBezTo>
                    <a:pt x="7391" y="8309"/>
                    <a:pt x="7399" y="8336"/>
                    <a:pt x="7420" y="8357"/>
                  </a:cubicBezTo>
                  <a:cubicBezTo>
                    <a:pt x="7548" y="8485"/>
                    <a:pt x="7717" y="8550"/>
                    <a:pt x="7886" y="8550"/>
                  </a:cubicBezTo>
                  <a:cubicBezTo>
                    <a:pt x="8055" y="8550"/>
                    <a:pt x="8225" y="8485"/>
                    <a:pt x="8353" y="8357"/>
                  </a:cubicBezTo>
                  <a:cubicBezTo>
                    <a:pt x="8610" y="8101"/>
                    <a:pt x="8610" y="7680"/>
                    <a:pt x="8353" y="7424"/>
                  </a:cubicBezTo>
                  <a:cubicBezTo>
                    <a:pt x="8331" y="7403"/>
                    <a:pt x="8303" y="7392"/>
                    <a:pt x="8281" y="7376"/>
                  </a:cubicBezTo>
                  <a:cubicBezTo>
                    <a:pt x="8670" y="6843"/>
                    <a:pt x="8936" y="6220"/>
                    <a:pt x="9040" y="5539"/>
                  </a:cubicBezTo>
                  <a:cubicBezTo>
                    <a:pt x="9070" y="5542"/>
                    <a:pt x="9096" y="5555"/>
                    <a:pt x="9127" y="5555"/>
                  </a:cubicBezTo>
                  <a:cubicBezTo>
                    <a:pt x="9490" y="5555"/>
                    <a:pt x="9785" y="5260"/>
                    <a:pt x="9785" y="4896"/>
                  </a:cubicBezTo>
                  <a:cubicBezTo>
                    <a:pt x="9785" y="4532"/>
                    <a:pt x="9490" y="4235"/>
                    <a:pt x="9127" y="4235"/>
                  </a:cubicBezTo>
                  <a:cubicBezTo>
                    <a:pt x="9096" y="4235"/>
                    <a:pt x="9070" y="4249"/>
                    <a:pt x="9040" y="4253"/>
                  </a:cubicBezTo>
                  <a:cubicBezTo>
                    <a:pt x="8936" y="3573"/>
                    <a:pt x="8670" y="2947"/>
                    <a:pt x="8281" y="2416"/>
                  </a:cubicBezTo>
                  <a:cubicBezTo>
                    <a:pt x="8303" y="2398"/>
                    <a:pt x="8331" y="2390"/>
                    <a:pt x="8353" y="2366"/>
                  </a:cubicBezTo>
                  <a:cubicBezTo>
                    <a:pt x="8610" y="2110"/>
                    <a:pt x="8610" y="1691"/>
                    <a:pt x="8353" y="1434"/>
                  </a:cubicBezTo>
                  <a:cubicBezTo>
                    <a:pt x="8225" y="1305"/>
                    <a:pt x="8055" y="1241"/>
                    <a:pt x="7886" y="1241"/>
                  </a:cubicBezTo>
                  <a:cubicBezTo>
                    <a:pt x="7717" y="1241"/>
                    <a:pt x="7548" y="1305"/>
                    <a:pt x="7420" y="1434"/>
                  </a:cubicBezTo>
                  <a:cubicBezTo>
                    <a:pt x="7399" y="1454"/>
                    <a:pt x="7391" y="1484"/>
                    <a:pt x="7372" y="1506"/>
                  </a:cubicBezTo>
                  <a:cubicBezTo>
                    <a:pt x="6840" y="1117"/>
                    <a:pt x="6214" y="850"/>
                    <a:pt x="5535" y="746"/>
                  </a:cubicBezTo>
                  <a:cubicBezTo>
                    <a:pt x="5538" y="716"/>
                    <a:pt x="5551" y="691"/>
                    <a:pt x="5551" y="660"/>
                  </a:cubicBezTo>
                  <a:cubicBezTo>
                    <a:pt x="5551" y="297"/>
                    <a:pt x="5255" y="1"/>
                    <a:pt x="48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73" name="Google Shape;773;p44"/>
            <p:cNvGrpSpPr/>
            <p:nvPr/>
          </p:nvGrpSpPr>
          <p:grpSpPr>
            <a:xfrm>
              <a:off x="228600" y="228600"/>
              <a:ext cx="1023557" cy="1199891"/>
              <a:chOff x="112075" y="-185574"/>
              <a:chExt cx="1023557" cy="1199891"/>
            </a:xfrm>
          </p:grpSpPr>
          <p:sp>
            <p:nvSpPr>
              <p:cNvPr id="774" name="Google Shape;774;p44"/>
              <p:cNvSpPr/>
              <p:nvPr/>
            </p:nvSpPr>
            <p:spPr>
              <a:xfrm>
                <a:off x="112075" y="-185574"/>
                <a:ext cx="1023557" cy="437592"/>
              </a:xfrm>
              <a:custGeom>
                <a:avLst/>
                <a:gdLst/>
                <a:ahLst/>
                <a:cxnLst/>
                <a:rect l="l" t="t" r="r" b="b"/>
                <a:pathLst>
                  <a:path w="28277" h="12089" extrusionOk="0">
                    <a:moveTo>
                      <a:pt x="14140" y="1"/>
                    </a:moveTo>
                    <a:lnTo>
                      <a:pt x="0" y="12088"/>
                    </a:lnTo>
                    <a:lnTo>
                      <a:pt x="28277" y="12088"/>
                    </a:lnTo>
                    <a:lnTo>
                      <a:pt x="1414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44"/>
              <p:cNvSpPr/>
              <p:nvPr/>
            </p:nvSpPr>
            <p:spPr>
              <a:xfrm>
                <a:off x="112075" y="251967"/>
                <a:ext cx="1023557" cy="651881"/>
              </a:xfrm>
              <a:custGeom>
                <a:avLst/>
                <a:gdLst/>
                <a:ahLst/>
                <a:cxnLst/>
                <a:rect l="l" t="t" r="r" b="b"/>
                <a:pathLst>
                  <a:path w="28277" h="18009" extrusionOk="0">
                    <a:moveTo>
                      <a:pt x="0" y="0"/>
                    </a:moveTo>
                    <a:lnTo>
                      <a:pt x="0" y="18008"/>
                    </a:lnTo>
                    <a:lnTo>
                      <a:pt x="28277" y="18008"/>
                    </a:lnTo>
                    <a:lnTo>
                      <a:pt x="282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44"/>
              <p:cNvSpPr/>
              <p:nvPr/>
            </p:nvSpPr>
            <p:spPr>
              <a:xfrm>
                <a:off x="112075" y="251967"/>
                <a:ext cx="1023557" cy="437628"/>
              </a:xfrm>
              <a:custGeom>
                <a:avLst/>
                <a:gdLst/>
                <a:ahLst/>
                <a:cxnLst/>
                <a:rect l="l" t="t" r="r" b="b"/>
                <a:pathLst>
                  <a:path w="28277" h="12090" extrusionOk="0">
                    <a:moveTo>
                      <a:pt x="0" y="0"/>
                    </a:moveTo>
                    <a:lnTo>
                      <a:pt x="14140" y="12089"/>
                    </a:lnTo>
                    <a:lnTo>
                      <a:pt x="2827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777;p44"/>
              <p:cNvSpPr/>
              <p:nvPr/>
            </p:nvSpPr>
            <p:spPr>
              <a:xfrm>
                <a:off x="245386" y="33233"/>
                <a:ext cx="756926" cy="656369"/>
              </a:xfrm>
              <a:custGeom>
                <a:avLst/>
                <a:gdLst/>
                <a:ahLst/>
                <a:cxnLst/>
                <a:rect l="l" t="t" r="r" b="b"/>
                <a:pathLst>
                  <a:path w="20911" h="18133" extrusionOk="0">
                    <a:moveTo>
                      <a:pt x="1" y="1"/>
                    </a:moveTo>
                    <a:lnTo>
                      <a:pt x="1" y="9194"/>
                    </a:lnTo>
                    <a:lnTo>
                      <a:pt x="10457" y="18132"/>
                    </a:lnTo>
                    <a:lnTo>
                      <a:pt x="20910" y="9194"/>
                    </a:lnTo>
                    <a:lnTo>
                      <a:pt x="2091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778;p44"/>
              <p:cNvSpPr/>
              <p:nvPr/>
            </p:nvSpPr>
            <p:spPr>
              <a:xfrm>
                <a:off x="636561" y="450251"/>
                <a:ext cx="499055" cy="453591"/>
              </a:xfrm>
              <a:custGeom>
                <a:avLst/>
                <a:gdLst/>
                <a:ahLst/>
                <a:cxnLst/>
                <a:rect l="l" t="t" r="r" b="b"/>
                <a:pathLst>
                  <a:path w="13787" h="12531" extrusionOk="0">
                    <a:moveTo>
                      <a:pt x="861" y="1"/>
                    </a:moveTo>
                    <a:cubicBezTo>
                      <a:pt x="403" y="1"/>
                      <a:pt x="0" y="582"/>
                      <a:pt x="428" y="976"/>
                    </a:cubicBezTo>
                    <a:cubicBezTo>
                      <a:pt x="4626" y="4829"/>
                      <a:pt x="8828" y="8680"/>
                      <a:pt x="13028" y="12530"/>
                    </a:cubicBezTo>
                    <a:lnTo>
                      <a:pt x="13787" y="12530"/>
                    </a:lnTo>
                    <a:lnTo>
                      <a:pt x="13787" y="11659"/>
                    </a:lnTo>
                    <a:cubicBezTo>
                      <a:pt x="9606" y="7825"/>
                      <a:pt x="5426" y="3993"/>
                      <a:pt x="1247" y="159"/>
                    </a:cubicBezTo>
                    <a:cubicBezTo>
                      <a:pt x="1126" y="48"/>
                      <a:pt x="991" y="1"/>
                      <a:pt x="86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44"/>
              <p:cNvSpPr/>
              <p:nvPr/>
            </p:nvSpPr>
            <p:spPr>
              <a:xfrm>
                <a:off x="112075" y="450251"/>
                <a:ext cx="502566" cy="453627"/>
              </a:xfrm>
              <a:custGeom>
                <a:avLst/>
                <a:gdLst/>
                <a:ahLst/>
                <a:cxnLst/>
                <a:rect l="l" t="t" r="r" b="b"/>
                <a:pathLst>
                  <a:path w="13884" h="12532" extrusionOk="0">
                    <a:moveTo>
                      <a:pt x="13023" y="1"/>
                    </a:moveTo>
                    <a:cubicBezTo>
                      <a:pt x="12893" y="1"/>
                      <a:pt x="12758" y="48"/>
                      <a:pt x="12637" y="159"/>
                    </a:cubicBezTo>
                    <a:lnTo>
                      <a:pt x="0" y="11748"/>
                    </a:lnTo>
                    <a:lnTo>
                      <a:pt x="0" y="12531"/>
                    </a:lnTo>
                    <a:lnTo>
                      <a:pt x="856" y="12531"/>
                    </a:lnTo>
                    <a:cubicBezTo>
                      <a:pt x="5055" y="8680"/>
                      <a:pt x="9256" y="4829"/>
                      <a:pt x="13455" y="977"/>
                    </a:cubicBezTo>
                    <a:cubicBezTo>
                      <a:pt x="13884" y="582"/>
                      <a:pt x="13481" y="1"/>
                      <a:pt x="130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780;p44"/>
              <p:cNvSpPr/>
              <p:nvPr/>
            </p:nvSpPr>
            <p:spPr>
              <a:xfrm>
                <a:off x="415763" y="175195"/>
                <a:ext cx="416199" cy="409502"/>
              </a:xfrm>
              <a:custGeom>
                <a:avLst/>
                <a:gdLst/>
                <a:ahLst/>
                <a:cxnLst/>
                <a:rect l="l" t="t" r="r" b="b"/>
                <a:pathLst>
                  <a:path w="11498" h="11313" extrusionOk="0">
                    <a:moveTo>
                      <a:pt x="6551" y="1486"/>
                    </a:moveTo>
                    <a:cubicBezTo>
                      <a:pt x="8461" y="1486"/>
                      <a:pt x="10014" y="3039"/>
                      <a:pt x="10014" y="4949"/>
                    </a:cubicBezTo>
                    <a:lnTo>
                      <a:pt x="10014" y="6366"/>
                    </a:lnTo>
                    <a:cubicBezTo>
                      <a:pt x="10014" y="8275"/>
                      <a:pt x="8462" y="9828"/>
                      <a:pt x="6551" y="9828"/>
                    </a:cubicBezTo>
                    <a:lnTo>
                      <a:pt x="4946" y="9828"/>
                    </a:lnTo>
                    <a:cubicBezTo>
                      <a:pt x="3038" y="9828"/>
                      <a:pt x="1484" y="8275"/>
                      <a:pt x="1484" y="6366"/>
                    </a:cubicBezTo>
                    <a:lnTo>
                      <a:pt x="1484" y="4949"/>
                    </a:lnTo>
                    <a:cubicBezTo>
                      <a:pt x="1484" y="3039"/>
                      <a:pt x="3038" y="1486"/>
                      <a:pt x="4946" y="1486"/>
                    </a:cubicBezTo>
                    <a:close/>
                    <a:moveTo>
                      <a:pt x="4946" y="1"/>
                    </a:moveTo>
                    <a:cubicBezTo>
                      <a:pt x="2220" y="1"/>
                      <a:pt x="1" y="2220"/>
                      <a:pt x="1" y="4949"/>
                    </a:cubicBezTo>
                    <a:lnTo>
                      <a:pt x="1" y="6366"/>
                    </a:lnTo>
                    <a:cubicBezTo>
                      <a:pt x="1" y="9094"/>
                      <a:pt x="2220" y="11313"/>
                      <a:pt x="4946" y="11313"/>
                    </a:cubicBezTo>
                    <a:lnTo>
                      <a:pt x="6551" y="11313"/>
                    </a:lnTo>
                    <a:cubicBezTo>
                      <a:pt x="9278" y="11313"/>
                      <a:pt x="11498" y="9094"/>
                      <a:pt x="11498" y="6366"/>
                    </a:cubicBezTo>
                    <a:lnTo>
                      <a:pt x="11498" y="4949"/>
                    </a:lnTo>
                    <a:cubicBezTo>
                      <a:pt x="11498" y="2220"/>
                      <a:pt x="9278" y="1"/>
                      <a:pt x="65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44"/>
              <p:cNvSpPr/>
              <p:nvPr/>
            </p:nvSpPr>
            <p:spPr>
              <a:xfrm>
                <a:off x="321797" y="410182"/>
                <a:ext cx="604100" cy="604028"/>
              </a:xfrm>
              <a:custGeom>
                <a:avLst/>
                <a:gdLst/>
                <a:ahLst/>
                <a:cxnLst/>
                <a:rect l="l" t="t" r="r" b="b"/>
                <a:pathLst>
                  <a:path w="16689" h="16687" extrusionOk="0">
                    <a:moveTo>
                      <a:pt x="4853" y="0"/>
                    </a:moveTo>
                    <a:cubicBezTo>
                      <a:pt x="2184" y="0"/>
                      <a:pt x="1" y="2183"/>
                      <a:pt x="1" y="4851"/>
                    </a:cubicBezTo>
                    <a:lnTo>
                      <a:pt x="1" y="11836"/>
                    </a:lnTo>
                    <a:cubicBezTo>
                      <a:pt x="1" y="14504"/>
                      <a:pt x="2183" y="16686"/>
                      <a:pt x="4853" y="16686"/>
                    </a:cubicBezTo>
                    <a:lnTo>
                      <a:pt x="11836" y="16686"/>
                    </a:lnTo>
                    <a:cubicBezTo>
                      <a:pt x="14505" y="16686"/>
                      <a:pt x="16688" y="14504"/>
                      <a:pt x="16688" y="11836"/>
                    </a:cubicBezTo>
                    <a:lnTo>
                      <a:pt x="16688" y="4851"/>
                    </a:lnTo>
                    <a:cubicBezTo>
                      <a:pt x="16688" y="2184"/>
                      <a:pt x="14506" y="0"/>
                      <a:pt x="1183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44"/>
              <p:cNvSpPr/>
              <p:nvPr/>
            </p:nvSpPr>
            <p:spPr>
              <a:xfrm>
                <a:off x="359875" y="448152"/>
                <a:ext cx="566057" cy="566165"/>
              </a:xfrm>
              <a:custGeom>
                <a:avLst/>
                <a:gdLst/>
                <a:ahLst/>
                <a:cxnLst/>
                <a:rect l="l" t="t" r="r" b="b"/>
                <a:pathLst>
                  <a:path w="15638" h="15641" extrusionOk="0">
                    <a:moveTo>
                      <a:pt x="13784" y="1"/>
                    </a:moveTo>
                    <a:lnTo>
                      <a:pt x="13784" y="1"/>
                    </a:lnTo>
                    <a:cubicBezTo>
                      <a:pt x="14440" y="829"/>
                      <a:pt x="14833" y="1869"/>
                      <a:pt x="14833" y="3001"/>
                    </a:cubicBezTo>
                    <a:lnTo>
                      <a:pt x="14833" y="9987"/>
                    </a:lnTo>
                    <a:cubicBezTo>
                      <a:pt x="14833" y="12655"/>
                      <a:pt x="12653" y="14839"/>
                      <a:pt x="9983" y="14839"/>
                    </a:cubicBezTo>
                    <a:lnTo>
                      <a:pt x="3001" y="14839"/>
                    </a:lnTo>
                    <a:cubicBezTo>
                      <a:pt x="1869" y="14839"/>
                      <a:pt x="828" y="14444"/>
                      <a:pt x="1" y="13788"/>
                    </a:cubicBezTo>
                    <a:lnTo>
                      <a:pt x="1" y="13788"/>
                    </a:lnTo>
                    <a:cubicBezTo>
                      <a:pt x="891" y="14913"/>
                      <a:pt x="2264" y="15640"/>
                      <a:pt x="3802" y="15640"/>
                    </a:cubicBezTo>
                    <a:lnTo>
                      <a:pt x="10787" y="15640"/>
                    </a:lnTo>
                    <a:cubicBezTo>
                      <a:pt x="13455" y="15640"/>
                      <a:pt x="15637" y="13457"/>
                      <a:pt x="15637" y="10788"/>
                    </a:cubicBezTo>
                    <a:lnTo>
                      <a:pt x="15637" y="3805"/>
                    </a:lnTo>
                    <a:cubicBezTo>
                      <a:pt x="15636" y="2265"/>
                      <a:pt x="14910" y="891"/>
                      <a:pt x="1378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" name="Google Shape;783;p44"/>
              <p:cNvSpPr/>
              <p:nvPr/>
            </p:nvSpPr>
            <p:spPr>
              <a:xfrm>
                <a:off x="533184" y="552397"/>
                <a:ext cx="181313" cy="357125"/>
              </a:xfrm>
              <a:custGeom>
                <a:avLst/>
                <a:gdLst/>
                <a:ahLst/>
                <a:cxnLst/>
                <a:rect l="l" t="t" r="r" b="b"/>
                <a:pathLst>
                  <a:path w="5009" h="9866" extrusionOk="0">
                    <a:moveTo>
                      <a:pt x="2506" y="0"/>
                    </a:moveTo>
                    <a:cubicBezTo>
                      <a:pt x="1122" y="0"/>
                      <a:pt x="0" y="1121"/>
                      <a:pt x="0" y="2503"/>
                    </a:cubicBezTo>
                    <a:cubicBezTo>
                      <a:pt x="0" y="3495"/>
                      <a:pt x="583" y="4344"/>
                      <a:pt x="1418" y="4751"/>
                    </a:cubicBezTo>
                    <a:lnTo>
                      <a:pt x="173" y="9441"/>
                    </a:lnTo>
                    <a:cubicBezTo>
                      <a:pt x="125" y="9674"/>
                      <a:pt x="281" y="9866"/>
                      <a:pt x="522" y="9866"/>
                    </a:cubicBezTo>
                    <a:lnTo>
                      <a:pt x="4488" y="9866"/>
                    </a:lnTo>
                    <a:cubicBezTo>
                      <a:pt x="4726" y="9866"/>
                      <a:pt x="4884" y="9674"/>
                      <a:pt x="4836" y="9441"/>
                    </a:cubicBezTo>
                    <a:lnTo>
                      <a:pt x="3591" y="4749"/>
                    </a:lnTo>
                    <a:cubicBezTo>
                      <a:pt x="4426" y="4344"/>
                      <a:pt x="5008" y="3495"/>
                      <a:pt x="5008" y="2503"/>
                    </a:cubicBezTo>
                    <a:cubicBezTo>
                      <a:pt x="5008" y="1121"/>
                      <a:pt x="3889" y="0"/>
                      <a:pt x="250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84" name="Google Shape;784;p44"/>
            <p:cNvSpPr/>
            <p:nvPr/>
          </p:nvSpPr>
          <p:spPr>
            <a:xfrm>
              <a:off x="264421" y="1615874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44"/>
            <p:cNvSpPr/>
            <p:nvPr/>
          </p:nvSpPr>
          <p:spPr>
            <a:xfrm>
              <a:off x="1254225" y="202375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44"/>
            <p:cNvSpPr/>
            <p:nvPr/>
          </p:nvSpPr>
          <p:spPr>
            <a:xfrm>
              <a:off x="76200" y="1428501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7" name="Google Shape;787;p44"/>
          <p:cNvGrpSpPr/>
          <p:nvPr/>
        </p:nvGrpSpPr>
        <p:grpSpPr>
          <a:xfrm>
            <a:off x="7719950" y="3194036"/>
            <a:ext cx="1728859" cy="2254270"/>
            <a:chOff x="7719950" y="3194036"/>
            <a:chExt cx="1728859" cy="2254270"/>
          </a:xfrm>
        </p:grpSpPr>
        <p:sp>
          <p:nvSpPr>
            <p:cNvPr id="788" name="Google Shape;788;p44"/>
            <p:cNvSpPr/>
            <p:nvPr/>
          </p:nvSpPr>
          <p:spPr>
            <a:xfrm>
              <a:off x="8425286" y="4424570"/>
              <a:ext cx="1023524" cy="1023736"/>
            </a:xfrm>
            <a:custGeom>
              <a:avLst/>
              <a:gdLst/>
              <a:ahLst/>
              <a:cxnLst/>
              <a:rect l="l" t="t" r="r" b="b"/>
              <a:pathLst>
                <a:path w="14454" h="14457" extrusionOk="0">
                  <a:moveTo>
                    <a:pt x="7227" y="2340"/>
                  </a:moveTo>
                  <a:cubicBezTo>
                    <a:pt x="9925" y="2340"/>
                    <a:pt x="12114" y="4530"/>
                    <a:pt x="12114" y="7229"/>
                  </a:cubicBezTo>
                  <a:cubicBezTo>
                    <a:pt x="12115" y="9927"/>
                    <a:pt x="9926" y="12115"/>
                    <a:pt x="7227" y="12115"/>
                  </a:cubicBezTo>
                  <a:cubicBezTo>
                    <a:pt x="4528" y="12115"/>
                    <a:pt x="2338" y="9929"/>
                    <a:pt x="2338" y="7229"/>
                  </a:cubicBezTo>
                  <a:cubicBezTo>
                    <a:pt x="2338" y="4529"/>
                    <a:pt x="4527" y="2340"/>
                    <a:pt x="7227" y="2340"/>
                  </a:cubicBezTo>
                  <a:close/>
                  <a:moveTo>
                    <a:pt x="7228" y="0"/>
                  </a:moveTo>
                  <a:cubicBezTo>
                    <a:pt x="6692" y="0"/>
                    <a:pt x="6254" y="437"/>
                    <a:pt x="6254" y="974"/>
                  </a:cubicBezTo>
                  <a:cubicBezTo>
                    <a:pt x="6254" y="1018"/>
                    <a:pt x="6273" y="1056"/>
                    <a:pt x="6280" y="1099"/>
                  </a:cubicBezTo>
                  <a:cubicBezTo>
                    <a:pt x="5275" y="1255"/>
                    <a:pt x="4351" y="1647"/>
                    <a:pt x="3566" y="2223"/>
                  </a:cubicBezTo>
                  <a:cubicBezTo>
                    <a:pt x="3540" y="2189"/>
                    <a:pt x="3527" y="2148"/>
                    <a:pt x="3495" y="2118"/>
                  </a:cubicBezTo>
                  <a:cubicBezTo>
                    <a:pt x="3306" y="1929"/>
                    <a:pt x="3057" y="1834"/>
                    <a:pt x="2807" y="1834"/>
                  </a:cubicBezTo>
                  <a:cubicBezTo>
                    <a:pt x="2557" y="1834"/>
                    <a:pt x="2307" y="1929"/>
                    <a:pt x="2117" y="2118"/>
                  </a:cubicBezTo>
                  <a:cubicBezTo>
                    <a:pt x="1738" y="2496"/>
                    <a:pt x="1739" y="3118"/>
                    <a:pt x="2117" y="3496"/>
                  </a:cubicBezTo>
                  <a:cubicBezTo>
                    <a:pt x="2150" y="3528"/>
                    <a:pt x="2190" y="3538"/>
                    <a:pt x="2224" y="3566"/>
                  </a:cubicBezTo>
                  <a:cubicBezTo>
                    <a:pt x="1649" y="4351"/>
                    <a:pt x="1254" y="5275"/>
                    <a:pt x="1101" y="6278"/>
                  </a:cubicBezTo>
                  <a:cubicBezTo>
                    <a:pt x="1057" y="6271"/>
                    <a:pt x="1020" y="6255"/>
                    <a:pt x="975" y="6255"/>
                  </a:cubicBezTo>
                  <a:cubicBezTo>
                    <a:pt x="439" y="6255"/>
                    <a:pt x="1" y="6693"/>
                    <a:pt x="1" y="7229"/>
                  </a:cubicBezTo>
                  <a:cubicBezTo>
                    <a:pt x="1" y="7764"/>
                    <a:pt x="440" y="8203"/>
                    <a:pt x="975" y="8203"/>
                  </a:cubicBezTo>
                  <a:cubicBezTo>
                    <a:pt x="1020" y="8203"/>
                    <a:pt x="1057" y="8184"/>
                    <a:pt x="1101" y="8179"/>
                  </a:cubicBezTo>
                  <a:cubicBezTo>
                    <a:pt x="1254" y="9185"/>
                    <a:pt x="1649" y="10107"/>
                    <a:pt x="2224" y="10892"/>
                  </a:cubicBezTo>
                  <a:cubicBezTo>
                    <a:pt x="2190" y="10916"/>
                    <a:pt x="2149" y="10931"/>
                    <a:pt x="2117" y="10962"/>
                  </a:cubicBezTo>
                  <a:cubicBezTo>
                    <a:pt x="1739" y="11340"/>
                    <a:pt x="1738" y="11960"/>
                    <a:pt x="2117" y="12340"/>
                  </a:cubicBezTo>
                  <a:cubicBezTo>
                    <a:pt x="2306" y="12529"/>
                    <a:pt x="2556" y="12624"/>
                    <a:pt x="2806" y="12624"/>
                  </a:cubicBezTo>
                  <a:cubicBezTo>
                    <a:pt x="3056" y="12624"/>
                    <a:pt x="3306" y="12529"/>
                    <a:pt x="3495" y="12340"/>
                  </a:cubicBezTo>
                  <a:cubicBezTo>
                    <a:pt x="3527" y="12310"/>
                    <a:pt x="3540" y="12268"/>
                    <a:pt x="3566" y="12234"/>
                  </a:cubicBezTo>
                  <a:cubicBezTo>
                    <a:pt x="4351" y="12810"/>
                    <a:pt x="5275" y="13203"/>
                    <a:pt x="6280" y="13357"/>
                  </a:cubicBezTo>
                  <a:cubicBezTo>
                    <a:pt x="6275" y="13400"/>
                    <a:pt x="6254" y="13438"/>
                    <a:pt x="6254" y="13482"/>
                  </a:cubicBezTo>
                  <a:cubicBezTo>
                    <a:pt x="6254" y="14016"/>
                    <a:pt x="6692" y="14456"/>
                    <a:pt x="7228" y="14456"/>
                  </a:cubicBezTo>
                  <a:cubicBezTo>
                    <a:pt x="7765" y="14456"/>
                    <a:pt x="8203" y="14018"/>
                    <a:pt x="8203" y="13482"/>
                  </a:cubicBezTo>
                  <a:cubicBezTo>
                    <a:pt x="8203" y="13438"/>
                    <a:pt x="8184" y="13400"/>
                    <a:pt x="8177" y="13357"/>
                  </a:cubicBezTo>
                  <a:cubicBezTo>
                    <a:pt x="9183" y="13203"/>
                    <a:pt x="10105" y="12810"/>
                    <a:pt x="10891" y="12234"/>
                  </a:cubicBezTo>
                  <a:cubicBezTo>
                    <a:pt x="10917" y="12270"/>
                    <a:pt x="10931" y="12310"/>
                    <a:pt x="10961" y="12340"/>
                  </a:cubicBezTo>
                  <a:cubicBezTo>
                    <a:pt x="11150" y="12529"/>
                    <a:pt x="11400" y="12624"/>
                    <a:pt x="11650" y="12624"/>
                  </a:cubicBezTo>
                  <a:cubicBezTo>
                    <a:pt x="11899" y="12624"/>
                    <a:pt x="12148" y="12529"/>
                    <a:pt x="12337" y="12340"/>
                  </a:cubicBezTo>
                  <a:cubicBezTo>
                    <a:pt x="12717" y="11962"/>
                    <a:pt x="12717" y="11340"/>
                    <a:pt x="12337" y="10962"/>
                  </a:cubicBezTo>
                  <a:cubicBezTo>
                    <a:pt x="12307" y="10931"/>
                    <a:pt x="12266" y="10916"/>
                    <a:pt x="12232" y="10892"/>
                  </a:cubicBezTo>
                  <a:cubicBezTo>
                    <a:pt x="12807" y="10107"/>
                    <a:pt x="13200" y="9182"/>
                    <a:pt x="13355" y="8179"/>
                  </a:cubicBezTo>
                  <a:cubicBezTo>
                    <a:pt x="13398" y="8186"/>
                    <a:pt x="13436" y="8203"/>
                    <a:pt x="13480" y="8203"/>
                  </a:cubicBezTo>
                  <a:cubicBezTo>
                    <a:pt x="14015" y="8203"/>
                    <a:pt x="14454" y="7764"/>
                    <a:pt x="14454" y="7229"/>
                  </a:cubicBezTo>
                  <a:cubicBezTo>
                    <a:pt x="14454" y="6693"/>
                    <a:pt x="14015" y="6255"/>
                    <a:pt x="13480" y="6255"/>
                  </a:cubicBezTo>
                  <a:cubicBezTo>
                    <a:pt x="13436" y="6255"/>
                    <a:pt x="13398" y="6274"/>
                    <a:pt x="13355" y="6278"/>
                  </a:cubicBezTo>
                  <a:cubicBezTo>
                    <a:pt x="13199" y="5274"/>
                    <a:pt x="12807" y="4351"/>
                    <a:pt x="12232" y="3566"/>
                  </a:cubicBezTo>
                  <a:cubicBezTo>
                    <a:pt x="12266" y="3541"/>
                    <a:pt x="12307" y="3528"/>
                    <a:pt x="12337" y="3496"/>
                  </a:cubicBezTo>
                  <a:cubicBezTo>
                    <a:pt x="12717" y="3117"/>
                    <a:pt x="12717" y="2496"/>
                    <a:pt x="12337" y="2118"/>
                  </a:cubicBezTo>
                  <a:cubicBezTo>
                    <a:pt x="12148" y="1929"/>
                    <a:pt x="11899" y="1834"/>
                    <a:pt x="11650" y="1834"/>
                  </a:cubicBezTo>
                  <a:cubicBezTo>
                    <a:pt x="11400" y="1834"/>
                    <a:pt x="11150" y="1929"/>
                    <a:pt x="10961" y="2118"/>
                  </a:cubicBezTo>
                  <a:cubicBezTo>
                    <a:pt x="10929" y="2151"/>
                    <a:pt x="10917" y="2189"/>
                    <a:pt x="10891" y="2223"/>
                  </a:cubicBezTo>
                  <a:cubicBezTo>
                    <a:pt x="10105" y="1647"/>
                    <a:pt x="9183" y="1255"/>
                    <a:pt x="8177" y="1099"/>
                  </a:cubicBezTo>
                  <a:cubicBezTo>
                    <a:pt x="8184" y="1056"/>
                    <a:pt x="8203" y="1018"/>
                    <a:pt x="8203" y="974"/>
                  </a:cubicBezTo>
                  <a:cubicBezTo>
                    <a:pt x="8203" y="437"/>
                    <a:pt x="7765" y="0"/>
                    <a:pt x="72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89" name="Google Shape;789;p44"/>
            <p:cNvGrpSpPr/>
            <p:nvPr/>
          </p:nvGrpSpPr>
          <p:grpSpPr>
            <a:xfrm>
              <a:off x="7908170" y="3794092"/>
              <a:ext cx="1083430" cy="1196998"/>
              <a:chOff x="3659795" y="-1688508"/>
              <a:chExt cx="1083430" cy="1196998"/>
            </a:xfrm>
          </p:grpSpPr>
          <p:sp>
            <p:nvSpPr>
              <p:cNvPr id="790" name="Google Shape;790;p44"/>
              <p:cNvSpPr/>
              <p:nvPr/>
            </p:nvSpPr>
            <p:spPr>
              <a:xfrm>
                <a:off x="3823238" y="-1688508"/>
                <a:ext cx="756333" cy="856201"/>
              </a:xfrm>
              <a:custGeom>
                <a:avLst/>
                <a:gdLst/>
                <a:ahLst/>
                <a:cxnLst/>
                <a:rect l="l" t="t" r="r" b="b"/>
                <a:pathLst>
                  <a:path w="14991" h="16978" extrusionOk="0">
                    <a:moveTo>
                      <a:pt x="0" y="0"/>
                    </a:moveTo>
                    <a:lnTo>
                      <a:pt x="0" y="16978"/>
                    </a:lnTo>
                    <a:lnTo>
                      <a:pt x="14991" y="16978"/>
                    </a:lnTo>
                    <a:lnTo>
                      <a:pt x="14991" y="3647"/>
                    </a:lnTo>
                    <a:lnTo>
                      <a:pt x="1161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44"/>
              <p:cNvSpPr/>
              <p:nvPr/>
            </p:nvSpPr>
            <p:spPr>
              <a:xfrm>
                <a:off x="4409885" y="-1688508"/>
                <a:ext cx="170328" cy="183969"/>
              </a:xfrm>
              <a:custGeom>
                <a:avLst/>
                <a:gdLst/>
                <a:ahLst/>
                <a:cxnLst/>
                <a:rect l="l" t="t" r="r" b="b"/>
                <a:pathLst>
                  <a:path w="3376" h="3648" extrusionOk="0">
                    <a:moveTo>
                      <a:pt x="0" y="0"/>
                    </a:moveTo>
                    <a:lnTo>
                      <a:pt x="0" y="3647"/>
                    </a:lnTo>
                    <a:lnTo>
                      <a:pt x="3376" y="36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44"/>
              <p:cNvSpPr/>
              <p:nvPr/>
            </p:nvSpPr>
            <p:spPr>
              <a:xfrm>
                <a:off x="3905565" y="-1562481"/>
                <a:ext cx="424608" cy="24156"/>
              </a:xfrm>
              <a:custGeom>
                <a:avLst/>
                <a:gdLst/>
                <a:ahLst/>
                <a:cxnLst/>
                <a:rect l="l" t="t" r="r" b="b"/>
                <a:pathLst>
                  <a:path w="8416" h="479" extrusionOk="0">
                    <a:moveTo>
                      <a:pt x="0" y="0"/>
                    </a:moveTo>
                    <a:lnTo>
                      <a:pt x="0" y="478"/>
                    </a:lnTo>
                    <a:lnTo>
                      <a:pt x="8415" y="478"/>
                    </a:lnTo>
                    <a:lnTo>
                      <a:pt x="841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44"/>
              <p:cNvSpPr/>
              <p:nvPr/>
            </p:nvSpPr>
            <p:spPr>
              <a:xfrm>
                <a:off x="3905565" y="-1477503"/>
                <a:ext cx="424608" cy="24106"/>
              </a:xfrm>
              <a:custGeom>
                <a:avLst/>
                <a:gdLst/>
                <a:ahLst/>
                <a:cxnLst/>
                <a:rect l="l" t="t" r="r" b="b"/>
                <a:pathLst>
                  <a:path w="8416" h="478" extrusionOk="0">
                    <a:moveTo>
                      <a:pt x="0" y="0"/>
                    </a:moveTo>
                    <a:lnTo>
                      <a:pt x="0" y="477"/>
                    </a:lnTo>
                    <a:lnTo>
                      <a:pt x="8415" y="477"/>
                    </a:lnTo>
                    <a:lnTo>
                      <a:pt x="841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44"/>
              <p:cNvSpPr/>
              <p:nvPr/>
            </p:nvSpPr>
            <p:spPr>
              <a:xfrm>
                <a:off x="3905565" y="-1392475"/>
                <a:ext cx="605733" cy="24106"/>
              </a:xfrm>
              <a:custGeom>
                <a:avLst/>
                <a:gdLst/>
                <a:ahLst/>
                <a:cxnLst/>
                <a:rect l="l" t="t" r="r" b="b"/>
                <a:pathLst>
                  <a:path w="12006" h="478" extrusionOk="0">
                    <a:moveTo>
                      <a:pt x="0" y="0"/>
                    </a:moveTo>
                    <a:lnTo>
                      <a:pt x="0" y="477"/>
                    </a:lnTo>
                    <a:lnTo>
                      <a:pt x="12006" y="477"/>
                    </a:lnTo>
                    <a:lnTo>
                      <a:pt x="1200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44"/>
              <p:cNvSpPr/>
              <p:nvPr/>
            </p:nvSpPr>
            <p:spPr>
              <a:xfrm>
                <a:off x="3905565" y="-1307548"/>
                <a:ext cx="605733" cy="24106"/>
              </a:xfrm>
              <a:custGeom>
                <a:avLst/>
                <a:gdLst/>
                <a:ahLst/>
                <a:cxnLst/>
                <a:rect l="l" t="t" r="r" b="b"/>
                <a:pathLst>
                  <a:path w="12006" h="478" extrusionOk="0">
                    <a:moveTo>
                      <a:pt x="0" y="0"/>
                    </a:moveTo>
                    <a:lnTo>
                      <a:pt x="0" y="477"/>
                    </a:lnTo>
                    <a:lnTo>
                      <a:pt x="12006" y="477"/>
                    </a:lnTo>
                    <a:lnTo>
                      <a:pt x="1200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44"/>
              <p:cNvSpPr/>
              <p:nvPr/>
            </p:nvSpPr>
            <p:spPr>
              <a:xfrm>
                <a:off x="3905565" y="-1222519"/>
                <a:ext cx="605733" cy="24106"/>
              </a:xfrm>
              <a:custGeom>
                <a:avLst/>
                <a:gdLst/>
                <a:ahLst/>
                <a:cxnLst/>
                <a:rect l="l" t="t" r="r" b="b"/>
                <a:pathLst>
                  <a:path w="12006" h="478" extrusionOk="0">
                    <a:moveTo>
                      <a:pt x="0" y="0"/>
                    </a:moveTo>
                    <a:lnTo>
                      <a:pt x="0" y="477"/>
                    </a:lnTo>
                    <a:lnTo>
                      <a:pt x="12006" y="477"/>
                    </a:lnTo>
                    <a:lnTo>
                      <a:pt x="1200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44"/>
              <p:cNvSpPr/>
              <p:nvPr/>
            </p:nvSpPr>
            <p:spPr>
              <a:xfrm>
                <a:off x="3905565" y="-1137592"/>
                <a:ext cx="605733" cy="24055"/>
              </a:xfrm>
              <a:custGeom>
                <a:avLst/>
                <a:gdLst/>
                <a:ahLst/>
                <a:cxnLst/>
                <a:rect l="l" t="t" r="r" b="b"/>
                <a:pathLst>
                  <a:path w="12006" h="477" extrusionOk="0">
                    <a:moveTo>
                      <a:pt x="0" y="0"/>
                    </a:moveTo>
                    <a:lnTo>
                      <a:pt x="0" y="476"/>
                    </a:lnTo>
                    <a:lnTo>
                      <a:pt x="12006" y="476"/>
                    </a:lnTo>
                    <a:lnTo>
                      <a:pt x="1200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44"/>
              <p:cNvSpPr/>
              <p:nvPr/>
            </p:nvSpPr>
            <p:spPr>
              <a:xfrm>
                <a:off x="3905565" y="-1052564"/>
                <a:ext cx="605733" cy="24156"/>
              </a:xfrm>
              <a:custGeom>
                <a:avLst/>
                <a:gdLst/>
                <a:ahLst/>
                <a:cxnLst/>
                <a:rect l="l" t="t" r="r" b="b"/>
                <a:pathLst>
                  <a:path w="12006" h="479" extrusionOk="0">
                    <a:moveTo>
                      <a:pt x="0" y="0"/>
                    </a:moveTo>
                    <a:lnTo>
                      <a:pt x="0" y="478"/>
                    </a:lnTo>
                    <a:lnTo>
                      <a:pt x="12006" y="478"/>
                    </a:lnTo>
                    <a:lnTo>
                      <a:pt x="1200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44"/>
              <p:cNvSpPr/>
              <p:nvPr/>
            </p:nvSpPr>
            <p:spPr>
              <a:xfrm>
                <a:off x="3905565" y="-967586"/>
                <a:ext cx="605733" cy="24106"/>
              </a:xfrm>
              <a:custGeom>
                <a:avLst/>
                <a:gdLst/>
                <a:ahLst/>
                <a:cxnLst/>
                <a:rect l="l" t="t" r="r" b="b"/>
                <a:pathLst>
                  <a:path w="12006" h="478" extrusionOk="0">
                    <a:moveTo>
                      <a:pt x="0" y="0"/>
                    </a:moveTo>
                    <a:lnTo>
                      <a:pt x="0" y="477"/>
                    </a:lnTo>
                    <a:lnTo>
                      <a:pt x="12006" y="477"/>
                    </a:lnTo>
                    <a:lnTo>
                      <a:pt x="1200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44"/>
              <p:cNvSpPr/>
              <p:nvPr/>
            </p:nvSpPr>
            <p:spPr>
              <a:xfrm>
                <a:off x="3717525" y="-1425092"/>
                <a:ext cx="1025699" cy="781514"/>
              </a:xfrm>
              <a:custGeom>
                <a:avLst/>
                <a:gdLst/>
                <a:ahLst/>
                <a:cxnLst/>
                <a:rect l="l" t="t" r="r" b="b"/>
                <a:pathLst>
                  <a:path w="20330" h="15497" extrusionOk="0">
                    <a:moveTo>
                      <a:pt x="1167" y="0"/>
                    </a:moveTo>
                    <a:cubicBezTo>
                      <a:pt x="491" y="0"/>
                      <a:pt x="0" y="549"/>
                      <a:pt x="76" y="1221"/>
                    </a:cubicBezTo>
                    <a:lnTo>
                      <a:pt x="1554" y="14275"/>
                    </a:lnTo>
                    <a:cubicBezTo>
                      <a:pt x="1629" y="14947"/>
                      <a:pt x="2245" y="15496"/>
                      <a:pt x="2921" y="15496"/>
                    </a:cubicBezTo>
                    <a:lnTo>
                      <a:pt x="17421" y="15496"/>
                    </a:lnTo>
                    <a:cubicBezTo>
                      <a:pt x="18097" y="15496"/>
                      <a:pt x="18724" y="14948"/>
                      <a:pt x="18813" y="14278"/>
                    </a:cubicBezTo>
                    <a:lnTo>
                      <a:pt x="20241" y="3653"/>
                    </a:lnTo>
                    <a:cubicBezTo>
                      <a:pt x="20330" y="2985"/>
                      <a:pt x="19851" y="2437"/>
                      <a:pt x="19176" y="2437"/>
                    </a:cubicBezTo>
                    <a:lnTo>
                      <a:pt x="11801" y="2437"/>
                    </a:lnTo>
                    <a:lnTo>
                      <a:pt x="11801" y="2438"/>
                    </a:lnTo>
                    <a:cubicBezTo>
                      <a:pt x="11126" y="2438"/>
                      <a:pt x="10573" y="1890"/>
                      <a:pt x="10573" y="1220"/>
                    </a:cubicBezTo>
                    <a:cubicBezTo>
                      <a:pt x="10573" y="549"/>
                      <a:pt x="10020" y="0"/>
                      <a:pt x="934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44"/>
              <p:cNvSpPr/>
              <p:nvPr/>
            </p:nvSpPr>
            <p:spPr>
              <a:xfrm>
                <a:off x="3659795" y="-1425092"/>
                <a:ext cx="1025699" cy="781564"/>
              </a:xfrm>
              <a:custGeom>
                <a:avLst/>
                <a:gdLst/>
                <a:ahLst/>
                <a:cxnLst/>
                <a:rect l="l" t="t" r="r" b="b"/>
                <a:pathLst>
                  <a:path w="20330" h="15498" extrusionOk="0">
                    <a:moveTo>
                      <a:pt x="1167" y="0"/>
                    </a:moveTo>
                    <a:cubicBezTo>
                      <a:pt x="491" y="0"/>
                      <a:pt x="1" y="549"/>
                      <a:pt x="77" y="1221"/>
                    </a:cubicBezTo>
                    <a:lnTo>
                      <a:pt x="1553" y="14276"/>
                    </a:lnTo>
                    <a:cubicBezTo>
                      <a:pt x="1628" y="14948"/>
                      <a:pt x="2244" y="15497"/>
                      <a:pt x="2920" y="15497"/>
                    </a:cubicBezTo>
                    <a:lnTo>
                      <a:pt x="17420" y="15497"/>
                    </a:lnTo>
                    <a:cubicBezTo>
                      <a:pt x="18096" y="15497"/>
                      <a:pt x="18724" y="14949"/>
                      <a:pt x="18812" y="14279"/>
                    </a:cubicBezTo>
                    <a:lnTo>
                      <a:pt x="20241" y="3654"/>
                    </a:lnTo>
                    <a:cubicBezTo>
                      <a:pt x="20329" y="2986"/>
                      <a:pt x="19850" y="2438"/>
                      <a:pt x="19174" y="2438"/>
                    </a:cubicBezTo>
                    <a:lnTo>
                      <a:pt x="11802" y="2438"/>
                    </a:lnTo>
                    <a:cubicBezTo>
                      <a:pt x="11127" y="2438"/>
                      <a:pt x="10574" y="1890"/>
                      <a:pt x="10574" y="1220"/>
                    </a:cubicBezTo>
                    <a:cubicBezTo>
                      <a:pt x="10574" y="549"/>
                      <a:pt x="10020" y="0"/>
                      <a:pt x="934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44"/>
              <p:cNvSpPr/>
              <p:nvPr/>
            </p:nvSpPr>
            <p:spPr>
              <a:xfrm>
                <a:off x="3792478" y="-1201262"/>
                <a:ext cx="817734" cy="709752"/>
              </a:xfrm>
              <a:custGeom>
                <a:avLst/>
                <a:gdLst/>
                <a:ahLst/>
                <a:cxnLst/>
                <a:rect l="l" t="t" r="r" b="b"/>
                <a:pathLst>
                  <a:path w="16208" h="14074" extrusionOk="0">
                    <a:moveTo>
                      <a:pt x="8104" y="1"/>
                    </a:moveTo>
                    <a:cubicBezTo>
                      <a:pt x="7529" y="457"/>
                      <a:pt x="5372" y="2015"/>
                      <a:pt x="2663" y="2058"/>
                    </a:cubicBezTo>
                    <a:cubicBezTo>
                      <a:pt x="2663" y="2058"/>
                      <a:pt x="1" y="11097"/>
                      <a:pt x="8104" y="14073"/>
                    </a:cubicBezTo>
                    <a:cubicBezTo>
                      <a:pt x="16207" y="11095"/>
                      <a:pt x="13545" y="2058"/>
                      <a:pt x="13545" y="2058"/>
                    </a:cubicBezTo>
                    <a:cubicBezTo>
                      <a:pt x="10835" y="2015"/>
                      <a:pt x="8680" y="457"/>
                      <a:pt x="810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44"/>
              <p:cNvSpPr/>
              <p:nvPr/>
            </p:nvSpPr>
            <p:spPr>
              <a:xfrm>
                <a:off x="4111485" y="-1029085"/>
                <a:ext cx="180469" cy="177514"/>
              </a:xfrm>
              <a:custGeom>
                <a:avLst/>
                <a:gdLst/>
                <a:ahLst/>
                <a:cxnLst/>
                <a:rect l="l" t="t" r="r" b="b"/>
                <a:pathLst>
                  <a:path w="3577" h="3520" extrusionOk="0">
                    <a:moveTo>
                      <a:pt x="2037" y="465"/>
                    </a:moveTo>
                    <a:cubicBezTo>
                      <a:pt x="2630" y="465"/>
                      <a:pt x="3114" y="947"/>
                      <a:pt x="3114" y="1542"/>
                    </a:cubicBezTo>
                    <a:lnTo>
                      <a:pt x="3114" y="1981"/>
                    </a:lnTo>
                    <a:cubicBezTo>
                      <a:pt x="3114" y="2575"/>
                      <a:pt x="2630" y="3058"/>
                      <a:pt x="2037" y="3058"/>
                    </a:cubicBezTo>
                    <a:lnTo>
                      <a:pt x="1539" y="3058"/>
                    </a:lnTo>
                    <a:cubicBezTo>
                      <a:pt x="945" y="3058"/>
                      <a:pt x="463" y="2576"/>
                      <a:pt x="463" y="1981"/>
                    </a:cubicBezTo>
                    <a:lnTo>
                      <a:pt x="463" y="1542"/>
                    </a:lnTo>
                    <a:cubicBezTo>
                      <a:pt x="463" y="947"/>
                      <a:pt x="945" y="465"/>
                      <a:pt x="1539" y="465"/>
                    </a:cubicBezTo>
                    <a:close/>
                    <a:moveTo>
                      <a:pt x="1539" y="1"/>
                    </a:moveTo>
                    <a:cubicBezTo>
                      <a:pt x="691" y="1"/>
                      <a:pt x="1" y="692"/>
                      <a:pt x="1" y="1540"/>
                    </a:cubicBezTo>
                    <a:lnTo>
                      <a:pt x="1" y="1980"/>
                    </a:lnTo>
                    <a:cubicBezTo>
                      <a:pt x="1" y="2828"/>
                      <a:pt x="691" y="3519"/>
                      <a:pt x="1539" y="3519"/>
                    </a:cubicBezTo>
                    <a:lnTo>
                      <a:pt x="2037" y="3519"/>
                    </a:lnTo>
                    <a:cubicBezTo>
                      <a:pt x="2885" y="3519"/>
                      <a:pt x="3576" y="2828"/>
                      <a:pt x="3576" y="1980"/>
                    </a:cubicBezTo>
                    <a:lnTo>
                      <a:pt x="3576" y="1540"/>
                    </a:lnTo>
                    <a:cubicBezTo>
                      <a:pt x="3576" y="690"/>
                      <a:pt x="2885" y="1"/>
                      <a:pt x="203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44"/>
              <p:cNvSpPr/>
              <p:nvPr/>
            </p:nvSpPr>
            <p:spPr>
              <a:xfrm>
                <a:off x="4070776" y="-927193"/>
                <a:ext cx="261748" cy="261782"/>
              </a:xfrm>
              <a:custGeom>
                <a:avLst/>
                <a:gdLst/>
                <a:ahLst/>
                <a:cxnLst/>
                <a:rect l="l" t="t" r="r" b="b"/>
                <a:pathLst>
                  <a:path w="5188" h="5191" extrusionOk="0">
                    <a:moveTo>
                      <a:pt x="1508" y="1"/>
                    </a:moveTo>
                    <a:cubicBezTo>
                      <a:pt x="678" y="1"/>
                      <a:pt x="0" y="680"/>
                      <a:pt x="0" y="1509"/>
                    </a:cubicBezTo>
                    <a:lnTo>
                      <a:pt x="0" y="3683"/>
                    </a:lnTo>
                    <a:cubicBezTo>
                      <a:pt x="0" y="4511"/>
                      <a:pt x="678" y="5191"/>
                      <a:pt x="1508" y="5191"/>
                    </a:cubicBezTo>
                    <a:lnTo>
                      <a:pt x="3679" y="5191"/>
                    </a:lnTo>
                    <a:cubicBezTo>
                      <a:pt x="4509" y="5191"/>
                      <a:pt x="5188" y="4511"/>
                      <a:pt x="5188" y="3683"/>
                    </a:cubicBezTo>
                    <a:lnTo>
                      <a:pt x="5188" y="1509"/>
                    </a:lnTo>
                    <a:cubicBezTo>
                      <a:pt x="5188" y="680"/>
                      <a:pt x="4509" y="1"/>
                      <a:pt x="367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44"/>
              <p:cNvSpPr/>
              <p:nvPr/>
            </p:nvSpPr>
            <p:spPr>
              <a:xfrm>
                <a:off x="4087191" y="-910581"/>
                <a:ext cx="245351" cy="245241"/>
              </a:xfrm>
              <a:custGeom>
                <a:avLst/>
                <a:gdLst/>
                <a:ahLst/>
                <a:cxnLst/>
                <a:rect l="l" t="t" r="r" b="b"/>
                <a:pathLst>
                  <a:path w="4863" h="4863" extrusionOk="0">
                    <a:moveTo>
                      <a:pt x="4288" y="0"/>
                    </a:moveTo>
                    <a:lnTo>
                      <a:pt x="4288" y="0"/>
                    </a:lnTo>
                    <a:cubicBezTo>
                      <a:pt x="4492" y="258"/>
                      <a:pt x="4616" y="580"/>
                      <a:pt x="4616" y="933"/>
                    </a:cubicBezTo>
                    <a:lnTo>
                      <a:pt x="4616" y="3104"/>
                    </a:lnTo>
                    <a:cubicBezTo>
                      <a:pt x="4616" y="3935"/>
                      <a:pt x="3937" y="4613"/>
                      <a:pt x="3108" y="4613"/>
                    </a:cubicBezTo>
                    <a:lnTo>
                      <a:pt x="935" y="4613"/>
                    </a:lnTo>
                    <a:cubicBezTo>
                      <a:pt x="583" y="4613"/>
                      <a:pt x="261" y="4491"/>
                      <a:pt x="1" y="4287"/>
                    </a:cubicBezTo>
                    <a:lnTo>
                      <a:pt x="1" y="4287"/>
                    </a:lnTo>
                    <a:cubicBezTo>
                      <a:pt x="278" y="4635"/>
                      <a:pt x="704" y="4863"/>
                      <a:pt x="1183" y="4863"/>
                    </a:cubicBezTo>
                    <a:lnTo>
                      <a:pt x="3354" y="4863"/>
                    </a:lnTo>
                    <a:cubicBezTo>
                      <a:pt x="4184" y="4863"/>
                      <a:pt x="4863" y="4183"/>
                      <a:pt x="4863" y="3355"/>
                    </a:cubicBezTo>
                    <a:lnTo>
                      <a:pt x="4863" y="1182"/>
                    </a:lnTo>
                    <a:cubicBezTo>
                      <a:pt x="4863" y="704"/>
                      <a:pt x="4639" y="277"/>
                      <a:pt x="428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44"/>
              <p:cNvSpPr/>
              <p:nvPr/>
            </p:nvSpPr>
            <p:spPr>
              <a:xfrm>
                <a:off x="4162447" y="-865492"/>
                <a:ext cx="78605" cy="154770"/>
              </a:xfrm>
              <a:custGeom>
                <a:avLst/>
                <a:gdLst/>
                <a:ahLst/>
                <a:cxnLst/>
                <a:rect l="l" t="t" r="r" b="b"/>
                <a:pathLst>
                  <a:path w="1558" h="3069" extrusionOk="0">
                    <a:moveTo>
                      <a:pt x="779" y="0"/>
                    </a:moveTo>
                    <a:cubicBezTo>
                      <a:pt x="348" y="0"/>
                      <a:pt x="1" y="349"/>
                      <a:pt x="1" y="780"/>
                    </a:cubicBezTo>
                    <a:cubicBezTo>
                      <a:pt x="1" y="1089"/>
                      <a:pt x="181" y="1354"/>
                      <a:pt x="441" y="1479"/>
                    </a:cubicBezTo>
                    <a:lnTo>
                      <a:pt x="54" y="2937"/>
                    </a:lnTo>
                    <a:cubicBezTo>
                      <a:pt x="38" y="3010"/>
                      <a:pt x="87" y="3068"/>
                      <a:pt x="162" y="3068"/>
                    </a:cubicBezTo>
                    <a:lnTo>
                      <a:pt x="1395" y="3068"/>
                    </a:lnTo>
                    <a:cubicBezTo>
                      <a:pt x="1469" y="3068"/>
                      <a:pt x="1517" y="3010"/>
                      <a:pt x="1504" y="2937"/>
                    </a:cubicBezTo>
                    <a:lnTo>
                      <a:pt x="1117" y="1479"/>
                    </a:lnTo>
                    <a:cubicBezTo>
                      <a:pt x="1376" y="1352"/>
                      <a:pt x="1557" y="1089"/>
                      <a:pt x="1557" y="780"/>
                    </a:cubicBezTo>
                    <a:cubicBezTo>
                      <a:pt x="1557" y="349"/>
                      <a:pt x="1208" y="0"/>
                      <a:pt x="7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07" name="Google Shape;807;p44"/>
            <p:cNvSpPr/>
            <p:nvPr/>
          </p:nvSpPr>
          <p:spPr>
            <a:xfrm>
              <a:off x="8388346" y="3194036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44"/>
            <p:cNvSpPr/>
            <p:nvPr/>
          </p:nvSpPr>
          <p:spPr>
            <a:xfrm>
              <a:off x="8770175" y="3573812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44"/>
            <p:cNvSpPr/>
            <p:nvPr/>
          </p:nvSpPr>
          <p:spPr>
            <a:xfrm>
              <a:off x="7719950" y="4803737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0" name="Google Shape;810;p44"/>
          <p:cNvSpPr/>
          <p:nvPr/>
        </p:nvSpPr>
        <p:spPr>
          <a:xfrm>
            <a:off x="1616159" y="3420794"/>
            <a:ext cx="247859" cy="288000"/>
          </a:xfrm>
          <a:custGeom>
            <a:avLst/>
            <a:gdLst/>
            <a:ahLst/>
            <a:cxnLst/>
            <a:rect l="l" t="t" r="r" b="b"/>
            <a:pathLst>
              <a:path w="10807" h="12697" extrusionOk="0">
                <a:moveTo>
                  <a:pt x="6617" y="9924"/>
                </a:moveTo>
                <a:lnTo>
                  <a:pt x="6617" y="10775"/>
                </a:lnTo>
                <a:lnTo>
                  <a:pt x="4159" y="10775"/>
                </a:lnTo>
                <a:lnTo>
                  <a:pt x="4159" y="9924"/>
                </a:lnTo>
                <a:close/>
                <a:moveTo>
                  <a:pt x="4159" y="0"/>
                </a:moveTo>
                <a:cubicBezTo>
                  <a:pt x="3561" y="0"/>
                  <a:pt x="2994" y="315"/>
                  <a:pt x="2742" y="851"/>
                </a:cubicBezTo>
                <a:lnTo>
                  <a:pt x="2490" y="851"/>
                </a:lnTo>
                <a:cubicBezTo>
                  <a:pt x="1797" y="851"/>
                  <a:pt x="1166" y="1324"/>
                  <a:pt x="914" y="1954"/>
                </a:cubicBezTo>
                <a:cubicBezTo>
                  <a:pt x="1324" y="1985"/>
                  <a:pt x="1702" y="2143"/>
                  <a:pt x="1986" y="2426"/>
                </a:cubicBezTo>
                <a:cubicBezTo>
                  <a:pt x="2143" y="2584"/>
                  <a:pt x="2143" y="2836"/>
                  <a:pt x="1986" y="2993"/>
                </a:cubicBezTo>
                <a:cubicBezTo>
                  <a:pt x="1907" y="3072"/>
                  <a:pt x="1797" y="3111"/>
                  <a:pt x="1686" y="3111"/>
                </a:cubicBezTo>
                <a:cubicBezTo>
                  <a:pt x="1576" y="3111"/>
                  <a:pt x="1466" y="3072"/>
                  <a:pt x="1387" y="2993"/>
                </a:cubicBezTo>
                <a:cubicBezTo>
                  <a:pt x="1198" y="2804"/>
                  <a:pt x="946" y="2773"/>
                  <a:pt x="725" y="2773"/>
                </a:cubicBezTo>
                <a:cubicBezTo>
                  <a:pt x="284" y="3088"/>
                  <a:pt x="1" y="3560"/>
                  <a:pt x="1" y="4159"/>
                </a:cubicBezTo>
                <a:cubicBezTo>
                  <a:pt x="1" y="4411"/>
                  <a:pt x="95" y="4726"/>
                  <a:pt x="253" y="4978"/>
                </a:cubicBezTo>
                <a:cubicBezTo>
                  <a:pt x="95" y="5199"/>
                  <a:pt x="1" y="5514"/>
                  <a:pt x="1" y="5797"/>
                </a:cubicBezTo>
                <a:cubicBezTo>
                  <a:pt x="1" y="6144"/>
                  <a:pt x="127" y="6459"/>
                  <a:pt x="316" y="6742"/>
                </a:cubicBezTo>
                <a:cubicBezTo>
                  <a:pt x="599" y="6522"/>
                  <a:pt x="1009" y="6364"/>
                  <a:pt x="1387" y="6364"/>
                </a:cubicBezTo>
                <a:cubicBezTo>
                  <a:pt x="1639" y="6364"/>
                  <a:pt x="1797" y="6553"/>
                  <a:pt x="1797" y="6742"/>
                </a:cubicBezTo>
                <a:cubicBezTo>
                  <a:pt x="1797" y="6994"/>
                  <a:pt x="1576" y="7152"/>
                  <a:pt x="1387" y="7152"/>
                </a:cubicBezTo>
                <a:cubicBezTo>
                  <a:pt x="1198" y="7152"/>
                  <a:pt x="1009" y="7215"/>
                  <a:pt x="851" y="7341"/>
                </a:cubicBezTo>
                <a:lnTo>
                  <a:pt x="851" y="7404"/>
                </a:lnTo>
                <a:cubicBezTo>
                  <a:pt x="851" y="8318"/>
                  <a:pt x="1576" y="9074"/>
                  <a:pt x="2490" y="9074"/>
                </a:cubicBezTo>
                <a:lnTo>
                  <a:pt x="2742" y="9074"/>
                </a:lnTo>
                <a:cubicBezTo>
                  <a:pt x="2899" y="9357"/>
                  <a:pt x="3088" y="9546"/>
                  <a:pt x="3309" y="9704"/>
                </a:cubicBezTo>
                <a:lnTo>
                  <a:pt x="3309" y="10617"/>
                </a:lnTo>
                <a:cubicBezTo>
                  <a:pt x="3309" y="11752"/>
                  <a:pt x="4254" y="12697"/>
                  <a:pt x="5420" y="12697"/>
                </a:cubicBezTo>
                <a:cubicBezTo>
                  <a:pt x="6554" y="12697"/>
                  <a:pt x="7499" y="11752"/>
                  <a:pt x="7499" y="10617"/>
                </a:cubicBezTo>
                <a:lnTo>
                  <a:pt x="7499" y="9704"/>
                </a:lnTo>
                <a:cubicBezTo>
                  <a:pt x="7719" y="9546"/>
                  <a:pt x="7971" y="9357"/>
                  <a:pt x="8097" y="9074"/>
                </a:cubicBezTo>
                <a:lnTo>
                  <a:pt x="8318" y="9074"/>
                </a:lnTo>
                <a:cubicBezTo>
                  <a:pt x="9232" y="9074"/>
                  <a:pt x="9988" y="8318"/>
                  <a:pt x="9988" y="7404"/>
                </a:cubicBezTo>
                <a:lnTo>
                  <a:pt x="9988" y="7341"/>
                </a:lnTo>
                <a:cubicBezTo>
                  <a:pt x="9830" y="7215"/>
                  <a:pt x="9610" y="7152"/>
                  <a:pt x="9421" y="7152"/>
                </a:cubicBezTo>
                <a:cubicBezTo>
                  <a:pt x="9200" y="7152"/>
                  <a:pt x="9043" y="6931"/>
                  <a:pt x="9043" y="6742"/>
                </a:cubicBezTo>
                <a:cubicBezTo>
                  <a:pt x="9043" y="6522"/>
                  <a:pt x="9232" y="6364"/>
                  <a:pt x="9421" y="6364"/>
                </a:cubicBezTo>
                <a:cubicBezTo>
                  <a:pt x="9830" y="6364"/>
                  <a:pt x="10208" y="6522"/>
                  <a:pt x="10492" y="6742"/>
                </a:cubicBezTo>
                <a:cubicBezTo>
                  <a:pt x="10681" y="6459"/>
                  <a:pt x="10807" y="6144"/>
                  <a:pt x="10807" y="5797"/>
                </a:cubicBezTo>
                <a:cubicBezTo>
                  <a:pt x="10807" y="5514"/>
                  <a:pt x="10712" y="5199"/>
                  <a:pt x="10555" y="4978"/>
                </a:cubicBezTo>
                <a:cubicBezTo>
                  <a:pt x="10681" y="4726"/>
                  <a:pt x="10775" y="4411"/>
                  <a:pt x="10775" y="4159"/>
                </a:cubicBezTo>
                <a:cubicBezTo>
                  <a:pt x="10775" y="3592"/>
                  <a:pt x="10492" y="3088"/>
                  <a:pt x="10051" y="2773"/>
                </a:cubicBezTo>
                <a:cubicBezTo>
                  <a:pt x="10015" y="2768"/>
                  <a:pt x="9978" y="2765"/>
                  <a:pt x="9939" y="2765"/>
                </a:cubicBezTo>
                <a:cubicBezTo>
                  <a:pt x="9742" y="2765"/>
                  <a:pt x="9521" y="2835"/>
                  <a:pt x="9389" y="2993"/>
                </a:cubicBezTo>
                <a:cubicBezTo>
                  <a:pt x="9310" y="3072"/>
                  <a:pt x="9200" y="3111"/>
                  <a:pt x="9090" y="3111"/>
                </a:cubicBezTo>
                <a:cubicBezTo>
                  <a:pt x="8980" y="3111"/>
                  <a:pt x="8869" y="3072"/>
                  <a:pt x="8791" y="2993"/>
                </a:cubicBezTo>
                <a:cubicBezTo>
                  <a:pt x="8633" y="2836"/>
                  <a:pt x="8633" y="2584"/>
                  <a:pt x="8791" y="2426"/>
                </a:cubicBezTo>
                <a:cubicBezTo>
                  <a:pt x="9074" y="2143"/>
                  <a:pt x="9452" y="1954"/>
                  <a:pt x="9862" y="1954"/>
                </a:cubicBezTo>
                <a:cubicBezTo>
                  <a:pt x="9610" y="1324"/>
                  <a:pt x="9043" y="851"/>
                  <a:pt x="8287" y="851"/>
                </a:cubicBezTo>
                <a:lnTo>
                  <a:pt x="8034" y="851"/>
                </a:lnTo>
                <a:cubicBezTo>
                  <a:pt x="7782" y="315"/>
                  <a:pt x="7215" y="0"/>
                  <a:pt x="6617" y="0"/>
                </a:cubicBezTo>
                <a:cubicBezTo>
                  <a:pt x="6302" y="0"/>
                  <a:pt x="6050" y="95"/>
                  <a:pt x="5798" y="252"/>
                </a:cubicBezTo>
                <a:lnTo>
                  <a:pt x="5798" y="4190"/>
                </a:lnTo>
                <a:cubicBezTo>
                  <a:pt x="6743" y="4379"/>
                  <a:pt x="7467" y="5199"/>
                  <a:pt x="7467" y="6207"/>
                </a:cubicBezTo>
                <a:cubicBezTo>
                  <a:pt x="7467" y="6427"/>
                  <a:pt x="7247" y="6585"/>
                  <a:pt x="7058" y="6585"/>
                </a:cubicBezTo>
                <a:cubicBezTo>
                  <a:pt x="6869" y="6585"/>
                  <a:pt x="6617" y="6396"/>
                  <a:pt x="6617" y="6207"/>
                </a:cubicBezTo>
                <a:cubicBezTo>
                  <a:pt x="6617" y="5640"/>
                  <a:pt x="6270" y="5199"/>
                  <a:pt x="5798" y="5010"/>
                </a:cubicBezTo>
                <a:lnTo>
                  <a:pt x="5798" y="9074"/>
                </a:lnTo>
                <a:lnTo>
                  <a:pt x="4979" y="9074"/>
                </a:lnTo>
                <a:lnTo>
                  <a:pt x="4979" y="5010"/>
                </a:lnTo>
                <a:cubicBezTo>
                  <a:pt x="4506" y="5167"/>
                  <a:pt x="4159" y="5640"/>
                  <a:pt x="4159" y="6207"/>
                </a:cubicBezTo>
                <a:cubicBezTo>
                  <a:pt x="4159" y="6427"/>
                  <a:pt x="3939" y="6585"/>
                  <a:pt x="3718" y="6585"/>
                </a:cubicBezTo>
                <a:cubicBezTo>
                  <a:pt x="3466" y="6585"/>
                  <a:pt x="3309" y="6396"/>
                  <a:pt x="3309" y="6207"/>
                </a:cubicBezTo>
                <a:cubicBezTo>
                  <a:pt x="3309" y="5199"/>
                  <a:pt x="4033" y="4348"/>
                  <a:pt x="4979" y="4190"/>
                </a:cubicBezTo>
                <a:lnTo>
                  <a:pt x="4979" y="252"/>
                </a:lnTo>
                <a:cubicBezTo>
                  <a:pt x="4726" y="95"/>
                  <a:pt x="4474" y="0"/>
                  <a:pt x="415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1" name="Google Shape;811;p44"/>
          <p:cNvGrpSpPr/>
          <p:nvPr/>
        </p:nvGrpSpPr>
        <p:grpSpPr>
          <a:xfrm>
            <a:off x="1641766" y="4157063"/>
            <a:ext cx="288016" cy="277145"/>
            <a:chOff x="-62890750" y="3747425"/>
            <a:chExt cx="330825" cy="317900"/>
          </a:xfrm>
        </p:grpSpPr>
        <p:sp>
          <p:nvSpPr>
            <p:cNvPr id="812" name="Google Shape;812;p44"/>
            <p:cNvSpPr/>
            <p:nvPr/>
          </p:nvSpPr>
          <p:spPr>
            <a:xfrm>
              <a:off x="-62890750" y="3747425"/>
              <a:ext cx="313500" cy="195825"/>
            </a:xfrm>
            <a:custGeom>
              <a:avLst/>
              <a:gdLst/>
              <a:ahLst/>
              <a:cxnLst/>
              <a:rect l="l" t="t" r="r" b="b"/>
              <a:pathLst>
                <a:path w="12540" h="7833" extrusionOk="0">
                  <a:moveTo>
                    <a:pt x="6591" y="0"/>
                  </a:moveTo>
                  <a:cubicBezTo>
                    <a:pt x="4966" y="0"/>
                    <a:pt x="3342" y="616"/>
                    <a:pt x="2112" y="1846"/>
                  </a:cubicBezTo>
                  <a:cubicBezTo>
                    <a:pt x="663" y="3296"/>
                    <a:pt x="1" y="5438"/>
                    <a:pt x="379" y="7454"/>
                  </a:cubicBezTo>
                  <a:cubicBezTo>
                    <a:pt x="442" y="7675"/>
                    <a:pt x="568" y="7832"/>
                    <a:pt x="789" y="7832"/>
                  </a:cubicBezTo>
                  <a:lnTo>
                    <a:pt x="852" y="7832"/>
                  </a:lnTo>
                  <a:cubicBezTo>
                    <a:pt x="1104" y="7801"/>
                    <a:pt x="1198" y="7549"/>
                    <a:pt x="1167" y="7360"/>
                  </a:cubicBezTo>
                  <a:cubicBezTo>
                    <a:pt x="852" y="5596"/>
                    <a:pt x="1419" y="3737"/>
                    <a:pt x="2710" y="2477"/>
                  </a:cubicBezTo>
                  <a:cubicBezTo>
                    <a:pt x="3719" y="1437"/>
                    <a:pt x="5136" y="870"/>
                    <a:pt x="6617" y="870"/>
                  </a:cubicBezTo>
                  <a:cubicBezTo>
                    <a:pt x="7940" y="870"/>
                    <a:pt x="9200" y="1342"/>
                    <a:pt x="10177" y="2193"/>
                  </a:cubicBezTo>
                  <a:lnTo>
                    <a:pt x="9610" y="2792"/>
                  </a:lnTo>
                  <a:cubicBezTo>
                    <a:pt x="9484" y="2918"/>
                    <a:pt x="9452" y="3075"/>
                    <a:pt x="9484" y="3170"/>
                  </a:cubicBezTo>
                  <a:cubicBezTo>
                    <a:pt x="9515" y="3327"/>
                    <a:pt x="9641" y="3422"/>
                    <a:pt x="9799" y="3453"/>
                  </a:cubicBezTo>
                  <a:lnTo>
                    <a:pt x="12036" y="3926"/>
                  </a:lnTo>
                  <a:lnTo>
                    <a:pt x="12130" y="3926"/>
                  </a:lnTo>
                  <a:cubicBezTo>
                    <a:pt x="12225" y="3926"/>
                    <a:pt x="12319" y="3894"/>
                    <a:pt x="12382" y="3800"/>
                  </a:cubicBezTo>
                  <a:cubicBezTo>
                    <a:pt x="12508" y="3674"/>
                    <a:pt x="12540" y="3579"/>
                    <a:pt x="12508" y="3422"/>
                  </a:cubicBezTo>
                  <a:lnTo>
                    <a:pt x="12036" y="1153"/>
                  </a:lnTo>
                  <a:cubicBezTo>
                    <a:pt x="12004" y="1027"/>
                    <a:pt x="11878" y="901"/>
                    <a:pt x="11752" y="838"/>
                  </a:cubicBezTo>
                  <a:cubicBezTo>
                    <a:pt x="11715" y="831"/>
                    <a:pt x="11678" y="827"/>
                    <a:pt x="11642" y="827"/>
                  </a:cubicBezTo>
                  <a:cubicBezTo>
                    <a:pt x="11526" y="827"/>
                    <a:pt x="11422" y="868"/>
                    <a:pt x="11374" y="964"/>
                  </a:cubicBezTo>
                  <a:lnTo>
                    <a:pt x="10776" y="1563"/>
                  </a:lnTo>
                  <a:cubicBezTo>
                    <a:pt x="9583" y="521"/>
                    <a:pt x="8087" y="0"/>
                    <a:pt x="65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44"/>
            <p:cNvSpPr/>
            <p:nvPr/>
          </p:nvSpPr>
          <p:spPr>
            <a:xfrm>
              <a:off x="-62874975" y="3869075"/>
              <a:ext cx="315050" cy="196250"/>
            </a:xfrm>
            <a:custGeom>
              <a:avLst/>
              <a:gdLst/>
              <a:ahLst/>
              <a:cxnLst/>
              <a:rect l="l" t="t" r="r" b="b"/>
              <a:pathLst>
                <a:path w="12602" h="7850" extrusionOk="0">
                  <a:moveTo>
                    <a:pt x="11779" y="0"/>
                  </a:moveTo>
                  <a:cubicBezTo>
                    <a:pt x="11759" y="0"/>
                    <a:pt x="11739" y="2"/>
                    <a:pt x="11720" y="5"/>
                  </a:cubicBezTo>
                  <a:cubicBezTo>
                    <a:pt x="11499" y="36"/>
                    <a:pt x="11373" y="288"/>
                    <a:pt x="11405" y="477"/>
                  </a:cubicBezTo>
                  <a:cubicBezTo>
                    <a:pt x="11720" y="2242"/>
                    <a:pt x="11184" y="4101"/>
                    <a:pt x="9861" y="5361"/>
                  </a:cubicBezTo>
                  <a:cubicBezTo>
                    <a:pt x="8853" y="6400"/>
                    <a:pt x="7435" y="6967"/>
                    <a:pt x="5986" y="6967"/>
                  </a:cubicBezTo>
                  <a:cubicBezTo>
                    <a:pt x="4631" y="6967"/>
                    <a:pt x="3371" y="6495"/>
                    <a:pt x="2394" y="5644"/>
                  </a:cubicBezTo>
                  <a:lnTo>
                    <a:pt x="2993" y="5046"/>
                  </a:lnTo>
                  <a:cubicBezTo>
                    <a:pt x="3088" y="4920"/>
                    <a:pt x="3151" y="4762"/>
                    <a:pt x="3088" y="4668"/>
                  </a:cubicBezTo>
                  <a:cubicBezTo>
                    <a:pt x="3056" y="4510"/>
                    <a:pt x="2962" y="4416"/>
                    <a:pt x="2772" y="4384"/>
                  </a:cubicBezTo>
                  <a:lnTo>
                    <a:pt x="536" y="3912"/>
                  </a:lnTo>
                  <a:cubicBezTo>
                    <a:pt x="498" y="3904"/>
                    <a:pt x="465" y="3900"/>
                    <a:pt x="433" y="3900"/>
                  </a:cubicBezTo>
                  <a:cubicBezTo>
                    <a:pt x="332" y="3900"/>
                    <a:pt x="254" y="3941"/>
                    <a:pt x="158" y="4038"/>
                  </a:cubicBezTo>
                  <a:cubicBezTo>
                    <a:pt x="32" y="4132"/>
                    <a:pt x="0" y="4258"/>
                    <a:pt x="32" y="4416"/>
                  </a:cubicBezTo>
                  <a:lnTo>
                    <a:pt x="504" y="6652"/>
                  </a:lnTo>
                  <a:cubicBezTo>
                    <a:pt x="536" y="6810"/>
                    <a:pt x="662" y="6936"/>
                    <a:pt x="788" y="6967"/>
                  </a:cubicBezTo>
                  <a:lnTo>
                    <a:pt x="882" y="6967"/>
                  </a:lnTo>
                  <a:cubicBezTo>
                    <a:pt x="1008" y="6967"/>
                    <a:pt x="1103" y="6936"/>
                    <a:pt x="1166" y="6873"/>
                  </a:cubicBezTo>
                  <a:lnTo>
                    <a:pt x="1764" y="6274"/>
                  </a:lnTo>
                  <a:cubicBezTo>
                    <a:pt x="2930" y="7346"/>
                    <a:pt x="4442" y="7850"/>
                    <a:pt x="5923" y="7850"/>
                  </a:cubicBezTo>
                  <a:cubicBezTo>
                    <a:pt x="7561" y="7850"/>
                    <a:pt x="9168" y="7220"/>
                    <a:pt x="10428" y="5991"/>
                  </a:cubicBezTo>
                  <a:cubicBezTo>
                    <a:pt x="11909" y="4510"/>
                    <a:pt x="12602" y="2368"/>
                    <a:pt x="12192" y="320"/>
                  </a:cubicBezTo>
                  <a:cubicBezTo>
                    <a:pt x="12164" y="122"/>
                    <a:pt x="11958" y="0"/>
                    <a:pt x="117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44"/>
            <p:cNvSpPr/>
            <p:nvPr/>
          </p:nvSpPr>
          <p:spPr>
            <a:xfrm>
              <a:off x="-62751325" y="3834525"/>
              <a:ext cx="15775" cy="26800"/>
            </a:xfrm>
            <a:custGeom>
              <a:avLst/>
              <a:gdLst/>
              <a:ahLst/>
              <a:cxnLst/>
              <a:rect l="l" t="t" r="r" b="b"/>
              <a:pathLst>
                <a:path w="631" h="1072" extrusionOk="0">
                  <a:moveTo>
                    <a:pt x="630" y="1"/>
                  </a:moveTo>
                  <a:cubicBezTo>
                    <a:pt x="410" y="221"/>
                    <a:pt x="158" y="599"/>
                    <a:pt x="0" y="1072"/>
                  </a:cubicBezTo>
                  <a:lnTo>
                    <a:pt x="630" y="1072"/>
                  </a:lnTo>
                  <a:lnTo>
                    <a:pt x="63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44"/>
            <p:cNvSpPr/>
            <p:nvPr/>
          </p:nvSpPr>
          <p:spPr>
            <a:xfrm>
              <a:off x="-62715100" y="3950300"/>
              <a:ext cx="15775" cy="26025"/>
            </a:xfrm>
            <a:custGeom>
              <a:avLst/>
              <a:gdLst/>
              <a:ahLst/>
              <a:cxnLst/>
              <a:rect l="l" t="t" r="r" b="b"/>
              <a:pathLst>
                <a:path w="631" h="1041" extrusionOk="0">
                  <a:moveTo>
                    <a:pt x="1" y="1"/>
                  </a:moveTo>
                  <a:lnTo>
                    <a:pt x="1" y="1041"/>
                  </a:lnTo>
                  <a:cubicBezTo>
                    <a:pt x="253" y="852"/>
                    <a:pt x="473" y="473"/>
                    <a:pt x="6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44"/>
            <p:cNvSpPr/>
            <p:nvPr/>
          </p:nvSpPr>
          <p:spPr>
            <a:xfrm>
              <a:off x="-62751325" y="3950300"/>
              <a:ext cx="15775" cy="26025"/>
            </a:xfrm>
            <a:custGeom>
              <a:avLst/>
              <a:gdLst/>
              <a:ahLst/>
              <a:cxnLst/>
              <a:rect l="l" t="t" r="r" b="b"/>
              <a:pathLst>
                <a:path w="631" h="1041" extrusionOk="0">
                  <a:moveTo>
                    <a:pt x="0" y="1"/>
                  </a:moveTo>
                  <a:cubicBezTo>
                    <a:pt x="158" y="473"/>
                    <a:pt x="410" y="852"/>
                    <a:pt x="630" y="1041"/>
                  </a:cubicBezTo>
                  <a:lnTo>
                    <a:pt x="63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44"/>
            <p:cNvSpPr/>
            <p:nvPr/>
          </p:nvSpPr>
          <p:spPr>
            <a:xfrm>
              <a:off x="-62822225" y="3881000"/>
              <a:ext cx="44125" cy="48075"/>
            </a:xfrm>
            <a:custGeom>
              <a:avLst/>
              <a:gdLst/>
              <a:ahLst/>
              <a:cxnLst/>
              <a:rect l="l" t="t" r="r" b="b"/>
              <a:pathLst>
                <a:path w="1765" h="1923" extrusionOk="0">
                  <a:moveTo>
                    <a:pt x="127" y="0"/>
                  </a:moveTo>
                  <a:cubicBezTo>
                    <a:pt x="32" y="316"/>
                    <a:pt x="1" y="631"/>
                    <a:pt x="1" y="977"/>
                  </a:cubicBezTo>
                  <a:cubicBezTo>
                    <a:pt x="1" y="1324"/>
                    <a:pt x="32" y="1670"/>
                    <a:pt x="127" y="1922"/>
                  </a:cubicBezTo>
                  <a:lnTo>
                    <a:pt x="1765" y="1922"/>
                  </a:lnTo>
                  <a:cubicBezTo>
                    <a:pt x="1734" y="1607"/>
                    <a:pt x="1702" y="1292"/>
                    <a:pt x="1702" y="977"/>
                  </a:cubicBezTo>
                  <a:cubicBezTo>
                    <a:pt x="1702" y="662"/>
                    <a:pt x="1734" y="316"/>
                    <a:pt x="17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44"/>
            <p:cNvSpPr/>
            <p:nvPr/>
          </p:nvSpPr>
          <p:spPr>
            <a:xfrm>
              <a:off x="-62715100" y="3833750"/>
              <a:ext cx="15775" cy="26800"/>
            </a:xfrm>
            <a:custGeom>
              <a:avLst/>
              <a:gdLst/>
              <a:ahLst/>
              <a:cxnLst/>
              <a:rect l="l" t="t" r="r" b="b"/>
              <a:pathLst>
                <a:path w="631" h="1072" extrusionOk="0">
                  <a:moveTo>
                    <a:pt x="1" y="0"/>
                  </a:moveTo>
                  <a:lnTo>
                    <a:pt x="1" y="1071"/>
                  </a:lnTo>
                  <a:lnTo>
                    <a:pt x="631" y="1071"/>
                  </a:lnTo>
                  <a:cubicBezTo>
                    <a:pt x="505" y="599"/>
                    <a:pt x="253" y="189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44"/>
            <p:cNvSpPr/>
            <p:nvPr/>
          </p:nvSpPr>
          <p:spPr>
            <a:xfrm>
              <a:off x="-62758425" y="3881000"/>
              <a:ext cx="22875" cy="48075"/>
            </a:xfrm>
            <a:custGeom>
              <a:avLst/>
              <a:gdLst/>
              <a:ahLst/>
              <a:cxnLst/>
              <a:rect l="l" t="t" r="r" b="b"/>
              <a:pathLst>
                <a:path w="915" h="1923" extrusionOk="0">
                  <a:moveTo>
                    <a:pt x="95" y="0"/>
                  </a:moveTo>
                  <a:cubicBezTo>
                    <a:pt x="64" y="316"/>
                    <a:pt x="1" y="631"/>
                    <a:pt x="1" y="977"/>
                  </a:cubicBezTo>
                  <a:cubicBezTo>
                    <a:pt x="1" y="1324"/>
                    <a:pt x="64" y="1670"/>
                    <a:pt x="95" y="1922"/>
                  </a:cubicBezTo>
                  <a:lnTo>
                    <a:pt x="914" y="1922"/>
                  </a:lnTo>
                  <a:lnTo>
                    <a:pt x="9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44"/>
            <p:cNvSpPr/>
            <p:nvPr/>
          </p:nvSpPr>
          <p:spPr>
            <a:xfrm>
              <a:off x="-62715100" y="3809325"/>
              <a:ext cx="74850" cy="51225"/>
            </a:xfrm>
            <a:custGeom>
              <a:avLst/>
              <a:gdLst/>
              <a:ahLst/>
              <a:cxnLst/>
              <a:rect l="l" t="t" r="r" b="b"/>
              <a:pathLst>
                <a:path w="2994" h="2049" extrusionOk="0">
                  <a:moveTo>
                    <a:pt x="1" y="1"/>
                  </a:moveTo>
                  <a:lnTo>
                    <a:pt x="1" y="32"/>
                  </a:lnTo>
                  <a:cubicBezTo>
                    <a:pt x="631" y="253"/>
                    <a:pt x="1198" y="1009"/>
                    <a:pt x="1481" y="2048"/>
                  </a:cubicBezTo>
                  <a:lnTo>
                    <a:pt x="2994" y="2048"/>
                  </a:lnTo>
                  <a:cubicBezTo>
                    <a:pt x="2426" y="946"/>
                    <a:pt x="1324" y="158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44"/>
            <p:cNvSpPr/>
            <p:nvPr/>
          </p:nvSpPr>
          <p:spPr>
            <a:xfrm>
              <a:off x="-62715875" y="3950300"/>
              <a:ext cx="75625" cy="51225"/>
            </a:xfrm>
            <a:custGeom>
              <a:avLst/>
              <a:gdLst/>
              <a:ahLst/>
              <a:cxnLst/>
              <a:rect l="l" t="t" r="r" b="b"/>
              <a:pathLst>
                <a:path w="3025" h="2049" extrusionOk="0">
                  <a:moveTo>
                    <a:pt x="1512" y="1"/>
                  </a:moveTo>
                  <a:cubicBezTo>
                    <a:pt x="1229" y="1009"/>
                    <a:pt x="662" y="1765"/>
                    <a:pt x="0" y="1986"/>
                  </a:cubicBezTo>
                  <a:lnTo>
                    <a:pt x="0" y="2049"/>
                  </a:lnTo>
                  <a:lnTo>
                    <a:pt x="32" y="2049"/>
                  </a:lnTo>
                  <a:cubicBezTo>
                    <a:pt x="1355" y="1891"/>
                    <a:pt x="2457" y="1104"/>
                    <a:pt x="30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44"/>
            <p:cNvSpPr/>
            <p:nvPr/>
          </p:nvSpPr>
          <p:spPr>
            <a:xfrm>
              <a:off x="-62811200" y="3949525"/>
              <a:ext cx="75650" cy="52000"/>
            </a:xfrm>
            <a:custGeom>
              <a:avLst/>
              <a:gdLst/>
              <a:ahLst/>
              <a:cxnLst/>
              <a:rect l="l" t="t" r="r" b="b"/>
              <a:pathLst>
                <a:path w="3026" h="2080" extrusionOk="0">
                  <a:moveTo>
                    <a:pt x="1" y="0"/>
                  </a:moveTo>
                  <a:cubicBezTo>
                    <a:pt x="600" y="1166"/>
                    <a:pt x="1702" y="1954"/>
                    <a:pt x="3025" y="2080"/>
                  </a:cubicBezTo>
                  <a:lnTo>
                    <a:pt x="3025" y="2017"/>
                  </a:lnTo>
                  <a:cubicBezTo>
                    <a:pt x="2364" y="1796"/>
                    <a:pt x="1860" y="1040"/>
                    <a:pt x="15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44"/>
            <p:cNvSpPr/>
            <p:nvPr/>
          </p:nvSpPr>
          <p:spPr>
            <a:xfrm>
              <a:off x="-62673350" y="3881000"/>
              <a:ext cx="44125" cy="48075"/>
            </a:xfrm>
            <a:custGeom>
              <a:avLst/>
              <a:gdLst/>
              <a:ahLst/>
              <a:cxnLst/>
              <a:rect l="l" t="t" r="r" b="b"/>
              <a:pathLst>
                <a:path w="1765" h="1923" extrusionOk="0">
                  <a:moveTo>
                    <a:pt x="0" y="0"/>
                  </a:moveTo>
                  <a:cubicBezTo>
                    <a:pt x="32" y="316"/>
                    <a:pt x="63" y="631"/>
                    <a:pt x="63" y="977"/>
                  </a:cubicBezTo>
                  <a:cubicBezTo>
                    <a:pt x="63" y="1324"/>
                    <a:pt x="32" y="1670"/>
                    <a:pt x="0" y="1922"/>
                  </a:cubicBezTo>
                  <a:lnTo>
                    <a:pt x="1639" y="1922"/>
                  </a:lnTo>
                  <a:cubicBezTo>
                    <a:pt x="1733" y="1670"/>
                    <a:pt x="1765" y="1292"/>
                    <a:pt x="1765" y="977"/>
                  </a:cubicBezTo>
                  <a:cubicBezTo>
                    <a:pt x="1765" y="662"/>
                    <a:pt x="1733" y="316"/>
                    <a:pt x="16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44"/>
            <p:cNvSpPr/>
            <p:nvPr/>
          </p:nvSpPr>
          <p:spPr>
            <a:xfrm>
              <a:off x="-62810400" y="3810125"/>
              <a:ext cx="75625" cy="51200"/>
            </a:xfrm>
            <a:custGeom>
              <a:avLst/>
              <a:gdLst/>
              <a:ahLst/>
              <a:cxnLst/>
              <a:rect l="l" t="t" r="r" b="b"/>
              <a:pathLst>
                <a:path w="3025" h="2048" extrusionOk="0">
                  <a:moveTo>
                    <a:pt x="2993" y="0"/>
                  </a:moveTo>
                  <a:cubicBezTo>
                    <a:pt x="1702" y="158"/>
                    <a:pt x="599" y="945"/>
                    <a:pt x="0" y="2048"/>
                  </a:cubicBezTo>
                  <a:lnTo>
                    <a:pt x="1544" y="2048"/>
                  </a:lnTo>
                  <a:cubicBezTo>
                    <a:pt x="1828" y="1008"/>
                    <a:pt x="2363" y="284"/>
                    <a:pt x="3025" y="32"/>
                  </a:cubicBezTo>
                  <a:lnTo>
                    <a:pt x="302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44"/>
            <p:cNvSpPr/>
            <p:nvPr/>
          </p:nvSpPr>
          <p:spPr>
            <a:xfrm>
              <a:off x="-62715100" y="3881000"/>
              <a:ext cx="22850" cy="48075"/>
            </a:xfrm>
            <a:custGeom>
              <a:avLst/>
              <a:gdLst/>
              <a:ahLst/>
              <a:cxnLst/>
              <a:rect l="l" t="t" r="r" b="b"/>
              <a:pathLst>
                <a:path w="914" h="1923" extrusionOk="0">
                  <a:moveTo>
                    <a:pt x="1" y="0"/>
                  </a:moveTo>
                  <a:lnTo>
                    <a:pt x="1" y="1922"/>
                  </a:lnTo>
                  <a:lnTo>
                    <a:pt x="851" y="1922"/>
                  </a:lnTo>
                  <a:cubicBezTo>
                    <a:pt x="883" y="1607"/>
                    <a:pt x="914" y="1292"/>
                    <a:pt x="914" y="977"/>
                  </a:cubicBezTo>
                  <a:cubicBezTo>
                    <a:pt x="914" y="662"/>
                    <a:pt x="883" y="316"/>
                    <a:pt x="8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6" name="Google Shape;826;p44"/>
          <p:cNvGrpSpPr/>
          <p:nvPr/>
        </p:nvGrpSpPr>
        <p:grpSpPr>
          <a:xfrm>
            <a:off x="1581322" y="2751930"/>
            <a:ext cx="287993" cy="287997"/>
            <a:chOff x="-60255350" y="3733825"/>
            <a:chExt cx="316650" cy="316550"/>
          </a:xfrm>
        </p:grpSpPr>
        <p:sp>
          <p:nvSpPr>
            <p:cNvPr id="827" name="Google Shape;827;p44"/>
            <p:cNvSpPr/>
            <p:nvPr/>
          </p:nvSpPr>
          <p:spPr>
            <a:xfrm>
              <a:off x="-60218325" y="3733825"/>
              <a:ext cx="235525" cy="316550"/>
            </a:xfrm>
            <a:custGeom>
              <a:avLst/>
              <a:gdLst/>
              <a:ahLst/>
              <a:cxnLst/>
              <a:rect l="l" t="t" r="r" b="b"/>
              <a:pathLst>
                <a:path w="9421" h="12662" extrusionOk="0">
                  <a:moveTo>
                    <a:pt x="4821" y="1666"/>
                  </a:moveTo>
                  <a:cubicBezTo>
                    <a:pt x="5073" y="1666"/>
                    <a:pt x="5262" y="1886"/>
                    <a:pt x="5262" y="2075"/>
                  </a:cubicBezTo>
                  <a:lnTo>
                    <a:pt x="5262" y="2359"/>
                  </a:lnTo>
                  <a:cubicBezTo>
                    <a:pt x="5734" y="2485"/>
                    <a:pt x="6081" y="2989"/>
                    <a:pt x="6081" y="3525"/>
                  </a:cubicBezTo>
                  <a:cubicBezTo>
                    <a:pt x="6081" y="3777"/>
                    <a:pt x="5892" y="3934"/>
                    <a:pt x="5640" y="3934"/>
                  </a:cubicBezTo>
                  <a:cubicBezTo>
                    <a:pt x="5419" y="3934"/>
                    <a:pt x="5262" y="3714"/>
                    <a:pt x="5262" y="3525"/>
                  </a:cubicBezTo>
                  <a:cubicBezTo>
                    <a:pt x="5262" y="3273"/>
                    <a:pt x="5073" y="3084"/>
                    <a:pt x="4821" y="3084"/>
                  </a:cubicBezTo>
                  <a:cubicBezTo>
                    <a:pt x="4569" y="3084"/>
                    <a:pt x="4411" y="3273"/>
                    <a:pt x="4411" y="3525"/>
                  </a:cubicBezTo>
                  <a:cubicBezTo>
                    <a:pt x="4411" y="3777"/>
                    <a:pt x="4789" y="3997"/>
                    <a:pt x="5104" y="4249"/>
                  </a:cubicBezTo>
                  <a:cubicBezTo>
                    <a:pt x="5514" y="4564"/>
                    <a:pt x="6081" y="4942"/>
                    <a:pt x="6081" y="5604"/>
                  </a:cubicBezTo>
                  <a:cubicBezTo>
                    <a:pt x="6081" y="6171"/>
                    <a:pt x="5734" y="6612"/>
                    <a:pt x="5262" y="6801"/>
                  </a:cubicBezTo>
                  <a:lnTo>
                    <a:pt x="5262" y="7085"/>
                  </a:lnTo>
                  <a:cubicBezTo>
                    <a:pt x="5262" y="7305"/>
                    <a:pt x="5041" y="7463"/>
                    <a:pt x="4821" y="7463"/>
                  </a:cubicBezTo>
                  <a:cubicBezTo>
                    <a:pt x="4569" y="7463"/>
                    <a:pt x="4411" y="7274"/>
                    <a:pt x="4411" y="7085"/>
                  </a:cubicBezTo>
                  <a:lnTo>
                    <a:pt x="4411" y="6801"/>
                  </a:lnTo>
                  <a:cubicBezTo>
                    <a:pt x="3938" y="6644"/>
                    <a:pt x="3592" y="6171"/>
                    <a:pt x="3592" y="5604"/>
                  </a:cubicBezTo>
                  <a:cubicBezTo>
                    <a:pt x="3592" y="5383"/>
                    <a:pt x="3781" y="5194"/>
                    <a:pt x="4033" y="5194"/>
                  </a:cubicBezTo>
                  <a:cubicBezTo>
                    <a:pt x="4253" y="5194"/>
                    <a:pt x="4411" y="5383"/>
                    <a:pt x="4411" y="5604"/>
                  </a:cubicBezTo>
                  <a:cubicBezTo>
                    <a:pt x="4411" y="5856"/>
                    <a:pt x="4632" y="6014"/>
                    <a:pt x="4821" y="6014"/>
                  </a:cubicBezTo>
                  <a:cubicBezTo>
                    <a:pt x="5041" y="6014"/>
                    <a:pt x="5262" y="5824"/>
                    <a:pt x="5262" y="5604"/>
                  </a:cubicBezTo>
                  <a:cubicBezTo>
                    <a:pt x="5262" y="5383"/>
                    <a:pt x="4947" y="5131"/>
                    <a:pt x="4569" y="4911"/>
                  </a:cubicBezTo>
                  <a:cubicBezTo>
                    <a:pt x="4159" y="4596"/>
                    <a:pt x="3592" y="4186"/>
                    <a:pt x="3592" y="3525"/>
                  </a:cubicBezTo>
                  <a:cubicBezTo>
                    <a:pt x="3592" y="2989"/>
                    <a:pt x="3938" y="2548"/>
                    <a:pt x="4411" y="2359"/>
                  </a:cubicBezTo>
                  <a:lnTo>
                    <a:pt x="4411" y="2075"/>
                  </a:lnTo>
                  <a:cubicBezTo>
                    <a:pt x="4411" y="1823"/>
                    <a:pt x="4632" y="1666"/>
                    <a:pt x="4821" y="1666"/>
                  </a:cubicBezTo>
                  <a:close/>
                  <a:moveTo>
                    <a:pt x="6081" y="9385"/>
                  </a:moveTo>
                  <a:lnTo>
                    <a:pt x="6081" y="10235"/>
                  </a:lnTo>
                  <a:lnTo>
                    <a:pt x="3592" y="10235"/>
                  </a:lnTo>
                  <a:lnTo>
                    <a:pt x="3592" y="9385"/>
                  </a:lnTo>
                  <a:close/>
                  <a:moveTo>
                    <a:pt x="4801" y="0"/>
                  </a:moveTo>
                  <a:cubicBezTo>
                    <a:pt x="4498" y="0"/>
                    <a:pt x="4188" y="29"/>
                    <a:pt x="3875" y="91"/>
                  </a:cubicBezTo>
                  <a:cubicBezTo>
                    <a:pt x="2111" y="500"/>
                    <a:pt x="693" y="1949"/>
                    <a:pt x="378" y="3714"/>
                  </a:cubicBezTo>
                  <a:cubicBezTo>
                    <a:pt x="0" y="5698"/>
                    <a:pt x="1008" y="7652"/>
                    <a:pt x="2773" y="8565"/>
                  </a:cubicBezTo>
                  <a:lnTo>
                    <a:pt x="2773" y="10582"/>
                  </a:lnTo>
                  <a:cubicBezTo>
                    <a:pt x="2773" y="11716"/>
                    <a:pt x="3718" y="12661"/>
                    <a:pt x="4852" y="12661"/>
                  </a:cubicBezTo>
                  <a:cubicBezTo>
                    <a:pt x="5986" y="12661"/>
                    <a:pt x="6963" y="11716"/>
                    <a:pt x="6963" y="10582"/>
                  </a:cubicBezTo>
                  <a:lnTo>
                    <a:pt x="6963" y="8565"/>
                  </a:lnTo>
                  <a:cubicBezTo>
                    <a:pt x="8444" y="7778"/>
                    <a:pt x="9420" y="6234"/>
                    <a:pt x="9420" y="4501"/>
                  </a:cubicBezTo>
                  <a:cubicBezTo>
                    <a:pt x="9392" y="2000"/>
                    <a:pt x="7308" y="0"/>
                    <a:pt x="48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44"/>
            <p:cNvSpPr/>
            <p:nvPr/>
          </p:nvSpPr>
          <p:spPr>
            <a:xfrm>
              <a:off x="-60255350" y="3844775"/>
              <a:ext cx="34675" cy="20500"/>
            </a:xfrm>
            <a:custGeom>
              <a:avLst/>
              <a:gdLst/>
              <a:ahLst/>
              <a:cxnLst/>
              <a:rect l="l" t="t" r="r" b="b"/>
              <a:pathLst>
                <a:path w="1387" h="820" extrusionOk="0">
                  <a:moveTo>
                    <a:pt x="379" y="0"/>
                  </a:moveTo>
                  <a:cubicBezTo>
                    <a:pt x="158" y="0"/>
                    <a:pt x="1" y="189"/>
                    <a:pt x="1" y="378"/>
                  </a:cubicBezTo>
                  <a:cubicBezTo>
                    <a:pt x="1" y="630"/>
                    <a:pt x="190" y="819"/>
                    <a:pt x="379" y="819"/>
                  </a:cubicBezTo>
                  <a:lnTo>
                    <a:pt x="946" y="819"/>
                  </a:lnTo>
                  <a:cubicBezTo>
                    <a:pt x="1166" y="819"/>
                    <a:pt x="1387" y="630"/>
                    <a:pt x="1387" y="378"/>
                  </a:cubicBezTo>
                  <a:cubicBezTo>
                    <a:pt x="1387" y="158"/>
                    <a:pt x="1166" y="0"/>
                    <a:pt x="9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44"/>
            <p:cNvSpPr/>
            <p:nvPr/>
          </p:nvSpPr>
          <p:spPr>
            <a:xfrm>
              <a:off x="-59974175" y="3844775"/>
              <a:ext cx="35475" cy="20500"/>
            </a:xfrm>
            <a:custGeom>
              <a:avLst/>
              <a:gdLst/>
              <a:ahLst/>
              <a:cxnLst/>
              <a:rect l="l" t="t" r="r" b="b"/>
              <a:pathLst>
                <a:path w="1419" h="820" extrusionOk="0">
                  <a:moveTo>
                    <a:pt x="442" y="0"/>
                  </a:moveTo>
                  <a:cubicBezTo>
                    <a:pt x="221" y="0"/>
                    <a:pt x="1" y="189"/>
                    <a:pt x="1" y="378"/>
                  </a:cubicBezTo>
                  <a:cubicBezTo>
                    <a:pt x="1" y="630"/>
                    <a:pt x="221" y="819"/>
                    <a:pt x="442" y="819"/>
                  </a:cubicBezTo>
                  <a:lnTo>
                    <a:pt x="1009" y="819"/>
                  </a:lnTo>
                  <a:cubicBezTo>
                    <a:pt x="1230" y="819"/>
                    <a:pt x="1387" y="630"/>
                    <a:pt x="1387" y="378"/>
                  </a:cubicBezTo>
                  <a:cubicBezTo>
                    <a:pt x="1419" y="158"/>
                    <a:pt x="1230" y="0"/>
                    <a:pt x="10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44"/>
            <p:cNvSpPr/>
            <p:nvPr/>
          </p:nvSpPr>
          <p:spPr>
            <a:xfrm>
              <a:off x="-60212825" y="3939475"/>
              <a:ext cx="32325" cy="30350"/>
            </a:xfrm>
            <a:custGeom>
              <a:avLst/>
              <a:gdLst/>
              <a:ahLst/>
              <a:cxnLst/>
              <a:rect l="l" t="t" r="r" b="b"/>
              <a:pathLst>
                <a:path w="1293" h="1214" extrusionOk="0">
                  <a:moveTo>
                    <a:pt x="836" y="1"/>
                  </a:moveTo>
                  <a:cubicBezTo>
                    <a:pt x="725" y="1"/>
                    <a:pt x="615" y="40"/>
                    <a:pt x="536" y="119"/>
                  </a:cubicBezTo>
                  <a:lnTo>
                    <a:pt x="158" y="497"/>
                  </a:lnTo>
                  <a:cubicBezTo>
                    <a:pt x="1" y="654"/>
                    <a:pt x="1" y="938"/>
                    <a:pt x="158" y="1096"/>
                  </a:cubicBezTo>
                  <a:cubicBezTo>
                    <a:pt x="237" y="1174"/>
                    <a:pt x="340" y="1214"/>
                    <a:pt x="442" y="1214"/>
                  </a:cubicBezTo>
                  <a:cubicBezTo>
                    <a:pt x="544" y="1214"/>
                    <a:pt x="647" y="1174"/>
                    <a:pt x="725" y="1096"/>
                  </a:cubicBezTo>
                  <a:lnTo>
                    <a:pt x="1135" y="686"/>
                  </a:lnTo>
                  <a:cubicBezTo>
                    <a:pt x="1293" y="528"/>
                    <a:pt x="1293" y="245"/>
                    <a:pt x="1135" y="119"/>
                  </a:cubicBezTo>
                  <a:cubicBezTo>
                    <a:pt x="1056" y="40"/>
                    <a:pt x="946" y="1"/>
                    <a:pt x="8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44"/>
            <p:cNvSpPr/>
            <p:nvPr/>
          </p:nvSpPr>
          <p:spPr>
            <a:xfrm>
              <a:off x="-60012750" y="3739425"/>
              <a:ext cx="32300" cy="30350"/>
            </a:xfrm>
            <a:custGeom>
              <a:avLst/>
              <a:gdLst/>
              <a:ahLst/>
              <a:cxnLst/>
              <a:rect l="l" t="t" r="r" b="b"/>
              <a:pathLst>
                <a:path w="1292" h="1214" extrusionOk="0">
                  <a:moveTo>
                    <a:pt x="835" y="1"/>
                  </a:moveTo>
                  <a:cubicBezTo>
                    <a:pt x="725" y="1"/>
                    <a:pt x="614" y="40"/>
                    <a:pt x="536" y="119"/>
                  </a:cubicBezTo>
                  <a:lnTo>
                    <a:pt x="126" y="497"/>
                  </a:lnTo>
                  <a:cubicBezTo>
                    <a:pt x="0" y="654"/>
                    <a:pt x="0" y="938"/>
                    <a:pt x="126" y="1095"/>
                  </a:cubicBezTo>
                  <a:cubicBezTo>
                    <a:pt x="205" y="1174"/>
                    <a:pt x="315" y="1213"/>
                    <a:pt x="425" y="1213"/>
                  </a:cubicBezTo>
                  <a:cubicBezTo>
                    <a:pt x="536" y="1213"/>
                    <a:pt x="646" y="1174"/>
                    <a:pt x="725" y="1095"/>
                  </a:cubicBezTo>
                  <a:lnTo>
                    <a:pt x="1134" y="686"/>
                  </a:lnTo>
                  <a:cubicBezTo>
                    <a:pt x="1292" y="560"/>
                    <a:pt x="1292" y="276"/>
                    <a:pt x="1134" y="119"/>
                  </a:cubicBezTo>
                  <a:cubicBezTo>
                    <a:pt x="1056" y="40"/>
                    <a:pt x="945" y="1"/>
                    <a:pt x="8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44"/>
            <p:cNvSpPr/>
            <p:nvPr/>
          </p:nvSpPr>
          <p:spPr>
            <a:xfrm>
              <a:off x="-60012750" y="3939475"/>
              <a:ext cx="32300" cy="30350"/>
            </a:xfrm>
            <a:custGeom>
              <a:avLst/>
              <a:gdLst/>
              <a:ahLst/>
              <a:cxnLst/>
              <a:rect l="l" t="t" r="r" b="b"/>
              <a:pathLst>
                <a:path w="1292" h="1214" extrusionOk="0">
                  <a:moveTo>
                    <a:pt x="425" y="1"/>
                  </a:moveTo>
                  <a:cubicBezTo>
                    <a:pt x="315" y="1"/>
                    <a:pt x="205" y="40"/>
                    <a:pt x="126" y="119"/>
                  </a:cubicBezTo>
                  <a:cubicBezTo>
                    <a:pt x="0" y="245"/>
                    <a:pt x="0" y="528"/>
                    <a:pt x="126" y="686"/>
                  </a:cubicBezTo>
                  <a:lnTo>
                    <a:pt x="536" y="1096"/>
                  </a:lnTo>
                  <a:cubicBezTo>
                    <a:pt x="614" y="1174"/>
                    <a:pt x="725" y="1214"/>
                    <a:pt x="835" y="1214"/>
                  </a:cubicBezTo>
                  <a:cubicBezTo>
                    <a:pt x="945" y="1214"/>
                    <a:pt x="1056" y="1174"/>
                    <a:pt x="1134" y="1096"/>
                  </a:cubicBezTo>
                  <a:cubicBezTo>
                    <a:pt x="1292" y="938"/>
                    <a:pt x="1292" y="654"/>
                    <a:pt x="1134" y="497"/>
                  </a:cubicBezTo>
                  <a:lnTo>
                    <a:pt x="725" y="119"/>
                  </a:lnTo>
                  <a:cubicBezTo>
                    <a:pt x="646" y="40"/>
                    <a:pt x="536" y="1"/>
                    <a:pt x="4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44"/>
            <p:cNvSpPr/>
            <p:nvPr/>
          </p:nvSpPr>
          <p:spPr>
            <a:xfrm>
              <a:off x="-60212825" y="3739425"/>
              <a:ext cx="32325" cy="30350"/>
            </a:xfrm>
            <a:custGeom>
              <a:avLst/>
              <a:gdLst/>
              <a:ahLst/>
              <a:cxnLst/>
              <a:rect l="l" t="t" r="r" b="b"/>
              <a:pathLst>
                <a:path w="1293" h="1214" extrusionOk="0">
                  <a:moveTo>
                    <a:pt x="442" y="1"/>
                  </a:moveTo>
                  <a:cubicBezTo>
                    <a:pt x="340" y="1"/>
                    <a:pt x="237" y="40"/>
                    <a:pt x="158" y="119"/>
                  </a:cubicBezTo>
                  <a:cubicBezTo>
                    <a:pt x="1" y="276"/>
                    <a:pt x="1" y="560"/>
                    <a:pt x="158" y="686"/>
                  </a:cubicBezTo>
                  <a:lnTo>
                    <a:pt x="536" y="1095"/>
                  </a:lnTo>
                  <a:cubicBezTo>
                    <a:pt x="615" y="1174"/>
                    <a:pt x="725" y="1213"/>
                    <a:pt x="836" y="1213"/>
                  </a:cubicBezTo>
                  <a:cubicBezTo>
                    <a:pt x="946" y="1213"/>
                    <a:pt x="1056" y="1174"/>
                    <a:pt x="1135" y="1095"/>
                  </a:cubicBezTo>
                  <a:cubicBezTo>
                    <a:pt x="1293" y="938"/>
                    <a:pt x="1293" y="654"/>
                    <a:pt x="1135" y="497"/>
                  </a:cubicBezTo>
                  <a:lnTo>
                    <a:pt x="725" y="119"/>
                  </a:lnTo>
                  <a:cubicBezTo>
                    <a:pt x="647" y="40"/>
                    <a:pt x="544" y="1"/>
                    <a:pt x="4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4" name="Google Shape;834;p44"/>
          <p:cNvGrpSpPr/>
          <p:nvPr/>
        </p:nvGrpSpPr>
        <p:grpSpPr>
          <a:xfrm>
            <a:off x="1557927" y="2047411"/>
            <a:ext cx="287993" cy="287991"/>
            <a:chOff x="-61783350" y="3743950"/>
            <a:chExt cx="316650" cy="317450"/>
          </a:xfrm>
        </p:grpSpPr>
        <p:sp>
          <p:nvSpPr>
            <p:cNvPr id="835" name="Google Shape;835;p44"/>
            <p:cNvSpPr/>
            <p:nvPr/>
          </p:nvSpPr>
          <p:spPr>
            <a:xfrm>
              <a:off x="-61783350" y="3743950"/>
              <a:ext cx="316650" cy="317450"/>
            </a:xfrm>
            <a:custGeom>
              <a:avLst/>
              <a:gdLst/>
              <a:ahLst/>
              <a:cxnLst/>
              <a:rect l="l" t="t" r="r" b="b"/>
              <a:pathLst>
                <a:path w="12666" h="12698" extrusionOk="0">
                  <a:moveTo>
                    <a:pt x="379" y="1"/>
                  </a:moveTo>
                  <a:cubicBezTo>
                    <a:pt x="158" y="1"/>
                    <a:pt x="1" y="190"/>
                    <a:pt x="1" y="410"/>
                  </a:cubicBezTo>
                  <a:lnTo>
                    <a:pt x="1" y="12256"/>
                  </a:lnTo>
                  <a:cubicBezTo>
                    <a:pt x="1" y="12508"/>
                    <a:pt x="190" y="12697"/>
                    <a:pt x="379" y="12697"/>
                  </a:cubicBezTo>
                  <a:lnTo>
                    <a:pt x="12256" y="12697"/>
                  </a:lnTo>
                  <a:cubicBezTo>
                    <a:pt x="12477" y="12697"/>
                    <a:pt x="12666" y="12508"/>
                    <a:pt x="12666" y="12256"/>
                  </a:cubicBezTo>
                  <a:cubicBezTo>
                    <a:pt x="12634" y="12067"/>
                    <a:pt x="12477" y="11878"/>
                    <a:pt x="12256" y="11878"/>
                  </a:cubicBezTo>
                  <a:lnTo>
                    <a:pt x="820" y="11878"/>
                  </a:lnTo>
                  <a:lnTo>
                    <a:pt x="820" y="410"/>
                  </a:lnTo>
                  <a:cubicBezTo>
                    <a:pt x="820" y="158"/>
                    <a:pt x="631" y="1"/>
                    <a:pt x="3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44"/>
            <p:cNvSpPr/>
            <p:nvPr/>
          </p:nvSpPr>
          <p:spPr>
            <a:xfrm>
              <a:off x="-61739225" y="3833750"/>
              <a:ext cx="272525" cy="149675"/>
            </a:xfrm>
            <a:custGeom>
              <a:avLst/>
              <a:gdLst/>
              <a:ahLst/>
              <a:cxnLst/>
              <a:rect l="l" t="t" r="r" b="b"/>
              <a:pathLst>
                <a:path w="10901" h="5987" extrusionOk="0">
                  <a:moveTo>
                    <a:pt x="9641" y="0"/>
                  </a:moveTo>
                  <a:cubicBezTo>
                    <a:pt x="8979" y="0"/>
                    <a:pt x="8444" y="536"/>
                    <a:pt x="8444" y="1229"/>
                  </a:cubicBezTo>
                  <a:cubicBezTo>
                    <a:pt x="8444" y="1418"/>
                    <a:pt x="8475" y="1575"/>
                    <a:pt x="8538" y="1733"/>
                  </a:cubicBezTo>
                  <a:lnTo>
                    <a:pt x="6900" y="3403"/>
                  </a:lnTo>
                  <a:cubicBezTo>
                    <a:pt x="6742" y="3308"/>
                    <a:pt x="6553" y="3277"/>
                    <a:pt x="6396" y="3277"/>
                  </a:cubicBezTo>
                  <a:cubicBezTo>
                    <a:pt x="6238" y="3277"/>
                    <a:pt x="6018" y="3308"/>
                    <a:pt x="5860" y="3403"/>
                  </a:cubicBezTo>
                  <a:lnTo>
                    <a:pt x="5041" y="2552"/>
                  </a:lnTo>
                  <a:cubicBezTo>
                    <a:pt x="5136" y="2395"/>
                    <a:pt x="5167" y="2206"/>
                    <a:pt x="5167" y="2048"/>
                  </a:cubicBezTo>
                  <a:cubicBezTo>
                    <a:pt x="5167" y="1386"/>
                    <a:pt x="4600" y="819"/>
                    <a:pt x="3938" y="819"/>
                  </a:cubicBezTo>
                  <a:cubicBezTo>
                    <a:pt x="3277" y="819"/>
                    <a:pt x="2710" y="1386"/>
                    <a:pt x="2710" y="2048"/>
                  </a:cubicBezTo>
                  <a:cubicBezTo>
                    <a:pt x="2710" y="2237"/>
                    <a:pt x="2773" y="2395"/>
                    <a:pt x="2836" y="2552"/>
                  </a:cubicBezTo>
                  <a:lnTo>
                    <a:pt x="1733" y="3655"/>
                  </a:lnTo>
                  <a:cubicBezTo>
                    <a:pt x="1575" y="3592"/>
                    <a:pt x="1386" y="3560"/>
                    <a:pt x="1229" y="3560"/>
                  </a:cubicBezTo>
                  <a:cubicBezTo>
                    <a:pt x="567" y="3560"/>
                    <a:pt x="0" y="4096"/>
                    <a:pt x="0" y="4757"/>
                  </a:cubicBezTo>
                  <a:cubicBezTo>
                    <a:pt x="0" y="5451"/>
                    <a:pt x="567" y="5986"/>
                    <a:pt x="1229" y="5986"/>
                  </a:cubicBezTo>
                  <a:cubicBezTo>
                    <a:pt x="1891" y="5986"/>
                    <a:pt x="2458" y="5451"/>
                    <a:pt x="2458" y="4757"/>
                  </a:cubicBezTo>
                  <a:cubicBezTo>
                    <a:pt x="2458" y="4568"/>
                    <a:pt x="2395" y="4411"/>
                    <a:pt x="2332" y="4253"/>
                  </a:cubicBezTo>
                  <a:lnTo>
                    <a:pt x="3434" y="3151"/>
                  </a:lnTo>
                  <a:cubicBezTo>
                    <a:pt x="3592" y="3214"/>
                    <a:pt x="3781" y="3277"/>
                    <a:pt x="3938" y="3277"/>
                  </a:cubicBezTo>
                  <a:cubicBezTo>
                    <a:pt x="4096" y="3277"/>
                    <a:pt x="4285" y="3214"/>
                    <a:pt x="4442" y="3151"/>
                  </a:cubicBezTo>
                  <a:lnTo>
                    <a:pt x="5293" y="3970"/>
                  </a:lnTo>
                  <a:cubicBezTo>
                    <a:pt x="5199" y="4127"/>
                    <a:pt x="5167" y="4348"/>
                    <a:pt x="5167" y="4505"/>
                  </a:cubicBezTo>
                  <a:cubicBezTo>
                    <a:pt x="5167" y="5167"/>
                    <a:pt x="5703" y="5703"/>
                    <a:pt x="6396" y="5703"/>
                  </a:cubicBezTo>
                  <a:cubicBezTo>
                    <a:pt x="7057" y="5703"/>
                    <a:pt x="7593" y="5167"/>
                    <a:pt x="7593" y="4505"/>
                  </a:cubicBezTo>
                  <a:cubicBezTo>
                    <a:pt x="7593" y="4285"/>
                    <a:pt x="7561" y="4127"/>
                    <a:pt x="7498" y="3970"/>
                  </a:cubicBezTo>
                  <a:lnTo>
                    <a:pt x="9137" y="2332"/>
                  </a:lnTo>
                  <a:cubicBezTo>
                    <a:pt x="9294" y="2395"/>
                    <a:pt x="9483" y="2458"/>
                    <a:pt x="9641" y="2458"/>
                  </a:cubicBezTo>
                  <a:cubicBezTo>
                    <a:pt x="10334" y="2458"/>
                    <a:pt x="10901" y="1890"/>
                    <a:pt x="10901" y="1229"/>
                  </a:cubicBezTo>
                  <a:cubicBezTo>
                    <a:pt x="10901" y="536"/>
                    <a:pt x="10334" y="0"/>
                    <a:pt x="964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7" name="Google Shape;837;p44"/>
          <p:cNvGrpSpPr/>
          <p:nvPr/>
        </p:nvGrpSpPr>
        <p:grpSpPr>
          <a:xfrm>
            <a:off x="1529598" y="1411646"/>
            <a:ext cx="252803" cy="288008"/>
            <a:chOff x="2423775" y="3226875"/>
            <a:chExt cx="259925" cy="295000"/>
          </a:xfrm>
        </p:grpSpPr>
        <p:sp>
          <p:nvSpPr>
            <p:cNvPr id="838" name="Google Shape;838;p44"/>
            <p:cNvSpPr/>
            <p:nvPr/>
          </p:nvSpPr>
          <p:spPr>
            <a:xfrm>
              <a:off x="2509625" y="3365900"/>
              <a:ext cx="86650" cy="52000"/>
            </a:xfrm>
            <a:custGeom>
              <a:avLst/>
              <a:gdLst/>
              <a:ahLst/>
              <a:cxnLst/>
              <a:rect l="l" t="t" r="r" b="b"/>
              <a:pathLst>
                <a:path w="3466" h="2080" extrusionOk="0">
                  <a:moveTo>
                    <a:pt x="1733" y="0"/>
                  </a:moveTo>
                  <a:cubicBezTo>
                    <a:pt x="788" y="0"/>
                    <a:pt x="0" y="788"/>
                    <a:pt x="0" y="1733"/>
                  </a:cubicBezTo>
                  <a:lnTo>
                    <a:pt x="0" y="2080"/>
                  </a:lnTo>
                  <a:lnTo>
                    <a:pt x="3466" y="2080"/>
                  </a:lnTo>
                  <a:lnTo>
                    <a:pt x="3466" y="1733"/>
                  </a:lnTo>
                  <a:cubicBezTo>
                    <a:pt x="3466" y="788"/>
                    <a:pt x="2678" y="0"/>
                    <a:pt x="17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44"/>
            <p:cNvSpPr/>
            <p:nvPr/>
          </p:nvSpPr>
          <p:spPr>
            <a:xfrm>
              <a:off x="2534825" y="3313925"/>
              <a:ext cx="35475" cy="35450"/>
            </a:xfrm>
            <a:custGeom>
              <a:avLst/>
              <a:gdLst/>
              <a:ahLst/>
              <a:cxnLst/>
              <a:rect l="l" t="t" r="r" b="b"/>
              <a:pathLst>
                <a:path w="1419" h="1418" extrusionOk="0">
                  <a:moveTo>
                    <a:pt x="725" y="0"/>
                  </a:moveTo>
                  <a:cubicBezTo>
                    <a:pt x="316" y="0"/>
                    <a:pt x="0" y="315"/>
                    <a:pt x="0" y="725"/>
                  </a:cubicBezTo>
                  <a:cubicBezTo>
                    <a:pt x="0" y="1103"/>
                    <a:pt x="316" y="1418"/>
                    <a:pt x="725" y="1418"/>
                  </a:cubicBezTo>
                  <a:cubicBezTo>
                    <a:pt x="1103" y="1418"/>
                    <a:pt x="1418" y="1103"/>
                    <a:pt x="1418" y="725"/>
                  </a:cubicBezTo>
                  <a:cubicBezTo>
                    <a:pt x="1418" y="315"/>
                    <a:pt x="1103" y="0"/>
                    <a:pt x="7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44"/>
            <p:cNvSpPr/>
            <p:nvPr/>
          </p:nvSpPr>
          <p:spPr>
            <a:xfrm>
              <a:off x="2423775" y="3226875"/>
              <a:ext cx="259925" cy="295000"/>
            </a:xfrm>
            <a:custGeom>
              <a:avLst/>
              <a:gdLst/>
              <a:ahLst/>
              <a:cxnLst/>
              <a:rect l="l" t="t" r="r" b="b"/>
              <a:pathLst>
                <a:path w="10397" h="11800" extrusionOk="0">
                  <a:moveTo>
                    <a:pt x="5167" y="2757"/>
                  </a:moveTo>
                  <a:cubicBezTo>
                    <a:pt x="5923" y="2757"/>
                    <a:pt x="6553" y="3388"/>
                    <a:pt x="6553" y="4144"/>
                  </a:cubicBezTo>
                  <a:cubicBezTo>
                    <a:pt x="6553" y="4490"/>
                    <a:pt x="6396" y="4805"/>
                    <a:pt x="6175" y="5089"/>
                  </a:cubicBezTo>
                  <a:cubicBezTo>
                    <a:pt x="7026" y="5498"/>
                    <a:pt x="7593" y="6317"/>
                    <a:pt x="7593" y="7294"/>
                  </a:cubicBezTo>
                  <a:lnTo>
                    <a:pt x="7593" y="8019"/>
                  </a:lnTo>
                  <a:cubicBezTo>
                    <a:pt x="7593" y="8208"/>
                    <a:pt x="7435" y="8365"/>
                    <a:pt x="7246" y="8365"/>
                  </a:cubicBezTo>
                  <a:lnTo>
                    <a:pt x="3088" y="8365"/>
                  </a:lnTo>
                  <a:cubicBezTo>
                    <a:pt x="2867" y="8365"/>
                    <a:pt x="2710" y="8208"/>
                    <a:pt x="2710" y="8019"/>
                  </a:cubicBezTo>
                  <a:lnTo>
                    <a:pt x="2710" y="7294"/>
                  </a:lnTo>
                  <a:cubicBezTo>
                    <a:pt x="2710" y="6317"/>
                    <a:pt x="3308" y="5498"/>
                    <a:pt x="4127" y="5089"/>
                  </a:cubicBezTo>
                  <a:cubicBezTo>
                    <a:pt x="3907" y="4868"/>
                    <a:pt x="3781" y="4553"/>
                    <a:pt x="3781" y="4144"/>
                  </a:cubicBezTo>
                  <a:cubicBezTo>
                    <a:pt x="3781" y="3388"/>
                    <a:pt x="4411" y="2757"/>
                    <a:pt x="5167" y="2757"/>
                  </a:cubicBezTo>
                  <a:close/>
                  <a:moveTo>
                    <a:pt x="5183" y="1"/>
                  </a:moveTo>
                  <a:cubicBezTo>
                    <a:pt x="5128" y="1"/>
                    <a:pt x="5073" y="17"/>
                    <a:pt x="5010" y="48"/>
                  </a:cubicBezTo>
                  <a:cubicBezTo>
                    <a:pt x="3964" y="646"/>
                    <a:pt x="2946" y="940"/>
                    <a:pt x="1919" y="940"/>
                  </a:cubicBezTo>
                  <a:cubicBezTo>
                    <a:pt x="1430" y="940"/>
                    <a:pt x="939" y="873"/>
                    <a:pt x="441" y="741"/>
                  </a:cubicBezTo>
                  <a:cubicBezTo>
                    <a:pt x="402" y="722"/>
                    <a:pt x="363" y="714"/>
                    <a:pt x="326" y="714"/>
                  </a:cubicBezTo>
                  <a:cubicBezTo>
                    <a:pt x="243" y="714"/>
                    <a:pt x="170" y="751"/>
                    <a:pt x="126" y="773"/>
                  </a:cubicBezTo>
                  <a:cubicBezTo>
                    <a:pt x="32" y="836"/>
                    <a:pt x="0" y="930"/>
                    <a:pt x="0" y="1056"/>
                  </a:cubicBezTo>
                  <a:lnTo>
                    <a:pt x="0" y="5026"/>
                  </a:lnTo>
                  <a:cubicBezTo>
                    <a:pt x="0" y="8145"/>
                    <a:pt x="2080" y="10949"/>
                    <a:pt x="5104" y="11799"/>
                  </a:cubicBezTo>
                  <a:lnTo>
                    <a:pt x="5262" y="11799"/>
                  </a:lnTo>
                  <a:cubicBezTo>
                    <a:pt x="8255" y="10917"/>
                    <a:pt x="10397" y="8145"/>
                    <a:pt x="10397" y="5026"/>
                  </a:cubicBezTo>
                  <a:lnTo>
                    <a:pt x="10397" y="1056"/>
                  </a:lnTo>
                  <a:cubicBezTo>
                    <a:pt x="10397" y="930"/>
                    <a:pt x="10365" y="836"/>
                    <a:pt x="10271" y="773"/>
                  </a:cubicBezTo>
                  <a:cubicBezTo>
                    <a:pt x="10162" y="751"/>
                    <a:pt x="10084" y="714"/>
                    <a:pt x="10014" y="714"/>
                  </a:cubicBezTo>
                  <a:cubicBezTo>
                    <a:pt x="9983" y="714"/>
                    <a:pt x="9954" y="722"/>
                    <a:pt x="9924" y="741"/>
                  </a:cubicBezTo>
                  <a:cubicBezTo>
                    <a:pt x="9414" y="877"/>
                    <a:pt x="8910" y="946"/>
                    <a:pt x="8409" y="946"/>
                  </a:cubicBezTo>
                  <a:cubicBezTo>
                    <a:pt x="7395" y="946"/>
                    <a:pt x="6389" y="660"/>
                    <a:pt x="5356" y="48"/>
                  </a:cubicBezTo>
                  <a:cubicBezTo>
                    <a:pt x="5293" y="17"/>
                    <a:pt x="5238" y="1"/>
                    <a:pt x="51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oftware Development School Center by Slidesgo">
  <a:themeElements>
    <a:clrScheme name="Simple Light">
      <a:dk1>
        <a:srgbClr val="666466"/>
      </a:dk1>
      <a:lt1>
        <a:srgbClr val="005D77"/>
      </a:lt1>
      <a:dk2>
        <a:srgbClr val="399BD8"/>
      </a:dk2>
      <a:lt2>
        <a:srgbClr val="84C4F4"/>
      </a:lt2>
      <a:accent1>
        <a:srgbClr val="C2E9FF"/>
      </a:accent1>
      <a:accent2>
        <a:srgbClr val="D9F1FF"/>
      </a:accent2>
      <a:accent3>
        <a:srgbClr val="EC6F09"/>
      </a:accent3>
      <a:accent4>
        <a:srgbClr val="F78A2F"/>
      </a:accent4>
      <a:accent5>
        <a:srgbClr val="FFFFFF"/>
      </a:accent5>
      <a:accent6>
        <a:srgbClr val="FFFFFF"/>
      </a:accent6>
      <a:hlink>
        <a:srgbClr val="66646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272</Words>
  <Application>Microsoft Office PowerPoint</Application>
  <PresentationFormat>On-screen Show (16:9)</PresentationFormat>
  <Paragraphs>73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-apple-system</vt:lpstr>
      <vt:lpstr>Montserrat Black</vt:lpstr>
      <vt:lpstr>Arial</vt:lpstr>
      <vt:lpstr>Montserrat</vt:lpstr>
      <vt:lpstr>Bebas Neue</vt:lpstr>
      <vt:lpstr>Montserrat Medium</vt:lpstr>
      <vt:lpstr>Software Development School Center by Slidesgo</vt:lpstr>
      <vt:lpstr>Software  Metrics</vt:lpstr>
      <vt:lpstr>01</vt:lpstr>
      <vt:lpstr>Software metrics</vt:lpstr>
      <vt:lpstr>—Lord Kelvin</vt:lpstr>
      <vt:lpstr>Why we use it?</vt:lpstr>
      <vt:lpstr>02</vt:lpstr>
      <vt:lpstr>PowerPoint Presentation</vt:lpstr>
      <vt:lpstr>PRODUCT METRICS</vt:lpstr>
      <vt:lpstr>CODE MAINTAINABILITY</vt:lpstr>
      <vt:lpstr>Example</vt:lpstr>
      <vt:lpstr>PROJECT METRICS</vt:lpstr>
      <vt:lpstr>NUMBER OF SOFTWARE DEVELOPERS</vt:lpstr>
      <vt:lpstr>Example</vt:lpstr>
      <vt:lpstr>PROCESS METRICS</vt:lpstr>
      <vt:lpstr>OUR PLANNING VS. REALITY</vt:lpstr>
      <vt:lpstr>Example</vt:lpstr>
      <vt:lpstr>SOFTWARE METRICS</vt:lpstr>
      <vt:lpstr>CONCLUSION</vt:lpstr>
      <vt:lpstr>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 Metrics</dc:title>
  <cp:lastModifiedBy>Rafiq Sakhani</cp:lastModifiedBy>
  <cp:revision>5</cp:revision>
  <dcterms:modified xsi:type="dcterms:W3CDTF">2023-12-28T12:05:01Z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2023-12-28T07:57:19Z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791d28d3-c0ca-433a-9ae0-140284fa9521</vt:lpwstr>
  </property>
  <property fmtid="{D5CDD505-2E9C-101B-9397-08002B2CF9AE}" pid="7" name="MSIP_Label_defa4170-0d19-0005-0004-bc88714345d2_ActionId">
    <vt:lpwstr>b2bf3b68-e8aa-4f3a-bfb8-9725d2945531</vt:lpwstr>
  </property>
  <property fmtid="{D5CDD505-2E9C-101B-9397-08002B2CF9AE}" pid="8" name="MSIP_Label_defa4170-0d19-0005-0004-bc88714345d2_ContentBits">
    <vt:lpwstr>0</vt:lpwstr>
  </property>
</Properties>
</file>