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41"/>
  </p:notesMasterIdLst>
  <p:handoutMasterIdLst>
    <p:handoutMasterId r:id="rId42"/>
  </p:handoutMasterIdLst>
  <p:sldIdLst>
    <p:sldId id="267" r:id="rId5"/>
    <p:sldId id="371" r:id="rId6"/>
    <p:sldId id="418" r:id="rId7"/>
    <p:sldId id="373" r:id="rId8"/>
    <p:sldId id="374" r:id="rId9"/>
    <p:sldId id="375" r:id="rId10"/>
    <p:sldId id="376" r:id="rId11"/>
    <p:sldId id="419"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20" r:id="rId37"/>
    <p:sldId id="402" r:id="rId38"/>
    <p:sldId id="403" r:id="rId39"/>
    <p:sldId id="40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zqym+4Vzqyr+DEInHXUXQ==" hashData="ZBLkLVZL6KwfdCdPld6z/to7t/kdp7yPM9mfDfES72grl8+HS8bqN4whDfCZEgjZdiLTeBMmqXtiov8NU7Yguw=="/>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1B6B4F-0DF6-4444-BCC2-6E04120E954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MY"/>
        </a:p>
      </dgm:t>
    </dgm:pt>
    <dgm:pt modelId="{9A1E09FF-FE78-4D07-AB82-266D2F6146BD}">
      <dgm:prSet phldrT="[Text]" custT="1"/>
      <dgm:spPr/>
      <dgm:t>
        <a:bodyPr/>
        <a:lstStyle/>
        <a:p>
          <a:pPr algn="just"/>
          <a:r>
            <a:rPr lang="en-US" sz="2400" dirty="0">
              <a:solidFill>
                <a:schemeClr val="tx1"/>
              </a:solidFill>
            </a:rPr>
            <a:t>Control of organization-initiated costs</a:t>
          </a:r>
          <a:endParaRPr lang="en-MY" sz="2400" dirty="0">
            <a:solidFill>
              <a:schemeClr val="tx1"/>
            </a:solidFill>
          </a:endParaRPr>
        </a:p>
      </dgm:t>
    </dgm:pt>
    <dgm:pt modelId="{4890801F-C14B-456F-8071-E0E7FEF36776}" type="parTrans" cxnId="{026B7410-B0B7-462A-9885-B7A82D3F4B28}">
      <dgm:prSet/>
      <dgm:spPr/>
      <dgm:t>
        <a:bodyPr/>
        <a:lstStyle/>
        <a:p>
          <a:pPr algn="just"/>
          <a:endParaRPr lang="en-MY"/>
        </a:p>
      </dgm:t>
    </dgm:pt>
    <dgm:pt modelId="{49060554-E955-4E88-B1AC-9FA23E80C41A}" type="sibTrans" cxnId="{026B7410-B0B7-462A-9885-B7A82D3F4B28}">
      <dgm:prSet/>
      <dgm:spPr/>
      <dgm:t>
        <a:bodyPr/>
        <a:lstStyle/>
        <a:p>
          <a:pPr algn="just"/>
          <a:endParaRPr lang="en-MY"/>
        </a:p>
      </dgm:t>
    </dgm:pt>
    <dgm:pt modelId="{8FE69D57-3434-4827-8B13-6A17ED405FE7}">
      <dgm:prSet phldrT="[Text]" custT="1"/>
      <dgm:spPr/>
      <dgm:t>
        <a:bodyPr/>
        <a:lstStyle/>
        <a:p>
          <a:pPr algn="just"/>
          <a:r>
            <a:rPr lang="en-US" sz="2400" dirty="0">
              <a:solidFill>
                <a:schemeClr val="tx1"/>
              </a:solidFill>
            </a:rPr>
            <a:t>Revise SQA Budget</a:t>
          </a:r>
          <a:endParaRPr lang="en-MY" sz="2400" dirty="0">
            <a:solidFill>
              <a:schemeClr val="tx1"/>
            </a:solidFill>
          </a:endParaRPr>
        </a:p>
      </dgm:t>
    </dgm:pt>
    <dgm:pt modelId="{51640AE3-B42E-4976-A3F6-1FC369F1B5E8}" type="parTrans" cxnId="{4BDB898A-5BE9-4A46-BF89-5254E04301AF}">
      <dgm:prSet/>
      <dgm:spPr/>
      <dgm:t>
        <a:bodyPr/>
        <a:lstStyle/>
        <a:p>
          <a:pPr algn="just"/>
          <a:endParaRPr lang="en-MY"/>
        </a:p>
      </dgm:t>
    </dgm:pt>
    <dgm:pt modelId="{E33B26DA-20C3-4E5D-87C3-AF9A30BB0E29}" type="sibTrans" cxnId="{4BDB898A-5BE9-4A46-BF89-5254E04301AF}">
      <dgm:prSet/>
      <dgm:spPr/>
      <dgm:t>
        <a:bodyPr/>
        <a:lstStyle/>
        <a:p>
          <a:pPr algn="just"/>
          <a:endParaRPr lang="en-MY"/>
        </a:p>
      </dgm:t>
    </dgm:pt>
    <dgm:pt modelId="{8E0C839F-BCFC-4718-9B93-70C1C77BF219}">
      <dgm:prSet phldrT="[Text]" custT="1"/>
      <dgm:spPr/>
      <dgm:t>
        <a:bodyPr/>
        <a:lstStyle/>
        <a:p>
          <a:pPr algn="just"/>
          <a:r>
            <a:rPr lang="en-US" sz="2400" dirty="0">
              <a:solidFill>
                <a:schemeClr val="tx1"/>
              </a:solidFill>
            </a:rPr>
            <a:t>Enhanced SQA Infrastructure</a:t>
          </a:r>
          <a:endParaRPr lang="en-MY" sz="2400" dirty="0">
            <a:solidFill>
              <a:schemeClr val="tx1"/>
            </a:solidFill>
          </a:endParaRPr>
        </a:p>
      </dgm:t>
    </dgm:pt>
    <dgm:pt modelId="{37231D5B-C5B2-4070-881A-0EB367F50BB2}" type="parTrans" cxnId="{09E2EA39-CCDB-45B4-B597-86CDB7403E06}">
      <dgm:prSet/>
      <dgm:spPr/>
      <dgm:t>
        <a:bodyPr/>
        <a:lstStyle/>
        <a:p>
          <a:pPr algn="just"/>
          <a:endParaRPr lang="en-MY"/>
        </a:p>
      </dgm:t>
    </dgm:pt>
    <dgm:pt modelId="{F40388EF-8F8D-42AA-8433-B7B72C994DA4}" type="sibTrans" cxnId="{09E2EA39-CCDB-45B4-B597-86CDB7403E06}">
      <dgm:prSet/>
      <dgm:spPr/>
      <dgm:t>
        <a:bodyPr/>
        <a:lstStyle/>
        <a:p>
          <a:pPr algn="just"/>
          <a:endParaRPr lang="en-MY"/>
        </a:p>
      </dgm:t>
    </dgm:pt>
    <dgm:pt modelId="{73F9B4A9-2FB0-40CE-93A4-33709079080C}" type="pres">
      <dgm:prSet presAssocID="{E41B6B4F-0DF6-4444-BCC2-6E04120E9546}" presName="linear" presStyleCnt="0">
        <dgm:presLayoutVars>
          <dgm:dir/>
          <dgm:animLvl val="lvl"/>
          <dgm:resizeHandles val="exact"/>
        </dgm:presLayoutVars>
      </dgm:prSet>
      <dgm:spPr/>
      <dgm:t>
        <a:bodyPr/>
        <a:lstStyle/>
        <a:p>
          <a:endParaRPr lang="en-US"/>
        </a:p>
      </dgm:t>
    </dgm:pt>
    <dgm:pt modelId="{B16F4B0C-19C5-4678-B0ED-0563C124DC9F}" type="pres">
      <dgm:prSet presAssocID="{9A1E09FF-FE78-4D07-AB82-266D2F6146BD}" presName="parentLin" presStyleCnt="0"/>
      <dgm:spPr/>
    </dgm:pt>
    <dgm:pt modelId="{00137479-471E-413B-BF20-A0F9ECB91D1A}" type="pres">
      <dgm:prSet presAssocID="{9A1E09FF-FE78-4D07-AB82-266D2F6146BD}" presName="parentLeftMargin" presStyleLbl="node1" presStyleIdx="0" presStyleCnt="3"/>
      <dgm:spPr/>
      <dgm:t>
        <a:bodyPr/>
        <a:lstStyle/>
        <a:p>
          <a:endParaRPr lang="en-US"/>
        </a:p>
      </dgm:t>
    </dgm:pt>
    <dgm:pt modelId="{F6E95C52-DDF1-43B7-9EBA-E81EC804F75E}" type="pres">
      <dgm:prSet presAssocID="{9A1E09FF-FE78-4D07-AB82-266D2F6146BD}" presName="parentText" presStyleLbl="node1" presStyleIdx="0" presStyleCnt="3">
        <dgm:presLayoutVars>
          <dgm:chMax val="0"/>
          <dgm:bulletEnabled val="1"/>
        </dgm:presLayoutVars>
      </dgm:prSet>
      <dgm:spPr/>
      <dgm:t>
        <a:bodyPr/>
        <a:lstStyle/>
        <a:p>
          <a:endParaRPr lang="en-US"/>
        </a:p>
      </dgm:t>
    </dgm:pt>
    <dgm:pt modelId="{E679D302-E9E9-4BCB-9FC8-4047EB6638CD}" type="pres">
      <dgm:prSet presAssocID="{9A1E09FF-FE78-4D07-AB82-266D2F6146BD}" presName="negativeSpace" presStyleCnt="0"/>
      <dgm:spPr/>
    </dgm:pt>
    <dgm:pt modelId="{269778AF-4E37-4B44-9925-D03DA7D15894}" type="pres">
      <dgm:prSet presAssocID="{9A1E09FF-FE78-4D07-AB82-266D2F6146BD}" presName="childText" presStyleLbl="conFgAcc1" presStyleIdx="0" presStyleCnt="3">
        <dgm:presLayoutVars>
          <dgm:bulletEnabled val="1"/>
        </dgm:presLayoutVars>
      </dgm:prSet>
      <dgm:spPr/>
    </dgm:pt>
    <dgm:pt modelId="{88ECAEA0-59DD-478A-9C2D-FAEC39307D86}" type="pres">
      <dgm:prSet presAssocID="{49060554-E955-4E88-B1AC-9FA23E80C41A}" presName="spaceBetweenRectangles" presStyleCnt="0"/>
      <dgm:spPr/>
    </dgm:pt>
    <dgm:pt modelId="{046C70E1-F768-4AAF-980E-3B1B694209AF}" type="pres">
      <dgm:prSet presAssocID="{8FE69D57-3434-4827-8B13-6A17ED405FE7}" presName="parentLin" presStyleCnt="0"/>
      <dgm:spPr/>
    </dgm:pt>
    <dgm:pt modelId="{F825D7FB-A891-4CFA-9264-1F5CD58A66CE}" type="pres">
      <dgm:prSet presAssocID="{8FE69D57-3434-4827-8B13-6A17ED405FE7}" presName="parentLeftMargin" presStyleLbl="node1" presStyleIdx="0" presStyleCnt="3"/>
      <dgm:spPr/>
      <dgm:t>
        <a:bodyPr/>
        <a:lstStyle/>
        <a:p>
          <a:endParaRPr lang="en-US"/>
        </a:p>
      </dgm:t>
    </dgm:pt>
    <dgm:pt modelId="{132736E2-EAC8-46F6-856C-07A8070AED82}" type="pres">
      <dgm:prSet presAssocID="{8FE69D57-3434-4827-8B13-6A17ED405FE7}" presName="parentText" presStyleLbl="node1" presStyleIdx="1" presStyleCnt="3">
        <dgm:presLayoutVars>
          <dgm:chMax val="0"/>
          <dgm:bulletEnabled val="1"/>
        </dgm:presLayoutVars>
      </dgm:prSet>
      <dgm:spPr/>
      <dgm:t>
        <a:bodyPr/>
        <a:lstStyle/>
        <a:p>
          <a:endParaRPr lang="en-US"/>
        </a:p>
      </dgm:t>
    </dgm:pt>
    <dgm:pt modelId="{724759CD-36D4-4B54-A496-286C17707603}" type="pres">
      <dgm:prSet presAssocID="{8FE69D57-3434-4827-8B13-6A17ED405FE7}" presName="negativeSpace" presStyleCnt="0"/>
      <dgm:spPr/>
    </dgm:pt>
    <dgm:pt modelId="{D6D4587C-B6AF-427D-A202-254FB78DDF5B}" type="pres">
      <dgm:prSet presAssocID="{8FE69D57-3434-4827-8B13-6A17ED405FE7}" presName="childText" presStyleLbl="conFgAcc1" presStyleIdx="1" presStyleCnt="3">
        <dgm:presLayoutVars>
          <dgm:bulletEnabled val="1"/>
        </dgm:presLayoutVars>
      </dgm:prSet>
      <dgm:spPr/>
    </dgm:pt>
    <dgm:pt modelId="{FEC25597-B305-4834-8807-08E2AFBB4E4A}" type="pres">
      <dgm:prSet presAssocID="{E33B26DA-20C3-4E5D-87C3-AF9A30BB0E29}" presName="spaceBetweenRectangles" presStyleCnt="0"/>
      <dgm:spPr/>
    </dgm:pt>
    <dgm:pt modelId="{DB0658C9-360A-4665-AB94-72DEB68DAB01}" type="pres">
      <dgm:prSet presAssocID="{8E0C839F-BCFC-4718-9B93-70C1C77BF219}" presName="parentLin" presStyleCnt="0"/>
      <dgm:spPr/>
    </dgm:pt>
    <dgm:pt modelId="{6C02ABCD-AE6D-4BC7-B299-CE678F793FA4}" type="pres">
      <dgm:prSet presAssocID="{8E0C839F-BCFC-4718-9B93-70C1C77BF219}" presName="parentLeftMargin" presStyleLbl="node1" presStyleIdx="1" presStyleCnt="3"/>
      <dgm:spPr/>
      <dgm:t>
        <a:bodyPr/>
        <a:lstStyle/>
        <a:p>
          <a:endParaRPr lang="en-US"/>
        </a:p>
      </dgm:t>
    </dgm:pt>
    <dgm:pt modelId="{0F1F71F7-ABC7-4607-AEBC-770D925151F6}" type="pres">
      <dgm:prSet presAssocID="{8E0C839F-BCFC-4718-9B93-70C1C77BF219}" presName="parentText" presStyleLbl="node1" presStyleIdx="2" presStyleCnt="3">
        <dgm:presLayoutVars>
          <dgm:chMax val="0"/>
          <dgm:bulletEnabled val="1"/>
        </dgm:presLayoutVars>
      </dgm:prSet>
      <dgm:spPr/>
      <dgm:t>
        <a:bodyPr/>
        <a:lstStyle/>
        <a:p>
          <a:endParaRPr lang="en-US"/>
        </a:p>
      </dgm:t>
    </dgm:pt>
    <dgm:pt modelId="{A1C61873-CF7E-4F06-8F1F-FA40CD7470E6}" type="pres">
      <dgm:prSet presAssocID="{8E0C839F-BCFC-4718-9B93-70C1C77BF219}" presName="negativeSpace" presStyleCnt="0"/>
      <dgm:spPr/>
    </dgm:pt>
    <dgm:pt modelId="{B20D2E9B-3B87-486B-B2B5-EB74A8100B3F}" type="pres">
      <dgm:prSet presAssocID="{8E0C839F-BCFC-4718-9B93-70C1C77BF219}" presName="childText" presStyleLbl="conFgAcc1" presStyleIdx="2" presStyleCnt="3">
        <dgm:presLayoutVars>
          <dgm:bulletEnabled val="1"/>
        </dgm:presLayoutVars>
      </dgm:prSet>
      <dgm:spPr/>
    </dgm:pt>
  </dgm:ptLst>
  <dgm:cxnLst>
    <dgm:cxn modelId="{BD1A78BD-8A01-4228-AF40-ECF545DE1CF8}" type="presOf" srcId="{8E0C839F-BCFC-4718-9B93-70C1C77BF219}" destId="{6C02ABCD-AE6D-4BC7-B299-CE678F793FA4}" srcOrd="0" destOrd="0" presId="urn:microsoft.com/office/officeart/2005/8/layout/list1"/>
    <dgm:cxn modelId="{4BDB898A-5BE9-4A46-BF89-5254E04301AF}" srcId="{E41B6B4F-0DF6-4444-BCC2-6E04120E9546}" destId="{8FE69D57-3434-4827-8B13-6A17ED405FE7}" srcOrd="1" destOrd="0" parTransId="{51640AE3-B42E-4976-A3F6-1FC369F1B5E8}" sibTransId="{E33B26DA-20C3-4E5D-87C3-AF9A30BB0E29}"/>
    <dgm:cxn modelId="{CA220E65-13F0-4784-8729-7F498D9F8102}" type="presOf" srcId="{8FE69D57-3434-4827-8B13-6A17ED405FE7}" destId="{132736E2-EAC8-46F6-856C-07A8070AED82}" srcOrd="1" destOrd="0" presId="urn:microsoft.com/office/officeart/2005/8/layout/list1"/>
    <dgm:cxn modelId="{E4234D05-058D-4AC5-BC39-91A1FD76CEA7}" type="presOf" srcId="{E41B6B4F-0DF6-4444-BCC2-6E04120E9546}" destId="{73F9B4A9-2FB0-40CE-93A4-33709079080C}" srcOrd="0" destOrd="0" presId="urn:microsoft.com/office/officeart/2005/8/layout/list1"/>
    <dgm:cxn modelId="{05F8DE9E-E8CC-48EA-A5F4-1C386F0874D0}" type="presOf" srcId="{9A1E09FF-FE78-4D07-AB82-266D2F6146BD}" destId="{F6E95C52-DDF1-43B7-9EBA-E81EC804F75E}" srcOrd="1" destOrd="0" presId="urn:microsoft.com/office/officeart/2005/8/layout/list1"/>
    <dgm:cxn modelId="{026B7410-B0B7-462A-9885-B7A82D3F4B28}" srcId="{E41B6B4F-0DF6-4444-BCC2-6E04120E9546}" destId="{9A1E09FF-FE78-4D07-AB82-266D2F6146BD}" srcOrd="0" destOrd="0" parTransId="{4890801F-C14B-456F-8071-E0E7FEF36776}" sibTransId="{49060554-E955-4E88-B1AC-9FA23E80C41A}"/>
    <dgm:cxn modelId="{09E2EA39-CCDB-45B4-B597-86CDB7403E06}" srcId="{E41B6B4F-0DF6-4444-BCC2-6E04120E9546}" destId="{8E0C839F-BCFC-4718-9B93-70C1C77BF219}" srcOrd="2" destOrd="0" parTransId="{37231D5B-C5B2-4070-881A-0EB367F50BB2}" sibTransId="{F40388EF-8F8D-42AA-8433-B7B72C994DA4}"/>
    <dgm:cxn modelId="{67099EED-EEF5-4261-8C3A-B65AC5DE30D1}" type="presOf" srcId="{8FE69D57-3434-4827-8B13-6A17ED405FE7}" destId="{F825D7FB-A891-4CFA-9264-1F5CD58A66CE}" srcOrd="0" destOrd="0" presId="urn:microsoft.com/office/officeart/2005/8/layout/list1"/>
    <dgm:cxn modelId="{26B667FA-83B2-498C-AC43-950FD15F6F98}" type="presOf" srcId="{9A1E09FF-FE78-4D07-AB82-266D2F6146BD}" destId="{00137479-471E-413B-BF20-A0F9ECB91D1A}" srcOrd="0" destOrd="0" presId="urn:microsoft.com/office/officeart/2005/8/layout/list1"/>
    <dgm:cxn modelId="{8268DCCB-8503-4F85-981C-7B5FF1253D81}" type="presOf" srcId="{8E0C839F-BCFC-4718-9B93-70C1C77BF219}" destId="{0F1F71F7-ABC7-4607-AEBC-770D925151F6}" srcOrd="1" destOrd="0" presId="urn:microsoft.com/office/officeart/2005/8/layout/list1"/>
    <dgm:cxn modelId="{D7ED4765-8778-4040-B103-DFF5C1EAEE28}" type="presParOf" srcId="{73F9B4A9-2FB0-40CE-93A4-33709079080C}" destId="{B16F4B0C-19C5-4678-B0ED-0563C124DC9F}" srcOrd="0" destOrd="0" presId="urn:microsoft.com/office/officeart/2005/8/layout/list1"/>
    <dgm:cxn modelId="{BEA6AAB2-C274-4321-B6F7-008B07560BA2}" type="presParOf" srcId="{B16F4B0C-19C5-4678-B0ED-0563C124DC9F}" destId="{00137479-471E-413B-BF20-A0F9ECB91D1A}" srcOrd="0" destOrd="0" presId="urn:microsoft.com/office/officeart/2005/8/layout/list1"/>
    <dgm:cxn modelId="{6851AF33-64EC-4588-8A63-A845793024A9}" type="presParOf" srcId="{B16F4B0C-19C5-4678-B0ED-0563C124DC9F}" destId="{F6E95C52-DDF1-43B7-9EBA-E81EC804F75E}" srcOrd="1" destOrd="0" presId="urn:microsoft.com/office/officeart/2005/8/layout/list1"/>
    <dgm:cxn modelId="{21E8ED27-5305-483C-8B73-61385CB06E71}" type="presParOf" srcId="{73F9B4A9-2FB0-40CE-93A4-33709079080C}" destId="{E679D302-E9E9-4BCB-9FC8-4047EB6638CD}" srcOrd="1" destOrd="0" presId="urn:microsoft.com/office/officeart/2005/8/layout/list1"/>
    <dgm:cxn modelId="{2EFF02E0-142B-49C3-A2D4-9B6AC9813EA5}" type="presParOf" srcId="{73F9B4A9-2FB0-40CE-93A4-33709079080C}" destId="{269778AF-4E37-4B44-9925-D03DA7D15894}" srcOrd="2" destOrd="0" presId="urn:microsoft.com/office/officeart/2005/8/layout/list1"/>
    <dgm:cxn modelId="{FBB2A35C-FFDD-49D8-B6A5-993FEA8ECEB0}" type="presParOf" srcId="{73F9B4A9-2FB0-40CE-93A4-33709079080C}" destId="{88ECAEA0-59DD-478A-9C2D-FAEC39307D86}" srcOrd="3" destOrd="0" presId="urn:microsoft.com/office/officeart/2005/8/layout/list1"/>
    <dgm:cxn modelId="{B4922DEB-1719-481D-B7BD-25D2122426DC}" type="presParOf" srcId="{73F9B4A9-2FB0-40CE-93A4-33709079080C}" destId="{046C70E1-F768-4AAF-980E-3B1B694209AF}" srcOrd="4" destOrd="0" presId="urn:microsoft.com/office/officeart/2005/8/layout/list1"/>
    <dgm:cxn modelId="{287F2F79-F61E-40D6-A520-53784A95CD79}" type="presParOf" srcId="{046C70E1-F768-4AAF-980E-3B1B694209AF}" destId="{F825D7FB-A891-4CFA-9264-1F5CD58A66CE}" srcOrd="0" destOrd="0" presId="urn:microsoft.com/office/officeart/2005/8/layout/list1"/>
    <dgm:cxn modelId="{677AC426-154E-4824-B669-89606C127117}" type="presParOf" srcId="{046C70E1-F768-4AAF-980E-3B1B694209AF}" destId="{132736E2-EAC8-46F6-856C-07A8070AED82}" srcOrd="1" destOrd="0" presId="urn:microsoft.com/office/officeart/2005/8/layout/list1"/>
    <dgm:cxn modelId="{A166EF9B-5A6A-4D00-BA82-DE5945F1FA16}" type="presParOf" srcId="{73F9B4A9-2FB0-40CE-93A4-33709079080C}" destId="{724759CD-36D4-4B54-A496-286C17707603}" srcOrd="5" destOrd="0" presId="urn:microsoft.com/office/officeart/2005/8/layout/list1"/>
    <dgm:cxn modelId="{F7F4DD51-ADAD-4743-9F8A-3A30CE022725}" type="presParOf" srcId="{73F9B4A9-2FB0-40CE-93A4-33709079080C}" destId="{D6D4587C-B6AF-427D-A202-254FB78DDF5B}" srcOrd="6" destOrd="0" presId="urn:microsoft.com/office/officeart/2005/8/layout/list1"/>
    <dgm:cxn modelId="{11148940-0675-47D2-815A-21B05E5B9601}" type="presParOf" srcId="{73F9B4A9-2FB0-40CE-93A4-33709079080C}" destId="{FEC25597-B305-4834-8807-08E2AFBB4E4A}" srcOrd="7" destOrd="0" presId="urn:microsoft.com/office/officeart/2005/8/layout/list1"/>
    <dgm:cxn modelId="{B78FE5BA-DCEE-482C-9D84-F112A32BA1DE}" type="presParOf" srcId="{73F9B4A9-2FB0-40CE-93A4-33709079080C}" destId="{DB0658C9-360A-4665-AB94-72DEB68DAB01}" srcOrd="8" destOrd="0" presId="urn:microsoft.com/office/officeart/2005/8/layout/list1"/>
    <dgm:cxn modelId="{F0B500AC-4D1F-48CC-AF58-04386A81D599}" type="presParOf" srcId="{DB0658C9-360A-4665-AB94-72DEB68DAB01}" destId="{6C02ABCD-AE6D-4BC7-B299-CE678F793FA4}" srcOrd="0" destOrd="0" presId="urn:microsoft.com/office/officeart/2005/8/layout/list1"/>
    <dgm:cxn modelId="{1B6C7711-EF46-48D2-9E4A-3EC1FF957791}" type="presParOf" srcId="{DB0658C9-360A-4665-AB94-72DEB68DAB01}" destId="{0F1F71F7-ABC7-4607-AEBC-770D925151F6}" srcOrd="1" destOrd="0" presId="urn:microsoft.com/office/officeart/2005/8/layout/list1"/>
    <dgm:cxn modelId="{F7CB48D9-569F-423B-9D39-E47548233B68}" type="presParOf" srcId="{73F9B4A9-2FB0-40CE-93A4-33709079080C}" destId="{A1C61873-CF7E-4F06-8F1F-FA40CD7470E6}" srcOrd="9" destOrd="0" presId="urn:microsoft.com/office/officeart/2005/8/layout/list1"/>
    <dgm:cxn modelId="{06E40E67-07AC-4C19-AAA3-16B6B0B9E9BE}" type="presParOf" srcId="{73F9B4A9-2FB0-40CE-93A4-33709079080C}" destId="{B20D2E9B-3B87-486B-B2B5-EB74A8100B3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7612A6-5C20-4CF1-A611-0F4C1D41B47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MY"/>
        </a:p>
      </dgm:t>
    </dgm:pt>
    <dgm:pt modelId="{9182A744-8A0B-43A8-8E5C-14A12948C109}">
      <dgm:prSet/>
      <dgm:spPr/>
      <dgm:t>
        <a:bodyPr/>
        <a:lstStyle/>
        <a:p>
          <a:r>
            <a:rPr lang="en-US" dirty="0">
              <a:solidFill>
                <a:schemeClr val="tx1"/>
              </a:solidFill>
            </a:rPr>
            <a:t>Cost of Software Quality</a:t>
          </a:r>
          <a:endParaRPr lang="en-MY" dirty="0">
            <a:solidFill>
              <a:schemeClr val="tx1"/>
            </a:solidFill>
          </a:endParaRPr>
        </a:p>
      </dgm:t>
    </dgm:pt>
    <dgm:pt modelId="{02882470-CFEA-4CF0-BCBE-87C004AFDFAD}" type="parTrans" cxnId="{7AC60E7C-6291-48EA-859C-672A20694F99}">
      <dgm:prSet/>
      <dgm:spPr/>
      <dgm:t>
        <a:bodyPr/>
        <a:lstStyle/>
        <a:p>
          <a:endParaRPr lang="en-MY"/>
        </a:p>
      </dgm:t>
    </dgm:pt>
    <dgm:pt modelId="{D9FBD522-97CD-4AD3-9E7F-06817BB19686}" type="sibTrans" cxnId="{7AC60E7C-6291-48EA-859C-672A20694F99}">
      <dgm:prSet/>
      <dgm:spPr/>
      <dgm:t>
        <a:bodyPr/>
        <a:lstStyle/>
        <a:p>
          <a:endParaRPr lang="en-MY"/>
        </a:p>
      </dgm:t>
    </dgm:pt>
    <dgm:pt modelId="{6541CE24-5C14-480C-AFEF-F440F75011B4}">
      <dgm:prSet/>
      <dgm:spPr/>
      <dgm:t>
        <a:bodyPr/>
        <a:lstStyle/>
        <a:p>
          <a:r>
            <a:rPr lang="en-US" dirty="0">
              <a:solidFill>
                <a:schemeClr val="tx1"/>
              </a:solidFill>
            </a:rPr>
            <a:t>Control Cost</a:t>
          </a:r>
          <a:endParaRPr lang="en-MY" dirty="0">
            <a:solidFill>
              <a:schemeClr val="tx1"/>
            </a:solidFill>
          </a:endParaRPr>
        </a:p>
      </dgm:t>
    </dgm:pt>
    <dgm:pt modelId="{A443143C-85BD-414D-ACA1-97A7E93680E4}" type="parTrans" cxnId="{53E80E67-00ED-4D6E-95B0-7754F68E64DC}">
      <dgm:prSet/>
      <dgm:spPr/>
      <dgm:t>
        <a:bodyPr/>
        <a:lstStyle/>
        <a:p>
          <a:endParaRPr lang="en-MY"/>
        </a:p>
      </dgm:t>
    </dgm:pt>
    <dgm:pt modelId="{C219ADC3-BA9E-439F-88FC-F80F75525C96}" type="sibTrans" cxnId="{53E80E67-00ED-4D6E-95B0-7754F68E64DC}">
      <dgm:prSet/>
      <dgm:spPr/>
      <dgm:t>
        <a:bodyPr/>
        <a:lstStyle/>
        <a:p>
          <a:endParaRPr lang="en-MY"/>
        </a:p>
      </dgm:t>
    </dgm:pt>
    <dgm:pt modelId="{5A0DFFAF-5688-4432-A285-E7156C36B2E2}">
      <dgm:prSet/>
      <dgm:spPr/>
      <dgm:t>
        <a:bodyPr/>
        <a:lstStyle/>
        <a:p>
          <a:r>
            <a:rPr lang="en-US">
              <a:solidFill>
                <a:schemeClr val="tx1"/>
              </a:solidFill>
            </a:rPr>
            <a:t>Prevention Cost</a:t>
          </a:r>
          <a:endParaRPr lang="en-MY">
            <a:solidFill>
              <a:schemeClr val="tx1"/>
            </a:solidFill>
          </a:endParaRPr>
        </a:p>
      </dgm:t>
    </dgm:pt>
    <dgm:pt modelId="{91A0EB42-A6C6-4DF2-B6CE-89D3C4AC47A9}" type="parTrans" cxnId="{BCD4E98C-ABF6-4671-BA85-D9DC594F4A71}">
      <dgm:prSet/>
      <dgm:spPr/>
      <dgm:t>
        <a:bodyPr/>
        <a:lstStyle/>
        <a:p>
          <a:endParaRPr lang="en-MY"/>
        </a:p>
      </dgm:t>
    </dgm:pt>
    <dgm:pt modelId="{CC955169-3C87-40AF-A0C0-08F2F79244DD}" type="sibTrans" cxnId="{BCD4E98C-ABF6-4671-BA85-D9DC594F4A71}">
      <dgm:prSet/>
      <dgm:spPr/>
      <dgm:t>
        <a:bodyPr/>
        <a:lstStyle/>
        <a:p>
          <a:endParaRPr lang="en-MY"/>
        </a:p>
      </dgm:t>
    </dgm:pt>
    <dgm:pt modelId="{9D939978-66EA-4E2C-BDA1-8D7E66B49539}">
      <dgm:prSet/>
      <dgm:spPr/>
      <dgm:t>
        <a:bodyPr/>
        <a:lstStyle/>
        <a:p>
          <a:r>
            <a:rPr lang="en-US">
              <a:solidFill>
                <a:schemeClr val="tx1"/>
              </a:solidFill>
            </a:rPr>
            <a:t>Appraisal Cost</a:t>
          </a:r>
          <a:endParaRPr lang="en-MY">
            <a:solidFill>
              <a:schemeClr val="tx1"/>
            </a:solidFill>
          </a:endParaRPr>
        </a:p>
      </dgm:t>
    </dgm:pt>
    <dgm:pt modelId="{504B501D-09A8-4B1C-A90F-4DFE357EC7F6}" type="parTrans" cxnId="{3A5F3B09-E8B8-4AD9-818E-1065F429BA76}">
      <dgm:prSet/>
      <dgm:spPr/>
      <dgm:t>
        <a:bodyPr/>
        <a:lstStyle/>
        <a:p>
          <a:endParaRPr lang="en-MY"/>
        </a:p>
      </dgm:t>
    </dgm:pt>
    <dgm:pt modelId="{5AD8EFE3-91E3-4B28-8100-8AFB030710E5}" type="sibTrans" cxnId="{3A5F3B09-E8B8-4AD9-818E-1065F429BA76}">
      <dgm:prSet/>
      <dgm:spPr/>
      <dgm:t>
        <a:bodyPr/>
        <a:lstStyle/>
        <a:p>
          <a:endParaRPr lang="en-MY"/>
        </a:p>
      </dgm:t>
    </dgm:pt>
    <dgm:pt modelId="{6753895D-FDB4-4D67-923F-7320F4DC3A9B}">
      <dgm:prSet/>
      <dgm:spPr/>
      <dgm:t>
        <a:bodyPr/>
        <a:lstStyle/>
        <a:p>
          <a:r>
            <a:rPr lang="en-US" dirty="0">
              <a:solidFill>
                <a:schemeClr val="tx1"/>
              </a:solidFill>
            </a:rPr>
            <a:t>Failure Cost</a:t>
          </a:r>
          <a:endParaRPr lang="en-MY" dirty="0">
            <a:solidFill>
              <a:schemeClr val="tx1"/>
            </a:solidFill>
          </a:endParaRPr>
        </a:p>
      </dgm:t>
    </dgm:pt>
    <dgm:pt modelId="{1B2DA526-9DEC-459B-918C-90210BFAB5E5}" type="parTrans" cxnId="{E5A82482-CE7F-4258-8E2F-88007DDFAE60}">
      <dgm:prSet/>
      <dgm:spPr/>
      <dgm:t>
        <a:bodyPr/>
        <a:lstStyle/>
        <a:p>
          <a:endParaRPr lang="en-MY"/>
        </a:p>
      </dgm:t>
    </dgm:pt>
    <dgm:pt modelId="{6C7434C4-26BD-48FE-B502-E5A1BDAD4C4D}" type="sibTrans" cxnId="{E5A82482-CE7F-4258-8E2F-88007DDFAE60}">
      <dgm:prSet/>
      <dgm:spPr/>
      <dgm:t>
        <a:bodyPr/>
        <a:lstStyle/>
        <a:p>
          <a:endParaRPr lang="en-MY"/>
        </a:p>
      </dgm:t>
    </dgm:pt>
    <dgm:pt modelId="{492F956B-1117-4443-A3D8-82B4AF58BFF6}">
      <dgm:prSet/>
      <dgm:spPr/>
      <dgm:t>
        <a:bodyPr/>
        <a:lstStyle/>
        <a:p>
          <a:r>
            <a:rPr lang="en-US" dirty="0">
              <a:solidFill>
                <a:schemeClr val="tx1"/>
              </a:solidFill>
            </a:rPr>
            <a:t>Internal Failure Cost</a:t>
          </a:r>
          <a:endParaRPr lang="en-MY" dirty="0">
            <a:solidFill>
              <a:schemeClr val="tx1"/>
            </a:solidFill>
          </a:endParaRPr>
        </a:p>
      </dgm:t>
    </dgm:pt>
    <dgm:pt modelId="{07AAC52D-41F4-4F31-9450-1AA1F1104A39}" type="parTrans" cxnId="{872F118E-5F0D-4A4C-A5A1-752B9EF07BA0}">
      <dgm:prSet/>
      <dgm:spPr/>
      <dgm:t>
        <a:bodyPr/>
        <a:lstStyle/>
        <a:p>
          <a:endParaRPr lang="en-MY"/>
        </a:p>
      </dgm:t>
    </dgm:pt>
    <dgm:pt modelId="{DCA3FC93-D86B-446D-B8D5-16E24A8E8776}" type="sibTrans" cxnId="{872F118E-5F0D-4A4C-A5A1-752B9EF07BA0}">
      <dgm:prSet/>
      <dgm:spPr/>
      <dgm:t>
        <a:bodyPr/>
        <a:lstStyle/>
        <a:p>
          <a:endParaRPr lang="en-MY"/>
        </a:p>
      </dgm:t>
    </dgm:pt>
    <dgm:pt modelId="{C810E048-90C7-4FC4-BB7E-2D87CB4B4C43}">
      <dgm:prSet/>
      <dgm:spPr/>
      <dgm:t>
        <a:bodyPr/>
        <a:lstStyle/>
        <a:p>
          <a:r>
            <a:rPr lang="en-US" dirty="0">
              <a:solidFill>
                <a:schemeClr val="tx1"/>
              </a:solidFill>
            </a:rPr>
            <a:t>External Failure Cost</a:t>
          </a:r>
          <a:endParaRPr lang="en-MY" dirty="0">
            <a:solidFill>
              <a:schemeClr val="tx1"/>
            </a:solidFill>
          </a:endParaRPr>
        </a:p>
      </dgm:t>
    </dgm:pt>
    <dgm:pt modelId="{9085F83F-DA41-4743-A5F3-9387ED7BD8F4}" type="parTrans" cxnId="{73CEF585-FBF0-4962-ADBC-960EC770B483}">
      <dgm:prSet/>
      <dgm:spPr/>
      <dgm:t>
        <a:bodyPr/>
        <a:lstStyle/>
        <a:p>
          <a:endParaRPr lang="en-MY"/>
        </a:p>
      </dgm:t>
    </dgm:pt>
    <dgm:pt modelId="{3C45FEC7-FC99-4C01-BCBF-1651EB50D674}" type="sibTrans" cxnId="{73CEF585-FBF0-4962-ADBC-960EC770B483}">
      <dgm:prSet/>
      <dgm:spPr/>
      <dgm:t>
        <a:bodyPr/>
        <a:lstStyle/>
        <a:p>
          <a:endParaRPr lang="en-MY"/>
        </a:p>
      </dgm:t>
    </dgm:pt>
    <dgm:pt modelId="{D6D7150F-2A4E-4079-BD07-2C178A6A34E2}" type="pres">
      <dgm:prSet presAssocID="{D37612A6-5C20-4CF1-A611-0F4C1D41B470}" presName="hierChild1" presStyleCnt="0">
        <dgm:presLayoutVars>
          <dgm:orgChart val="1"/>
          <dgm:chPref val="1"/>
          <dgm:dir/>
          <dgm:animOne val="branch"/>
          <dgm:animLvl val="lvl"/>
          <dgm:resizeHandles/>
        </dgm:presLayoutVars>
      </dgm:prSet>
      <dgm:spPr/>
      <dgm:t>
        <a:bodyPr/>
        <a:lstStyle/>
        <a:p>
          <a:endParaRPr lang="en-US"/>
        </a:p>
      </dgm:t>
    </dgm:pt>
    <dgm:pt modelId="{E18848DC-3C77-44C8-9601-E35FE123104A}" type="pres">
      <dgm:prSet presAssocID="{9182A744-8A0B-43A8-8E5C-14A12948C109}" presName="hierRoot1" presStyleCnt="0">
        <dgm:presLayoutVars>
          <dgm:hierBranch val="init"/>
        </dgm:presLayoutVars>
      </dgm:prSet>
      <dgm:spPr/>
    </dgm:pt>
    <dgm:pt modelId="{D74AAF5E-26C4-47A9-81C2-01B8339693E6}" type="pres">
      <dgm:prSet presAssocID="{9182A744-8A0B-43A8-8E5C-14A12948C109}" presName="rootComposite1" presStyleCnt="0"/>
      <dgm:spPr/>
    </dgm:pt>
    <dgm:pt modelId="{47AE54E6-A040-43B5-BB0E-71A328E26A54}" type="pres">
      <dgm:prSet presAssocID="{9182A744-8A0B-43A8-8E5C-14A12948C109}" presName="rootText1" presStyleLbl="node0" presStyleIdx="0" presStyleCnt="1" custScaleX="270800">
        <dgm:presLayoutVars>
          <dgm:chPref val="3"/>
        </dgm:presLayoutVars>
      </dgm:prSet>
      <dgm:spPr/>
      <dgm:t>
        <a:bodyPr/>
        <a:lstStyle/>
        <a:p>
          <a:endParaRPr lang="en-US"/>
        </a:p>
      </dgm:t>
    </dgm:pt>
    <dgm:pt modelId="{3977ED23-A2B2-4943-8D65-5289EB1B7E4F}" type="pres">
      <dgm:prSet presAssocID="{9182A744-8A0B-43A8-8E5C-14A12948C109}" presName="rootConnector1" presStyleLbl="node1" presStyleIdx="0" presStyleCnt="0"/>
      <dgm:spPr/>
      <dgm:t>
        <a:bodyPr/>
        <a:lstStyle/>
        <a:p>
          <a:endParaRPr lang="en-US"/>
        </a:p>
      </dgm:t>
    </dgm:pt>
    <dgm:pt modelId="{E15AB904-7695-46D7-BE2A-5E30208D5C4A}" type="pres">
      <dgm:prSet presAssocID="{9182A744-8A0B-43A8-8E5C-14A12948C109}" presName="hierChild2" presStyleCnt="0"/>
      <dgm:spPr/>
    </dgm:pt>
    <dgm:pt modelId="{A752A50D-612E-415B-9B91-79F59BBCD371}" type="pres">
      <dgm:prSet presAssocID="{A443143C-85BD-414D-ACA1-97A7E93680E4}" presName="Name37" presStyleLbl="parChTrans1D2" presStyleIdx="0" presStyleCnt="2"/>
      <dgm:spPr/>
      <dgm:t>
        <a:bodyPr/>
        <a:lstStyle/>
        <a:p>
          <a:endParaRPr lang="en-US"/>
        </a:p>
      </dgm:t>
    </dgm:pt>
    <dgm:pt modelId="{7E93C5FE-02F4-45A9-B46C-095DC15D7610}" type="pres">
      <dgm:prSet presAssocID="{6541CE24-5C14-480C-AFEF-F440F75011B4}" presName="hierRoot2" presStyleCnt="0">
        <dgm:presLayoutVars>
          <dgm:hierBranch val="init"/>
        </dgm:presLayoutVars>
      </dgm:prSet>
      <dgm:spPr/>
    </dgm:pt>
    <dgm:pt modelId="{978EEB8A-0406-4D70-B28B-97275278AA36}" type="pres">
      <dgm:prSet presAssocID="{6541CE24-5C14-480C-AFEF-F440F75011B4}" presName="rootComposite" presStyleCnt="0"/>
      <dgm:spPr/>
    </dgm:pt>
    <dgm:pt modelId="{872BAB67-17DF-4D54-B441-823B6025BBC6}" type="pres">
      <dgm:prSet presAssocID="{6541CE24-5C14-480C-AFEF-F440F75011B4}" presName="rootText" presStyleLbl="node2" presStyleIdx="0" presStyleCnt="2" custScaleX="120294">
        <dgm:presLayoutVars>
          <dgm:chPref val="3"/>
        </dgm:presLayoutVars>
      </dgm:prSet>
      <dgm:spPr/>
      <dgm:t>
        <a:bodyPr/>
        <a:lstStyle/>
        <a:p>
          <a:endParaRPr lang="en-US"/>
        </a:p>
      </dgm:t>
    </dgm:pt>
    <dgm:pt modelId="{2ECA6066-C46F-4764-98E8-7A5D9D08A6F8}" type="pres">
      <dgm:prSet presAssocID="{6541CE24-5C14-480C-AFEF-F440F75011B4}" presName="rootConnector" presStyleLbl="node2" presStyleIdx="0" presStyleCnt="2"/>
      <dgm:spPr/>
      <dgm:t>
        <a:bodyPr/>
        <a:lstStyle/>
        <a:p>
          <a:endParaRPr lang="en-US"/>
        </a:p>
      </dgm:t>
    </dgm:pt>
    <dgm:pt modelId="{C0CC857A-7196-41ED-9777-831F3DC6BEB5}" type="pres">
      <dgm:prSet presAssocID="{6541CE24-5C14-480C-AFEF-F440F75011B4}" presName="hierChild4" presStyleCnt="0"/>
      <dgm:spPr/>
    </dgm:pt>
    <dgm:pt modelId="{959AE209-C8BF-4EEA-8B73-A0A6EC8BC9FE}" type="pres">
      <dgm:prSet presAssocID="{91A0EB42-A6C6-4DF2-B6CE-89D3C4AC47A9}" presName="Name37" presStyleLbl="parChTrans1D3" presStyleIdx="0" presStyleCnt="4"/>
      <dgm:spPr/>
      <dgm:t>
        <a:bodyPr/>
        <a:lstStyle/>
        <a:p>
          <a:endParaRPr lang="en-US"/>
        </a:p>
      </dgm:t>
    </dgm:pt>
    <dgm:pt modelId="{2543B347-BAB5-4088-A039-6A50D92105E2}" type="pres">
      <dgm:prSet presAssocID="{5A0DFFAF-5688-4432-A285-E7156C36B2E2}" presName="hierRoot2" presStyleCnt="0">
        <dgm:presLayoutVars>
          <dgm:hierBranch val="init"/>
        </dgm:presLayoutVars>
      </dgm:prSet>
      <dgm:spPr/>
    </dgm:pt>
    <dgm:pt modelId="{D0E4FD78-9FB5-47F5-A28E-75C9A5AE5F4D}" type="pres">
      <dgm:prSet presAssocID="{5A0DFFAF-5688-4432-A285-E7156C36B2E2}" presName="rootComposite" presStyleCnt="0"/>
      <dgm:spPr/>
    </dgm:pt>
    <dgm:pt modelId="{5B84F331-DA68-4AC4-978C-CF98E9368178}" type="pres">
      <dgm:prSet presAssocID="{5A0DFFAF-5688-4432-A285-E7156C36B2E2}" presName="rootText" presStyleLbl="node3" presStyleIdx="0" presStyleCnt="4">
        <dgm:presLayoutVars>
          <dgm:chPref val="3"/>
        </dgm:presLayoutVars>
      </dgm:prSet>
      <dgm:spPr/>
      <dgm:t>
        <a:bodyPr/>
        <a:lstStyle/>
        <a:p>
          <a:endParaRPr lang="en-US"/>
        </a:p>
      </dgm:t>
    </dgm:pt>
    <dgm:pt modelId="{FEDFF532-8DCA-4006-A41F-65265569307C}" type="pres">
      <dgm:prSet presAssocID="{5A0DFFAF-5688-4432-A285-E7156C36B2E2}" presName="rootConnector" presStyleLbl="node3" presStyleIdx="0" presStyleCnt="4"/>
      <dgm:spPr/>
      <dgm:t>
        <a:bodyPr/>
        <a:lstStyle/>
        <a:p>
          <a:endParaRPr lang="en-US"/>
        </a:p>
      </dgm:t>
    </dgm:pt>
    <dgm:pt modelId="{01D70ACE-4EDC-4A01-BF39-3CE19754ACDF}" type="pres">
      <dgm:prSet presAssocID="{5A0DFFAF-5688-4432-A285-E7156C36B2E2}" presName="hierChild4" presStyleCnt="0"/>
      <dgm:spPr/>
    </dgm:pt>
    <dgm:pt modelId="{C1FB508E-7ADE-4CE8-BC08-DCB809AAA9BD}" type="pres">
      <dgm:prSet presAssocID="{5A0DFFAF-5688-4432-A285-E7156C36B2E2}" presName="hierChild5" presStyleCnt="0"/>
      <dgm:spPr/>
    </dgm:pt>
    <dgm:pt modelId="{48087BE8-32EC-4F67-9D27-A549DB822778}" type="pres">
      <dgm:prSet presAssocID="{504B501D-09A8-4B1C-A90F-4DFE357EC7F6}" presName="Name37" presStyleLbl="parChTrans1D3" presStyleIdx="1" presStyleCnt="4"/>
      <dgm:spPr/>
      <dgm:t>
        <a:bodyPr/>
        <a:lstStyle/>
        <a:p>
          <a:endParaRPr lang="en-US"/>
        </a:p>
      </dgm:t>
    </dgm:pt>
    <dgm:pt modelId="{B5D4F96C-16B0-48F0-809E-E407C31934B9}" type="pres">
      <dgm:prSet presAssocID="{9D939978-66EA-4E2C-BDA1-8D7E66B49539}" presName="hierRoot2" presStyleCnt="0">
        <dgm:presLayoutVars>
          <dgm:hierBranch val="init"/>
        </dgm:presLayoutVars>
      </dgm:prSet>
      <dgm:spPr/>
    </dgm:pt>
    <dgm:pt modelId="{C691D5CE-1DD0-4723-9030-321C6DF52779}" type="pres">
      <dgm:prSet presAssocID="{9D939978-66EA-4E2C-BDA1-8D7E66B49539}" presName="rootComposite" presStyleCnt="0"/>
      <dgm:spPr/>
    </dgm:pt>
    <dgm:pt modelId="{4C13B5F4-6EDC-4AF0-8509-78C45C2D2D11}" type="pres">
      <dgm:prSet presAssocID="{9D939978-66EA-4E2C-BDA1-8D7E66B49539}" presName="rootText" presStyleLbl="node3" presStyleIdx="1" presStyleCnt="4">
        <dgm:presLayoutVars>
          <dgm:chPref val="3"/>
        </dgm:presLayoutVars>
      </dgm:prSet>
      <dgm:spPr/>
      <dgm:t>
        <a:bodyPr/>
        <a:lstStyle/>
        <a:p>
          <a:endParaRPr lang="en-US"/>
        </a:p>
      </dgm:t>
    </dgm:pt>
    <dgm:pt modelId="{BC2E79B0-A60B-4A97-BB2B-7E24969A5058}" type="pres">
      <dgm:prSet presAssocID="{9D939978-66EA-4E2C-BDA1-8D7E66B49539}" presName="rootConnector" presStyleLbl="node3" presStyleIdx="1" presStyleCnt="4"/>
      <dgm:spPr/>
      <dgm:t>
        <a:bodyPr/>
        <a:lstStyle/>
        <a:p>
          <a:endParaRPr lang="en-US"/>
        </a:p>
      </dgm:t>
    </dgm:pt>
    <dgm:pt modelId="{AE57553A-5624-4EB6-96E8-D1B028064DE7}" type="pres">
      <dgm:prSet presAssocID="{9D939978-66EA-4E2C-BDA1-8D7E66B49539}" presName="hierChild4" presStyleCnt="0"/>
      <dgm:spPr/>
    </dgm:pt>
    <dgm:pt modelId="{9E7676E3-82CC-427A-8F7B-6F79ABED9466}" type="pres">
      <dgm:prSet presAssocID="{9D939978-66EA-4E2C-BDA1-8D7E66B49539}" presName="hierChild5" presStyleCnt="0"/>
      <dgm:spPr/>
    </dgm:pt>
    <dgm:pt modelId="{438CA487-9566-43B5-A570-358B6D6CCB63}" type="pres">
      <dgm:prSet presAssocID="{6541CE24-5C14-480C-AFEF-F440F75011B4}" presName="hierChild5" presStyleCnt="0"/>
      <dgm:spPr/>
    </dgm:pt>
    <dgm:pt modelId="{0928F1B5-2799-4E0F-9CA8-872D156E8230}" type="pres">
      <dgm:prSet presAssocID="{1B2DA526-9DEC-459B-918C-90210BFAB5E5}" presName="Name37" presStyleLbl="parChTrans1D2" presStyleIdx="1" presStyleCnt="2"/>
      <dgm:spPr/>
      <dgm:t>
        <a:bodyPr/>
        <a:lstStyle/>
        <a:p>
          <a:endParaRPr lang="en-US"/>
        </a:p>
      </dgm:t>
    </dgm:pt>
    <dgm:pt modelId="{1B3821A7-F7F2-46EA-9053-C7D9A5A894B1}" type="pres">
      <dgm:prSet presAssocID="{6753895D-FDB4-4D67-923F-7320F4DC3A9B}" presName="hierRoot2" presStyleCnt="0">
        <dgm:presLayoutVars>
          <dgm:hierBranch val="init"/>
        </dgm:presLayoutVars>
      </dgm:prSet>
      <dgm:spPr/>
    </dgm:pt>
    <dgm:pt modelId="{355279F9-461A-4026-B595-0586C91A74D3}" type="pres">
      <dgm:prSet presAssocID="{6753895D-FDB4-4D67-923F-7320F4DC3A9B}" presName="rootComposite" presStyleCnt="0"/>
      <dgm:spPr/>
    </dgm:pt>
    <dgm:pt modelId="{CA8409CF-BD1B-4912-B152-44018D4A2524}" type="pres">
      <dgm:prSet presAssocID="{6753895D-FDB4-4D67-923F-7320F4DC3A9B}" presName="rootText" presStyleLbl="node2" presStyleIdx="1" presStyleCnt="2" custScaleX="124902">
        <dgm:presLayoutVars>
          <dgm:chPref val="3"/>
        </dgm:presLayoutVars>
      </dgm:prSet>
      <dgm:spPr/>
      <dgm:t>
        <a:bodyPr/>
        <a:lstStyle/>
        <a:p>
          <a:endParaRPr lang="en-US"/>
        </a:p>
      </dgm:t>
    </dgm:pt>
    <dgm:pt modelId="{A6336EF3-B1F9-4560-A181-D669E9BD2BB4}" type="pres">
      <dgm:prSet presAssocID="{6753895D-FDB4-4D67-923F-7320F4DC3A9B}" presName="rootConnector" presStyleLbl="node2" presStyleIdx="1" presStyleCnt="2"/>
      <dgm:spPr/>
      <dgm:t>
        <a:bodyPr/>
        <a:lstStyle/>
        <a:p>
          <a:endParaRPr lang="en-US"/>
        </a:p>
      </dgm:t>
    </dgm:pt>
    <dgm:pt modelId="{70940649-3347-4DE9-ADCE-16BD3CD880D2}" type="pres">
      <dgm:prSet presAssocID="{6753895D-FDB4-4D67-923F-7320F4DC3A9B}" presName="hierChild4" presStyleCnt="0"/>
      <dgm:spPr/>
    </dgm:pt>
    <dgm:pt modelId="{286B38AE-75EB-4E89-B4A7-BCA0213233D4}" type="pres">
      <dgm:prSet presAssocID="{07AAC52D-41F4-4F31-9450-1AA1F1104A39}" presName="Name37" presStyleLbl="parChTrans1D3" presStyleIdx="2" presStyleCnt="4"/>
      <dgm:spPr/>
      <dgm:t>
        <a:bodyPr/>
        <a:lstStyle/>
        <a:p>
          <a:endParaRPr lang="en-US"/>
        </a:p>
      </dgm:t>
    </dgm:pt>
    <dgm:pt modelId="{FE6FE24E-2732-45F4-9FD5-89195A6FCABF}" type="pres">
      <dgm:prSet presAssocID="{492F956B-1117-4443-A3D8-82B4AF58BFF6}" presName="hierRoot2" presStyleCnt="0">
        <dgm:presLayoutVars>
          <dgm:hierBranch val="init"/>
        </dgm:presLayoutVars>
      </dgm:prSet>
      <dgm:spPr/>
    </dgm:pt>
    <dgm:pt modelId="{5D011E5E-C459-4AB8-B8F8-74588FAFC17B}" type="pres">
      <dgm:prSet presAssocID="{492F956B-1117-4443-A3D8-82B4AF58BFF6}" presName="rootComposite" presStyleCnt="0"/>
      <dgm:spPr/>
    </dgm:pt>
    <dgm:pt modelId="{1E9390C4-9C5D-46E4-861C-B50807DCA694}" type="pres">
      <dgm:prSet presAssocID="{492F956B-1117-4443-A3D8-82B4AF58BFF6}" presName="rootText" presStyleLbl="node3" presStyleIdx="2" presStyleCnt="4" custScaleX="137048">
        <dgm:presLayoutVars>
          <dgm:chPref val="3"/>
        </dgm:presLayoutVars>
      </dgm:prSet>
      <dgm:spPr/>
      <dgm:t>
        <a:bodyPr/>
        <a:lstStyle/>
        <a:p>
          <a:endParaRPr lang="en-US"/>
        </a:p>
      </dgm:t>
    </dgm:pt>
    <dgm:pt modelId="{E586E98A-8018-4B6C-B4C2-33B0E89F799F}" type="pres">
      <dgm:prSet presAssocID="{492F956B-1117-4443-A3D8-82B4AF58BFF6}" presName="rootConnector" presStyleLbl="node3" presStyleIdx="2" presStyleCnt="4"/>
      <dgm:spPr/>
      <dgm:t>
        <a:bodyPr/>
        <a:lstStyle/>
        <a:p>
          <a:endParaRPr lang="en-US"/>
        </a:p>
      </dgm:t>
    </dgm:pt>
    <dgm:pt modelId="{EE8894E5-AAC9-41EA-87D1-7BE7CFC2A8B8}" type="pres">
      <dgm:prSet presAssocID="{492F956B-1117-4443-A3D8-82B4AF58BFF6}" presName="hierChild4" presStyleCnt="0"/>
      <dgm:spPr/>
    </dgm:pt>
    <dgm:pt modelId="{528C4F26-9584-4416-A41C-EC05D50BCC9B}" type="pres">
      <dgm:prSet presAssocID="{492F956B-1117-4443-A3D8-82B4AF58BFF6}" presName="hierChild5" presStyleCnt="0"/>
      <dgm:spPr/>
    </dgm:pt>
    <dgm:pt modelId="{6A11C8CA-76FC-41BF-9896-350DEAA1A42D}" type="pres">
      <dgm:prSet presAssocID="{9085F83F-DA41-4743-A5F3-9387ED7BD8F4}" presName="Name37" presStyleLbl="parChTrans1D3" presStyleIdx="3" presStyleCnt="4"/>
      <dgm:spPr/>
      <dgm:t>
        <a:bodyPr/>
        <a:lstStyle/>
        <a:p>
          <a:endParaRPr lang="en-US"/>
        </a:p>
      </dgm:t>
    </dgm:pt>
    <dgm:pt modelId="{39687290-0EC4-4FDE-B3B0-0808170ADFD3}" type="pres">
      <dgm:prSet presAssocID="{C810E048-90C7-4FC4-BB7E-2D87CB4B4C43}" presName="hierRoot2" presStyleCnt="0">
        <dgm:presLayoutVars>
          <dgm:hierBranch val="init"/>
        </dgm:presLayoutVars>
      </dgm:prSet>
      <dgm:spPr/>
    </dgm:pt>
    <dgm:pt modelId="{00DDE060-EA4D-4E76-8031-4DAA38A9850D}" type="pres">
      <dgm:prSet presAssocID="{C810E048-90C7-4FC4-BB7E-2D87CB4B4C43}" presName="rootComposite" presStyleCnt="0"/>
      <dgm:spPr/>
    </dgm:pt>
    <dgm:pt modelId="{527D4561-9D3B-4CED-BEFB-1865463D3B26}" type="pres">
      <dgm:prSet presAssocID="{C810E048-90C7-4FC4-BB7E-2D87CB4B4C43}" presName="rootText" presStyleLbl="node3" presStyleIdx="3" presStyleCnt="4" custScaleX="137047">
        <dgm:presLayoutVars>
          <dgm:chPref val="3"/>
        </dgm:presLayoutVars>
      </dgm:prSet>
      <dgm:spPr/>
      <dgm:t>
        <a:bodyPr/>
        <a:lstStyle/>
        <a:p>
          <a:endParaRPr lang="en-US"/>
        </a:p>
      </dgm:t>
    </dgm:pt>
    <dgm:pt modelId="{2FC61158-D028-4856-82C8-5EFA75DF6D3E}" type="pres">
      <dgm:prSet presAssocID="{C810E048-90C7-4FC4-BB7E-2D87CB4B4C43}" presName="rootConnector" presStyleLbl="node3" presStyleIdx="3" presStyleCnt="4"/>
      <dgm:spPr/>
      <dgm:t>
        <a:bodyPr/>
        <a:lstStyle/>
        <a:p>
          <a:endParaRPr lang="en-US"/>
        </a:p>
      </dgm:t>
    </dgm:pt>
    <dgm:pt modelId="{37E5BD45-AA46-47C8-9649-B42599A9B1AD}" type="pres">
      <dgm:prSet presAssocID="{C810E048-90C7-4FC4-BB7E-2D87CB4B4C43}" presName="hierChild4" presStyleCnt="0"/>
      <dgm:spPr/>
    </dgm:pt>
    <dgm:pt modelId="{20D78E2B-0B47-4999-8E9F-67B439790CE6}" type="pres">
      <dgm:prSet presAssocID="{C810E048-90C7-4FC4-BB7E-2D87CB4B4C43}" presName="hierChild5" presStyleCnt="0"/>
      <dgm:spPr/>
    </dgm:pt>
    <dgm:pt modelId="{3E6C9CAE-0EDF-4A9A-997D-7DF5AD9BA635}" type="pres">
      <dgm:prSet presAssocID="{6753895D-FDB4-4D67-923F-7320F4DC3A9B}" presName="hierChild5" presStyleCnt="0"/>
      <dgm:spPr/>
    </dgm:pt>
    <dgm:pt modelId="{7CB144B3-5654-49D1-BECF-FE76B39FF806}" type="pres">
      <dgm:prSet presAssocID="{9182A744-8A0B-43A8-8E5C-14A12948C109}" presName="hierChild3" presStyleCnt="0"/>
      <dgm:spPr/>
    </dgm:pt>
  </dgm:ptLst>
  <dgm:cxnLst>
    <dgm:cxn modelId="{116BB087-00FC-4DEE-A38A-6EB3728C3DA2}" type="presOf" srcId="{5A0DFFAF-5688-4432-A285-E7156C36B2E2}" destId="{FEDFF532-8DCA-4006-A41F-65265569307C}" srcOrd="1" destOrd="0" presId="urn:microsoft.com/office/officeart/2005/8/layout/orgChart1"/>
    <dgm:cxn modelId="{B1DEA42A-6434-4BBF-AE98-C91523BAC4C1}" type="presOf" srcId="{6753895D-FDB4-4D67-923F-7320F4DC3A9B}" destId="{CA8409CF-BD1B-4912-B152-44018D4A2524}" srcOrd="0" destOrd="0" presId="urn:microsoft.com/office/officeart/2005/8/layout/orgChart1"/>
    <dgm:cxn modelId="{AC12B688-F9F6-4D3E-BCA4-26B1A5C19F5D}" type="presOf" srcId="{504B501D-09A8-4B1C-A90F-4DFE357EC7F6}" destId="{48087BE8-32EC-4F67-9D27-A549DB822778}" srcOrd="0" destOrd="0" presId="urn:microsoft.com/office/officeart/2005/8/layout/orgChart1"/>
    <dgm:cxn modelId="{7AC60E7C-6291-48EA-859C-672A20694F99}" srcId="{D37612A6-5C20-4CF1-A611-0F4C1D41B470}" destId="{9182A744-8A0B-43A8-8E5C-14A12948C109}" srcOrd="0" destOrd="0" parTransId="{02882470-CFEA-4CF0-BCBE-87C004AFDFAD}" sibTransId="{D9FBD522-97CD-4AD3-9E7F-06817BB19686}"/>
    <dgm:cxn modelId="{53E80E67-00ED-4D6E-95B0-7754F68E64DC}" srcId="{9182A744-8A0B-43A8-8E5C-14A12948C109}" destId="{6541CE24-5C14-480C-AFEF-F440F75011B4}" srcOrd="0" destOrd="0" parTransId="{A443143C-85BD-414D-ACA1-97A7E93680E4}" sibTransId="{C219ADC3-BA9E-439F-88FC-F80F75525C96}"/>
    <dgm:cxn modelId="{2AE0A3AF-87A0-4500-B6F2-D1D43B65586D}" type="presOf" srcId="{9182A744-8A0B-43A8-8E5C-14A12948C109}" destId="{3977ED23-A2B2-4943-8D65-5289EB1B7E4F}" srcOrd="1" destOrd="0" presId="urn:microsoft.com/office/officeart/2005/8/layout/orgChart1"/>
    <dgm:cxn modelId="{4C933BAE-E0C0-407D-BC01-D6914AAA6513}" type="presOf" srcId="{6753895D-FDB4-4D67-923F-7320F4DC3A9B}" destId="{A6336EF3-B1F9-4560-A181-D669E9BD2BB4}" srcOrd="1" destOrd="0" presId="urn:microsoft.com/office/officeart/2005/8/layout/orgChart1"/>
    <dgm:cxn modelId="{521107F0-3712-418A-8DBC-31559F7E84D7}" type="presOf" srcId="{C810E048-90C7-4FC4-BB7E-2D87CB4B4C43}" destId="{527D4561-9D3B-4CED-BEFB-1865463D3B26}" srcOrd="0" destOrd="0" presId="urn:microsoft.com/office/officeart/2005/8/layout/orgChart1"/>
    <dgm:cxn modelId="{D911888F-128E-4F18-8D55-5C2E83939E6E}" type="presOf" srcId="{6541CE24-5C14-480C-AFEF-F440F75011B4}" destId="{872BAB67-17DF-4D54-B441-823B6025BBC6}" srcOrd="0" destOrd="0" presId="urn:microsoft.com/office/officeart/2005/8/layout/orgChart1"/>
    <dgm:cxn modelId="{A933D7B0-B17F-4090-9A6B-798414C5C326}" type="presOf" srcId="{9085F83F-DA41-4743-A5F3-9387ED7BD8F4}" destId="{6A11C8CA-76FC-41BF-9896-350DEAA1A42D}" srcOrd="0" destOrd="0" presId="urn:microsoft.com/office/officeart/2005/8/layout/orgChart1"/>
    <dgm:cxn modelId="{3A52E09F-F65D-4A89-A7A9-D56509A54335}" type="presOf" srcId="{1B2DA526-9DEC-459B-918C-90210BFAB5E5}" destId="{0928F1B5-2799-4E0F-9CA8-872D156E8230}" srcOrd="0" destOrd="0" presId="urn:microsoft.com/office/officeart/2005/8/layout/orgChart1"/>
    <dgm:cxn modelId="{8FC84572-7FC9-4524-949C-51F576C75115}" type="presOf" srcId="{492F956B-1117-4443-A3D8-82B4AF58BFF6}" destId="{1E9390C4-9C5D-46E4-861C-B50807DCA694}" srcOrd="0" destOrd="0" presId="urn:microsoft.com/office/officeart/2005/8/layout/orgChart1"/>
    <dgm:cxn modelId="{E5A82482-CE7F-4258-8E2F-88007DDFAE60}" srcId="{9182A744-8A0B-43A8-8E5C-14A12948C109}" destId="{6753895D-FDB4-4D67-923F-7320F4DC3A9B}" srcOrd="1" destOrd="0" parTransId="{1B2DA526-9DEC-459B-918C-90210BFAB5E5}" sibTransId="{6C7434C4-26BD-48FE-B502-E5A1BDAD4C4D}"/>
    <dgm:cxn modelId="{AB07587A-5469-4D03-91C6-F571DBB550C7}" type="presOf" srcId="{91A0EB42-A6C6-4DF2-B6CE-89D3C4AC47A9}" destId="{959AE209-C8BF-4EEA-8B73-A0A6EC8BC9FE}" srcOrd="0" destOrd="0" presId="urn:microsoft.com/office/officeart/2005/8/layout/orgChart1"/>
    <dgm:cxn modelId="{74D74C8D-AE28-49D1-9E3D-FF60F954AACD}" type="presOf" srcId="{9182A744-8A0B-43A8-8E5C-14A12948C109}" destId="{47AE54E6-A040-43B5-BB0E-71A328E26A54}" srcOrd="0" destOrd="0" presId="urn:microsoft.com/office/officeart/2005/8/layout/orgChart1"/>
    <dgm:cxn modelId="{42E79992-611A-4E62-A0C2-4518B762AB46}" type="presOf" srcId="{07AAC52D-41F4-4F31-9450-1AA1F1104A39}" destId="{286B38AE-75EB-4E89-B4A7-BCA0213233D4}" srcOrd="0" destOrd="0" presId="urn:microsoft.com/office/officeart/2005/8/layout/orgChart1"/>
    <dgm:cxn modelId="{5B509939-4290-40AA-AB95-F839BE8E0DEB}" type="presOf" srcId="{9D939978-66EA-4E2C-BDA1-8D7E66B49539}" destId="{4C13B5F4-6EDC-4AF0-8509-78C45C2D2D11}" srcOrd="0" destOrd="0" presId="urn:microsoft.com/office/officeart/2005/8/layout/orgChart1"/>
    <dgm:cxn modelId="{DE902FEF-138D-4D12-B28D-25912A7D3C23}" type="presOf" srcId="{C810E048-90C7-4FC4-BB7E-2D87CB4B4C43}" destId="{2FC61158-D028-4856-82C8-5EFA75DF6D3E}" srcOrd="1" destOrd="0" presId="urn:microsoft.com/office/officeart/2005/8/layout/orgChart1"/>
    <dgm:cxn modelId="{872F118E-5F0D-4A4C-A5A1-752B9EF07BA0}" srcId="{6753895D-FDB4-4D67-923F-7320F4DC3A9B}" destId="{492F956B-1117-4443-A3D8-82B4AF58BFF6}" srcOrd="0" destOrd="0" parTransId="{07AAC52D-41F4-4F31-9450-1AA1F1104A39}" sibTransId="{DCA3FC93-D86B-446D-B8D5-16E24A8E8776}"/>
    <dgm:cxn modelId="{3200FBFA-FF2D-427D-ABDD-54FA2E96BE52}" type="presOf" srcId="{6541CE24-5C14-480C-AFEF-F440F75011B4}" destId="{2ECA6066-C46F-4764-98E8-7A5D9D08A6F8}" srcOrd="1" destOrd="0" presId="urn:microsoft.com/office/officeart/2005/8/layout/orgChart1"/>
    <dgm:cxn modelId="{3A5F3B09-E8B8-4AD9-818E-1065F429BA76}" srcId="{6541CE24-5C14-480C-AFEF-F440F75011B4}" destId="{9D939978-66EA-4E2C-BDA1-8D7E66B49539}" srcOrd="1" destOrd="0" parTransId="{504B501D-09A8-4B1C-A90F-4DFE357EC7F6}" sibTransId="{5AD8EFE3-91E3-4B28-8100-8AFB030710E5}"/>
    <dgm:cxn modelId="{73CEF585-FBF0-4962-ADBC-960EC770B483}" srcId="{6753895D-FDB4-4D67-923F-7320F4DC3A9B}" destId="{C810E048-90C7-4FC4-BB7E-2D87CB4B4C43}" srcOrd="1" destOrd="0" parTransId="{9085F83F-DA41-4743-A5F3-9387ED7BD8F4}" sibTransId="{3C45FEC7-FC99-4C01-BCBF-1651EB50D674}"/>
    <dgm:cxn modelId="{EFF0E19E-F3B8-4309-9C22-573D40F06917}" type="presOf" srcId="{A443143C-85BD-414D-ACA1-97A7E93680E4}" destId="{A752A50D-612E-415B-9B91-79F59BBCD371}" srcOrd="0" destOrd="0" presId="urn:microsoft.com/office/officeart/2005/8/layout/orgChart1"/>
    <dgm:cxn modelId="{0F7FFA64-6430-4B17-A6F2-9CC157149C6E}" type="presOf" srcId="{9D939978-66EA-4E2C-BDA1-8D7E66B49539}" destId="{BC2E79B0-A60B-4A97-BB2B-7E24969A5058}" srcOrd="1" destOrd="0" presId="urn:microsoft.com/office/officeart/2005/8/layout/orgChart1"/>
    <dgm:cxn modelId="{9A04FDA4-70F6-41EA-AE55-3747BC7ADE7B}" type="presOf" srcId="{5A0DFFAF-5688-4432-A285-E7156C36B2E2}" destId="{5B84F331-DA68-4AC4-978C-CF98E9368178}" srcOrd="0" destOrd="0" presId="urn:microsoft.com/office/officeart/2005/8/layout/orgChart1"/>
    <dgm:cxn modelId="{BCD4E98C-ABF6-4671-BA85-D9DC594F4A71}" srcId="{6541CE24-5C14-480C-AFEF-F440F75011B4}" destId="{5A0DFFAF-5688-4432-A285-E7156C36B2E2}" srcOrd="0" destOrd="0" parTransId="{91A0EB42-A6C6-4DF2-B6CE-89D3C4AC47A9}" sibTransId="{CC955169-3C87-40AF-A0C0-08F2F79244DD}"/>
    <dgm:cxn modelId="{9F0C408B-1539-47DE-9DDF-2384C7893FD2}" type="presOf" srcId="{D37612A6-5C20-4CF1-A611-0F4C1D41B470}" destId="{D6D7150F-2A4E-4079-BD07-2C178A6A34E2}" srcOrd="0" destOrd="0" presId="urn:microsoft.com/office/officeart/2005/8/layout/orgChart1"/>
    <dgm:cxn modelId="{D9366307-6403-4962-A6C3-C22777F74EC3}" type="presOf" srcId="{492F956B-1117-4443-A3D8-82B4AF58BFF6}" destId="{E586E98A-8018-4B6C-B4C2-33B0E89F799F}" srcOrd="1" destOrd="0" presId="urn:microsoft.com/office/officeart/2005/8/layout/orgChart1"/>
    <dgm:cxn modelId="{1CA5F137-559F-46A7-AE62-D10850B5A7AF}" type="presParOf" srcId="{D6D7150F-2A4E-4079-BD07-2C178A6A34E2}" destId="{E18848DC-3C77-44C8-9601-E35FE123104A}" srcOrd="0" destOrd="0" presId="urn:microsoft.com/office/officeart/2005/8/layout/orgChart1"/>
    <dgm:cxn modelId="{7268C875-7D4A-45F3-85CE-9796EBF8DFA5}" type="presParOf" srcId="{E18848DC-3C77-44C8-9601-E35FE123104A}" destId="{D74AAF5E-26C4-47A9-81C2-01B8339693E6}" srcOrd="0" destOrd="0" presId="urn:microsoft.com/office/officeart/2005/8/layout/orgChart1"/>
    <dgm:cxn modelId="{4EFBF9D0-D876-4DB1-8B6F-1897E665F4F7}" type="presParOf" srcId="{D74AAF5E-26C4-47A9-81C2-01B8339693E6}" destId="{47AE54E6-A040-43B5-BB0E-71A328E26A54}" srcOrd="0" destOrd="0" presId="urn:microsoft.com/office/officeart/2005/8/layout/orgChart1"/>
    <dgm:cxn modelId="{EA704E8D-7F06-4A6B-857F-3AC8AE130D36}" type="presParOf" srcId="{D74AAF5E-26C4-47A9-81C2-01B8339693E6}" destId="{3977ED23-A2B2-4943-8D65-5289EB1B7E4F}" srcOrd="1" destOrd="0" presId="urn:microsoft.com/office/officeart/2005/8/layout/orgChart1"/>
    <dgm:cxn modelId="{70FE00CB-7FED-47CC-9EE5-DF1C0F630FA6}" type="presParOf" srcId="{E18848DC-3C77-44C8-9601-E35FE123104A}" destId="{E15AB904-7695-46D7-BE2A-5E30208D5C4A}" srcOrd="1" destOrd="0" presId="urn:microsoft.com/office/officeart/2005/8/layout/orgChart1"/>
    <dgm:cxn modelId="{1147A7E8-ABA6-4AD1-8F1E-C8F7C12459E6}" type="presParOf" srcId="{E15AB904-7695-46D7-BE2A-5E30208D5C4A}" destId="{A752A50D-612E-415B-9B91-79F59BBCD371}" srcOrd="0" destOrd="0" presId="urn:microsoft.com/office/officeart/2005/8/layout/orgChart1"/>
    <dgm:cxn modelId="{08236584-5230-4C24-BC07-8E6789A589A8}" type="presParOf" srcId="{E15AB904-7695-46D7-BE2A-5E30208D5C4A}" destId="{7E93C5FE-02F4-45A9-B46C-095DC15D7610}" srcOrd="1" destOrd="0" presId="urn:microsoft.com/office/officeart/2005/8/layout/orgChart1"/>
    <dgm:cxn modelId="{677C9796-FD40-405B-8685-6FF095230AED}" type="presParOf" srcId="{7E93C5FE-02F4-45A9-B46C-095DC15D7610}" destId="{978EEB8A-0406-4D70-B28B-97275278AA36}" srcOrd="0" destOrd="0" presId="urn:microsoft.com/office/officeart/2005/8/layout/orgChart1"/>
    <dgm:cxn modelId="{3130589F-2895-43CA-B2DA-FBE23977E867}" type="presParOf" srcId="{978EEB8A-0406-4D70-B28B-97275278AA36}" destId="{872BAB67-17DF-4D54-B441-823B6025BBC6}" srcOrd="0" destOrd="0" presId="urn:microsoft.com/office/officeart/2005/8/layout/orgChart1"/>
    <dgm:cxn modelId="{8B8A0289-1060-45FB-8C33-C3D9693CA6EF}" type="presParOf" srcId="{978EEB8A-0406-4D70-B28B-97275278AA36}" destId="{2ECA6066-C46F-4764-98E8-7A5D9D08A6F8}" srcOrd="1" destOrd="0" presId="urn:microsoft.com/office/officeart/2005/8/layout/orgChart1"/>
    <dgm:cxn modelId="{2A1602CD-67AC-42E8-8D11-F32DEAE181D6}" type="presParOf" srcId="{7E93C5FE-02F4-45A9-B46C-095DC15D7610}" destId="{C0CC857A-7196-41ED-9777-831F3DC6BEB5}" srcOrd="1" destOrd="0" presId="urn:microsoft.com/office/officeart/2005/8/layout/orgChart1"/>
    <dgm:cxn modelId="{11C900B4-D659-4730-90F2-F6B63856E26E}" type="presParOf" srcId="{C0CC857A-7196-41ED-9777-831F3DC6BEB5}" destId="{959AE209-C8BF-4EEA-8B73-A0A6EC8BC9FE}" srcOrd="0" destOrd="0" presId="urn:microsoft.com/office/officeart/2005/8/layout/orgChart1"/>
    <dgm:cxn modelId="{54004041-09B3-4CD8-8062-89F4060E1329}" type="presParOf" srcId="{C0CC857A-7196-41ED-9777-831F3DC6BEB5}" destId="{2543B347-BAB5-4088-A039-6A50D92105E2}" srcOrd="1" destOrd="0" presId="urn:microsoft.com/office/officeart/2005/8/layout/orgChart1"/>
    <dgm:cxn modelId="{D280439D-AEE9-41A1-968C-DFFB2E9B66B0}" type="presParOf" srcId="{2543B347-BAB5-4088-A039-6A50D92105E2}" destId="{D0E4FD78-9FB5-47F5-A28E-75C9A5AE5F4D}" srcOrd="0" destOrd="0" presId="urn:microsoft.com/office/officeart/2005/8/layout/orgChart1"/>
    <dgm:cxn modelId="{CB7F25E8-A56F-4B8E-BBB3-490D0154CB75}" type="presParOf" srcId="{D0E4FD78-9FB5-47F5-A28E-75C9A5AE5F4D}" destId="{5B84F331-DA68-4AC4-978C-CF98E9368178}" srcOrd="0" destOrd="0" presId="urn:microsoft.com/office/officeart/2005/8/layout/orgChart1"/>
    <dgm:cxn modelId="{43996158-C6D3-4607-BEC3-6849DA590B79}" type="presParOf" srcId="{D0E4FD78-9FB5-47F5-A28E-75C9A5AE5F4D}" destId="{FEDFF532-8DCA-4006-A41F-65265569307C}" srcOrd="1" destOrd="0" presId="urn:microsoft.com/office/officeart/2005/8/layout/orgChart1"/>
    <dgm:cxn modelId="{D65A4958-8D29-46D2-9F23-8E535636D11C}" type="presParOf" srcId="{2543B347-BAB5-4088-A039-6A50D92105E2}" destId="{01D70ACE-4EDC-4A01-BF39-3CE19754ACDF}" srcOrd="1" destOrd="0" presId="urn:microsoft.com/office/officeart/2005/8/layout/orgChart1"/>
    <dgm:cxn modelId="{6486879B-66BB-44C0-962C-41A9FB4634BB}" type="presParOf" srcId="{2543B347-BAB5-4088-A039-6A50D92105E2}" destId="{C1FB508E-7ADE-4CE8-BC08-DCB809AAA9BD}" srcOrd="2" destOrd="0" presId="urn:microsoft.com/office/officeart/2005/8/layout/orgChart1"/>
    <dgm:cxn modelId="{2DFD1136-024D-48BA-93F7-398B0E51C36E}" type="presParOf" srcId="{C0CC857A-7196-41ED-9777-831F3DC6BEB5}" destId="{48087BE8-32EC-4F67-9D27-A549DB822778}" srcOrd="2" destOrd="0" presId="urn:microsoft.com/office/officeart/2005/8/layout/orgChart1"/>
    <dgm:cxn modelId="{BE295FEF-ACC6-4985-B104-FD3665F58BE9}" type="presParOf" srcId="{C0CC857A-7196-41ED-9777-831F3DC6BEB5}" destId="{B5D4F96C-16B0-48F0-809E-E407C31934B9}" srcOrd="3" destOrd="0" presId="urn:microsoft.com/office/officeart/2005/8/layout/orgChart1"/>
    <dgm:cxn modelId="{A8B7E536-2175-4D7C-9FAD-B3CB251510B3}" type="presParOf" srcId="{B5D4F96C-16B0-48F0-809E-E407C31934B9}" destId="{C691D5CE-1DD0-4723-9030-321C6DF52779}" srcOrd="0" destOrd="0" presId="urn:microsoft.com/office/officeart/2005/8/layout/orgChart1"/>
    <dgm:cxn modelId="{9FBC0658-CB65-42CC-A541-867FBC880B34}" type="presParOf" srcId="{C691D5CE-1DD0-4723-9030-321C6DF52779}" destId="{4C13B5F4-6EDC-4AF0-8509-78C45C2D2D11}" srcOrd="0" destOrd="0" presId="urn:microsoft.com/office/officeart/2005/8/layout/orgChart1"/>
    <dgm:cxn modelId="{1DB13CD5-C203-43FE-8C63-D76A64230414}" type="presParOf" srcId="{C691D5CE-1DD0-4723-9030-321C6DF52779}" destId="{BC2E79B0-A60B-4A97-BB2B-7E24969A5058}" srcOrd="1" destOrd="0" presId="urn:microsoft.com/office/officeart/2005/8/layout/orgChart1"/>
    <dgm:cxn modelId="{56642316-13C1-4EB1-84BF-6C806B6E64FF}" type="presParOf" srcId="{B5D4F96C-16B0-48F0-809E-E407C31934B9}" destId="{AE57553A-5624-4EB6-96E8-D1B028064DE7}" srcOrd="1" destOrd="0" presId="urn:microsoft.com/office/officeart/2005/8/layout/orgChart1"/>
    <dgm:cxn modelId="{59FBA179-7268-4B01-937A-EF2D7989C4A8}" type="presParOf" srcId="{B5D4F96C-16B0-48F0-809E-E407C31934B9}" destId="{9E7676E3-82CC-427A-8F7B-6F79ABED9466}" srcOrd="2" destOrd="0" presId="urn:microsoft.com/office/officeart/2005/8/layout/orgChart1"/>
    <dgm:cxn modelId="{08DBC5EE-49DA-4105-980D-7ED72BF34A61}" type="presParOf" srcId="{7E93C5FE-02F4-45A9-B46C-095DC15D7610}" destId="{438CA487-9566-43B5-A570-358B6D6CCB63}" srcOrd="2" destOrd="0" presId="urn:microsoft.com/office/officeart/2005/8/layout/orgChart1"/>
    <dgm:cxn modelId="{D5AC2EE6-BA51-43DA-B206-4904A648DA05}" type="presParOf" srcId="{E15AB904-7695-46D7-BE2A-5E30208D5C4A}" destId="{0928F1B5-2799-4E0F-9CA8-872D156E8230}" srcOrd="2" destOrd="0" presId="urn:microsoft.com/office/officeart/2005/8/layout/orgChart1"/>
    <dgm:cxn modelId="{EB8E2A4A-61A8-43A8-B741-42333C62A27D}" type="presParOf" srcId="{E15AB904-7695-46D7-BE2A-5E30208D5C4A}" destId="{1B3821A7-F7F2-46EA-9053-C7D9A5A894B1}" srcOrd="3" destOrd="0" presId="urn:microsoft.com/office/officeart/2005/8/layout/orgChart1"/>
    <dgm:cxn modelId="{12C9C392-72DB-4C94-BF9A-9ABB8B131FA4}" type="presParOf" srcId="{1B3821A7-F7F2-46EA-9053-C7D9A5A894B1}" destId="{355279F9-461A-4026-B595-0586C91A74D3}" srcOrd="0" destOrd="0" presId="urn:microsoft.com/office/officeart/2005/8/layout/orgChart1"/>
    <dgm:cxn modelId="{3B87CBC2-BF6C-4A2D-83F9-655143DDABD3}" type="presParOf" srcId="{355279F9-461A-4026-B595-0586C91A74D3}" destId="{CA8409CF-BD1B-4912-B152-44018D4A2524}" srcOrd="0" destOrd="0" presId="urn:microsoft.com/office/officeart/2005/8/layout/orgChart1"/>
    <dgm:cxn modelId="{DFD1C26A-3567-4BD3-A86C-380D021EAEFE}" type="presParOf" srcId="{355279F9-461A-4026-B595-0586C91A74D3}" destId="{A6336EF3-B1F9-4560-A181-D669E9BD2BB4}" srcOrd="1" destOrd="0" presId="urn:microsoft.com/office/officeart/2005/8/layout/orgChart1"/>
    <dgm:cxn modelId="{DB1BAABC-ACF8-4933-9653-5E0FB64FA9BC}" type="presParOf" srcId="{1B3821A7-F7F2-46EA-9053-C7D9A5A894B1}" destId="{70940649-3347-4DE9-ADCE-16BD3CD880D2}" srcOrd="1" destOrd="0" presId="urn:microsoft.com/office/officeart/2005/8/layout/orgChart1"/>
    <dgm:cxn modelId="{A5ED0BFA-6948-4A02-B099-C44C3B3C0BDF}" type="presParOf" srcId="{70940649-3347-4DE9-ADCE-16BD3CD880D2}" destId="{286B38AE-75EB-4E89-B4A7-BCA0213233D4}" srcOrd="0" destOrd="0" presId="urn:microsoft.com/office/officeart/2005/8/layout/orgChart1"/>
    <dgm:cxn modelId="{F92B202E-37D5-4652-B788-2BB91ECA1DEC}" type="presParOf" srcId="{70940649-3347-4DE9-ADCE-16BD3CD880D2}" destId="{FE6FE24E-2732-45F4-9FD5-89195A6FCABF}" srcOrd="1" destOrd="0" presId="urn:microsoft.com/office/officeart/2005/8/layout/orgChart1"/>
    <dgm:cxn modelId="{B2B5DC2C-C571-4BE7-A70F-1F9C8886C334}" type="presParOf" srcId="{FE6FE24E-2732-45F4-9FD5-89195A6FCABF}" destId="{5D011E5E-C459-4AB8-B8F8-74588FAFC17B}" srcOrd="0" destOrd="0" presId="urn:microsoft.com/office/officeart/2005/8/layout/orgChart1"/>
    <dgm:cxn modelId="{ADE787C0-D5E1-42EA-B783-86E9A2375AC8}" type="presParOf" srcId="{5D011E5E-C459-4AB8-B8F8-74588FAFC17B}" destId="{1E9390C4-9C5D-46E4-861C-B50807DCA694}" srcOrd="0" destOrd="0" presId="urn:microsoft.com/office/officeart/2005/8/layout/orgChart1"/>
    <dgm:cxn modelId="{F35DC2B5-924F-4E48-834D-BC8BB9E1C1D0}" type="presParOf" srcId="{5D011E5E-C459-4AB8-B8F8-74588FAFC17B}" destId="{E586E98A-8018-4B6C-B4C2-33B0E89F799F}" srcOrd="1" destOrd="0" presId="urn:microsoft.com/office/officeart/2005/8/layout/orgChart1"/>
    <dgm:cxn modelId="{10BD639B-D25D-4788-A5F9-1D970BB40EF3}" type="presParOf" srcId="{FE6FE24E-2732-45F4-9FD5-89195A6FCABF}" destId="{EE8894E5-AAC9-41EA-87D1-7BE7CFC2A8B8}" srcOrd="1" destOrd="0" presId="urn:microsoft.com/office/officeart/2005/8/layout/orgChart1"/>
    <dgm:cxn modelId="{AC7D9207-3B0D-4E31-AA00-D1ECF9879472}" type="presParOf" srcId="{FE6FE24E-2732-45F4-9FD5-89195A6FCABF}" destId="{528C4F26-9584-4416-A41C-EC05D50BCC9B}" srcOrd="2" destOrd="0" presId="urn:microsoft.com/office/officeart/2005/8/layout/orgChart1"/>
    <dgm:cxn modelId="{E70EE506-6E34-4ABA-916C-B52DAE2D83CA}" type="presParOf" srcId="{70940649-3347-4DE9-ADCE-16BD3CD880D2}" destId="{6A11C8CA-76FC-41BF-9896-350DEAA1A42D}" srcOrd="2" destOrd="0" presId="urn:microsoft.com/office/officeart/2005/8/layout/orgChart1"/>
    <dgm:cxn modelId="{1830C1E4-4B77-4D20-817E-C34F45BA7CEB}" type="presParOf" srcId="{70940649-3347-4DE9-ADCE-16BD3CD880D2}" destId="{39687290-0EC4-4FDE-B3B0-0808170ADFD3}" srcOrd="3" destOrd="0" presId="urn:microsoft.com/office/officeart/2005/8/layout/orgChart1"/>
    <dgm:cxn modelId="{9A41358E-5B43-45D5-8F74-228E0B1F0B8A}" type="presParOf" srcId="{39687290-0EC4-4FDE-B3B0-0808170ADFD3}" destId="{00DDE060-EA4D-4E76-8031-4DAA38A9850D}" srcOrd="0" destOrd="0" presId="urn:microsoft.com/office/officeart/2005/8/layout/orgChart1"/>
    <dgm:cxn modelId="{E2000E60-DB59-451C-B3CF-9246ADB1EDF2}" type="presParOf" srcId="{00DDE060-EA4D-4E76-8031-4DAA38A9850D}" destId="{527D4561-9D3B-4CED-BEFB-1865463D3B26}" srcOrd="0" destOrd="0" presId="urn:microsoft.com/office/officeart/2005/8/layout/orgChart1"/>
    <dgm:cxn modelId="{C26E14E2-BF72-47C1-BFFB-C3CEAD29CC87}" type="presParOf" srcId="{00DDE060-EA4D-4E76-8031-4DAA38A9850D}" destId="{2FC61158-D028-4856-82C8-5EFA75DF6D3E}" srcOrd="1" destOrd="0" presId="urn:microsoft.com/office/officeart/2005/8/layout/orgChart1"/>
    <dgm:cxn modelId="{31A3431D-78B7-4985-9BD8-43870A942667}" type="presParOf" srcId="{39687290-0EC4-4FDE-B3B0-0808170ADFD3}" destId="{37E5BD45-AA46-47C8-9649-B42599A9B1AD}" srcOrd="1" destOrd="0" presId="urn:microsoft.com/office/officeart/2005/8/layout/orgChart1"/>
    <dgm:cxn modelId="{5802CA81-07B8-4181-8243-BC381315E0DB}" type="presParOf" srcId="{39687290-0EC4-4FDE-B3B0-0808170ADFD3}" destId="{20D78E2B-0B47-4999-8E9F-67B439790CE6}" srcOrd="2" destOrd="0" presId="urn:microsoft.com/office/officeart/2005/8/layout/orgChart1"/>
    <dgm:cxn modelId="{C271AB02-B35B-4AAF-A0FD-7F208341B166}" type="presParOf" srcId="{1B3821A7-F7F2-46EA-9053-C7D9A5A894B1}" destId="{3E6C9CAE-0EDF-4A9A-997D-7DF5AD9BA635}" srcOrd="2" destOrd="0" presId="urn:microsoft.com/office/officeart/2005/8/layout/orgChart1"/>
    <dgm:cxn modelId="{EF6E8E92-77DB-4D16-BEA3-C4C1184814A0}" type="presParOf" srcId="{E18848DC-3C77-44C8-9601-E35FE123104A}" destId="{7CB144B3-5654-49D1-BECF-FE76B39FF80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10/24/2023</a:t>
            </a:fld>
            <a:endParaRPr lang="en-US" dirty="0"/>
          </a:p>
        </p:txBody>
      </p:sp>
      <p:sp>
        <p:nvSpPr>
          <p:cNvPr id="4" name="Footer Placeholder 3">
            <a:extLst>
              <a:ext uri="{FF2B5EF4-FFF2-40B4-BE49-F238E27FC236}">
                <a16:creationId xmlns:a16="http://schemas.microsoft.com/office/drawing/2014/main" xmlns=""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44E13-67E5-4E7F-A8CF-255C59A6950E}"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851E7-1DC5-4351-9DA8-DDCF3E239671}" type="slidenum">
              <a:rPr lang="en-US" smtClean="0"/>
              <a:t>‹#›</a:t>
            </a:fld>
            <a:endParaRPr lang="en-US"/>
          </a:p>
        </p:txBody>
      </p:sp>
    </p:spTree>
    <p:extLst>
      <p:ext uri="{BB962C8B-B14F-4D97-AF65-F5344CB8AC3E}">
        <p14:creationId xmlns:p14="http://schemas.microsoft.com/office/powerpoint/2010/main" val="1326205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10/24/2023</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2</a:t>
            </a:fld>
            <a:endParaRPr lang="en-US" dirty="0"/>
          </a:p>
        </p:txBody>
      </p:sp>
    </p:spTree>
    <p:extLst>
      <p:ext uri="{BB962C8B-B14F-4D97-AF65-F5344CB8AC3E}">
        <p14:creationId xmlns:p14="http://schemas.microsoft.com/office/powerpoint/2010/main" val="131644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10/24/2023</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4</a:t>
            </a:fld>
            <a:endParaRPr lang="en-US" dirty="0"/>
          </a:p>
        </p:txBody>
      </p:sp>
    </p:spTree>
    <p:extLst>
      <p:ext uri="{BB962C8B-B14F-4D97-AF65-F5344CB8AC3E}">
        <p14:creationId xmlns:p14="http://schemas.microsoft.com/office/powerpoint/2010/main" val="370349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10/24/2023</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5</a:t>
            </a:fld>
            <a:endParaRPr lang="en-US" dirty="0"/>
          </a:p>
        </p:txBody>
      </p:sp>
    </p:spTree>
    <p:extLst>
      <p:ext uri="{BB962C8B-B14F-4D97-AF65-F5344CB8AC3E}">
        <p14:creationId xmlns:p14="http://schemas.microsoft.com/office/powerpoint/2010/main" val="3273773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10/24/2023</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6</a:t>
            </a:fld>
            <a:endParaRPr lang="en-US" dirty="0"/>
          </a:p>
        </p:txBody>
      </p:sp>
    </p:spTree>
    <p:extLst>
      <p:ext uri="{BB962C8B-B14F-4D97-AF65-F5344CB8AC3E}">
        <p14:creationId xmlns:p14="http://schemas.microsoft.com/office/powerpoint/2010/main" val="362404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50D0D0A8-E1F9-4A2E-A64E-A2D06F83B0B5}" type="datetime1">
              <a:rPr lang="en-US" smtClean="0"/>
              <a:t>10/24/2023</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7</a:t>
            </a:fld>
            <a:endParaRPr lang="en-US" dirty="0"/>
          </a:p>
        </p:txBody>
      </p:sp>
    </p:spTree>
    <p:extLst>
      <p:ext uri="{BB962C8B-B14F-4D97-AF65-F5344CB8AC3E}">
        <p14:creationId xmlns:p14="http://schemas.microsoft.com/office/powerpoint/2010/main" val="1421433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8" name="L-Shape 17">
            <a:extLst>
              <a:ext uri="{FF2B5EF4-FFF2-40B4-BE49-F238E27FC236}">
                <a16:creationId xmlns:a16="http://schemas.microsoft.com/office/drawing/2014/main" xmlns=""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0" name="L-Shape 19">
            <a:extLst>
              <a:ext uri="{FF2B5EF4-FFF2-40B4-BE49-F238E27FC236}">
                <a16:creationId xmlns:a16="http://schemas.microsoft.com/office/drawing/2014/main" xmlns=""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2" name="L-Shape 21">
            <a:extLst>
              <a:ext uri="{FF2B5EF4-FFF2-40B4-BE49-F238E27FC236}">
                <a16:creationId xmlns:a16="http://schemas.microsoft.com/office/drawing/2014/main" xmlns=""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xmlns=""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8407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82162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43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225858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36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009186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306719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766579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10/24/2023</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smtClean="0"/>
              <a:t>Add a footer </a:t>
            </a:r>
            <a:endParaRPr lang="en-US" noProof="0" dirty="0"/>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xmlns=""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xmlns=""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xmlns=""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xmlns=""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xmlns=""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smtClean="0"/>
              <a:t>Click to edit Master text styles</a:t>
            </a:r>
          </a:p>
          <a:p>
            <a:pPr marL="0" lvl="1" indent="0" algn="ctr">
              <a:buNone/>
            </a:pPr>
            <a:r>
              <a:rPr lang="en-US" noProof="0" smtClean="0"/>
              <a:t>Second level</a:t>
            </a:r>
          </a:p>
          <a:p>
            <a:pPr marL="0" lvl="2" indent="0" algn="ctr">
              <a:buNone/>
            </a:pPr>
            <a:r>
              <a:rPr lang="en-US" noProof="0" smtClean="0"/>
              <a:t>Third level</a:t>
            </a:r>
          </a:p>
          <a:p>
            <a:pPr marL="0" lvl="3" indent="0" algn="ctr">
              <a:buNone/>
            </a:pPr>
            <a:r>
              <a:rPr lang="en-US" noProof="0" smtClean="0"/>
              <a:t>Fourth level</a:t>
            </a:r>
          </a:p>
          <a:p>
            <a:pPr marL="0" lvl="4" indent="0" algn="ctr">
              <a:buNone/>
            </a:pPr>
            <a:r>
              <a:rPr lang="en-US" noProof="0" smtClean="0"/>
              <a:t>Fifth level</a:t>
            </a:r>
            <a:endParaRPr lang="en-US" noProof="0"/>
          </a:p>
        </p:txBody>
      </p:sp>
    </p:spTree>
    <p:extLst>
      <p:ext uri="{BB962C8B-B14F-4D97-AF65-F5344CB8AC3E}">
        <p14:creationId xmlns:p14="http://schemas.microsoft.com/office/powerpoint/2010/main" val="1686602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xmlns=""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10/24/2023</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smtClean="0"/>
              <a:t>Add a footer </a:t>
            </a:r>
            <a:endParaRPr lang="en-US" noProof="0"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xmlns=""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xmlns=""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xmlns=""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0" name="L-Shape 19">
            <a:extLst>
              <a:ext uri="{FF2B5EF4-FFF2-40B4-BE49-F238E27FC236}">
                <a16:creationId xmlns:a16="http://schemas.microsoft.com/office/drawing/2014/main" xmlns=""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xmlns=""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xmlns=""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xmlns=""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02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L-Shape 6">
            <a:extLst>
              <a:ext uri="{FF2B5EF4-FFF2-40B4-BE49-F238E27FC236}">
                <a16:creationId xmlns:a16="http://schemas.microsoft.com/office/drawing/2014/main" xmlns=""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xmlns=""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3963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6" name="Footer Placeholder 5"/>
          <p:cNvSpPr>
            <a:spLocks noGrp="1"/>
          </p:cNvSpPr>
          <p:nvPr>
            <p:ph type="ftr" sz="quarter" idx="11"/>
          </p:nvPr>
        </p:nvSpPr>
        <p:spPr/>
        <p:txBody>
          <a:bodyPr/>
          <a:lstStyle/>
          <a:p>
            <a:r>
              <a:rPr lang="en-US" noProof="0" smtClean="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309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8" name="Footer Placeholder 7"/>
          <p:cNvSpPr>
            <a:spLocks noGrp="1"/>
          </p:cNvSpPr>
          <p:nvPr>
            <p:ph type="ftr" sz="quarter" idx="11"/>
          </p:nvPr>
        </p:nvSpPr>
        <p:spPr/>
        <p:txBody>
          <a:bodyPr/>
          <a:lstStyle/>
          <a:p>
            <a:r>
              <a:rPr lang="en-US" noProof="0" smtClean="0"/>
              <a:t>Add a footer </a:t>
            </a:r>
            <a:endParaRPr lang="en-US" noProof="0" dirty="0"/>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0" name="L-Shape 9">
            <a:extLst>
              <a:ext uri="{FF2B5EF4-FFF2-40B4-BE49-F238E27FC236}">
                <a16:creationId xmlns:a16="http://schemas.microsoft.com/office/drawing/2014/main" xmlns=""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1" name="L-Shape 10">
            <a:extLst>
              <a:ext uri="{FF2B5EF4-FFF2-40B4-BE49-F238E27FC236}">
                <a16:creationId xmlns:a16="http://schemas.microsoft.com/office/drawing/2014/main" xmlns=""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25651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4" name="Footer Placeholder 3"/>
          <p:cNvSpPr>
            <a:spLocks noGrp="1"/>
          </p:cNvSpPr>
          <p:nvPr>
            <p:ph type="ftr" sz="quarter" idx="11"/>
          </p:nvPr>
        </p:nvSpPr>
        <p:spPr/>
        <p:txBody>
          <a:bodyPr/>
          <a:lstStyle/>
          <a:p>
            <a:r>
              <a:rPr lang="en-US" noProof="0" smtClean="0"/>
              <a:t>Add a footer </a:t>
            </a:r>
            <a:endParaRPr lang="en-US" noProof="0" dirty="0"/>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69711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3" name="Footer Placeholder 2"/>
          <p:cNvSpPr>
            <a:spLocks noGrp="1"/>
          </p:cNvSpPr>
          <p:nvPr>
            <p:ph type="ftr" sz="quarter" idx="11"/>
          </p:nvPr>
        </p:nvSpPr>
        <p:spPr/>
        <p:txBody>
          <a:bodyPr/>
          <a:lstStyle/>
          <a:p>
            <a:r>
              <a:rPr lang="en-US" noProof="0" smtClean="0"/>
              <a:t>Add a footer </a:t>
            </a:r>
            <a:endParaRPr lang="en-US" noProof="0" dirty="0"/>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7034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pPr/>
              <a:t>10/24/2023</a:t>
            </a:fld>
            <a:endParaRPr lang="en-US" noProof="0" dirty="0"/>
          </a:p>
        </p:txBody>
      </p:sp>
      <p:sp>
        <p:nvSpPr>
          <p:cNvPr id="6" name="Footer Placeholder 5"/>
          <p:cNvSpPr>
            <a:spLocks noGrp="1"/>
          </p:cNvSpPr>
          <p:nvPr>
            <p:ph type="ftr" sz="quarter" idx="11"/>
          </p:nvPr>
        </p:nvSpPr>
        <p:spPr/>
        <p:txBody>
          <a:bodyPr/>
          <a:lstStyle/>
          <a:p>
            <a:r>
              <a:rPr lang="en-US" noProof="0" smtClean="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8" name="Rectangle 7">
            <a:extLst>
              <a:ext uri="{FF2B5EF4-FFF2-40B4-BE49-F238E27FC236}">
                <a16:creationId xmlns:a16="http://schemas.microsoft.com/office/drawing/2014/main" xmlns=""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L-Shape 8">
            <a:extLst>
              <a:ext uri="{FF2B5EF4-FFF2-40B4-BE49-F238E27FC236}">
                <a16:creationId xmlns:a16="http://schemas.microsoft.com/office/drawing/2014/main" xmlns=""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xmlns=""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1" name="L-Shape 10">
            <a:extLst>
              <a:ext uri="{FF2B5EF4-FFF2-40B4-BE49-F238E27FC236}">
                <a16:creationId xmlns:a16="http://schemas.microsoft.com/office/drawing/2014/main" xmlns=""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xmlns=""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2070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pPr/>
              <a:t>10/24/2023</a:t>
            </a:fld>
            <a:endParaRPr lang="en-US" noProof="0" dirty="0"/>
          </a:p>
        </p:txBody>
      </p:sp>
      <p:sp>
        <p:nvSpPr>
          <p:cNvPr id="6" name="Footer Placeholder 5"/>
          <p:cNvSpPr>
            <a:spLocks noGrp="1"/>
          </p:cNvSpPr>
          <p:nvPr>
            <p:ph type="ftr" sz="quarter" idx="11"/>
          </p:nvPr>
        </p:nvSpPr>
        <p:spPr/>
        <p:txBody>
          <a:bodyPr/>
          <a:lstStyle/>
          <a:p>
            <a:r>
              <a:rPr lang="en-US" noProof="0" smtClean="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8" name="Rectangle: Diagonal Corners Snipped 10">
            <a:extLst>
              <a:ext uri="{FF2B5EF4-FFF2-40B4-BE49-F238E27FC236}">
                <a16:creationId xmlns:a16="http://schemas.microsoft.com/office/drawing/2014/main" xmlns=""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L-Shape 8">
            <a:extLst>
              <a:ext uri="{FF2B5EF4-FFF2-40B4-BE49-F238E27FC236}">
                <a16:creationId xmlns:a16="http://schemas.microsoft.com/office/drawing/2014/main" xmlns=""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L-Shape 9">
            <a:extLst>
              <a:ext uri="{FF2B5EF4-FFF2-40B4-BE49-F238E27FC236}">
                <a16:creationId xmlns:a16="http://schemas.microsoft.com/office/drawing/2014/main" xmlns=""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1" name="L-Shape 10">
            <a:extLst>
              <a:ext uri="{FF2B5EF4-FFF2-40B4-BE49-F238E27FC236}">
                <a16:creationId xmlns:a16="http://schemas.microsoft.com/office/drawing/2014/main" xmlns=""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2" name="L-Shape 11">
            <a:extLst>
              <a:ext uri="{FF2B5EF4-FFF2-40B4-BE49-F238E27FC236}">
                <a16:creationId xmlns:a16="http://schemas.microsoft.com/office/drawing/2014/main" xmlns=""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13" name="Straight Connector 12">
            <a:extLst>
              <a:ext uri="{FF2B5EF4-FFF2-40B4-BE49-F238E27FC236}">
                <a16:creationId xmlns:a16="http://schemas.microsoft.com/office/drawing/2014/main" xmlns=""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02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smtClean="0"/>
              <a:t>Add a footer </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8049E5-7B53-4E85-8972-7D6C4BCE5BB9}" type="slidenum">
              <a:rPr lang="en-US" noProof="0" smtClean="0"/>
              <a:t>‹#›</a:t>
            </a:fld>
            <a:endParaRPr lang="en-US" noProof="0" dirty="0"/>
          </a:p>
        </p:txBody>
      </p:sp>
      <p:sp>
        <p:nvSpPr>
          <p:cNvPr id="18" name="Rectangle 17" title="Side bar">
            <a:extLst>
              <a:ext uri="{FF2B5EF4-FFF2-40B4-BE49-F238E27FC236}">
                <a16:creationId xmlns:a16="http://schemas.microsoft.com/office/drawing/2014/main" xmlns=""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73608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71" r:id="rId17"/>
    <p:sldLayoutId id="2147483672"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889FE-7B85-40C7-8441-909223A9B382}"/>
              </a:ext>
            </a:extLst>
          </p:cNvPr>
          <p:cNvSpPr>
            <a:spLocks noGrp="1"/>
          </p:cNvSpPr>
          <p:nvPr>
            <p:ph type="ctrTitle"/>
          </p:nvPr>
        </p:nvSpPr>
        <p:spPr>
          <a:xfrm>
            <a:off x="1507067" y="762000"/>
            <a:ext cx="7766936" cy="1169831"/>
          </a:xfrm>
        </p:spPr>
        <p:txBody>
          <a:bodyPr/>
          <a:lstStyle/>
          <a:p>
            <a:pPr algn="l"/>
            <a:r>
              <a:rPr lang="en-US" sz="3600" dirty="0" smtClean="0">
                <a:solidFill>
                  <a:schemeClr val="tx1"/>
                </a:solidFill>
              </a:rPr>
              <a:t>Cost of Software Quality </a:t>
            </a:r>
            <a:r>
              <a:rPr lang="en-US" sz="4000" b="1" dirty="0">
                <a:solidFill>
                  <a:schemeClr val="tx1"/>
                </a:solidFill>
              </a:rPr>
              <a:t>(</a:t>
            </a:r>
            <a:r>
              <a:rPr lang="en-US" sz="4000" b="1" dirty="0" err="1">
                <a:solidFill>
                  <a:schemeClr val="tx1"/>
                </a:solidFill>
              </a:rPr>
              <a:t>CoSQ</a:t>
            </a:r>
            <a:r>
              <a:rPr lang="en-US" sz="4000" b="1" dirty="0">
                <a:solidFill>
                  <a:schemeClr val="tx1"/>
                </a:solidFill>
              </a:rPr>
              <a:t>)</a:t>
            </a:r>
            <a:endParaRPr lang="en-US" sz="4000" dirty="0">
              <a:solidFill>
                <a:schemeClr val="tx1"/>
              </a:solidFill>
            </a:endParaRPr>
          </a:p>
        </p:txBody>
      </p:sp>
      <p:sp>
        <p:nvSpPr>
          <p:cNvPr id="3" name="Subtitle 2">
            <a:extLst>
              <a:ext uri="{FF2B5EF4-FFF2-40B4-BE49-F238E27FC236}">
                <a16:creationId xmlns:a16="http://schemas.microsoft.com/office/drawing/2014/main" xmlns="" id="{B87DC842-2DF4-46F3-AEC5-E38386DA6887}"/>
              </a:ext>
            </a:extLst>
          </p:cNvPr>
          <p:cNvSpPr>
            <a:spLocks noGrp="1"/>
          </p:cNvSpPr>
          <p:nvPr>
            <p:ph type="subTitle" idx="1"/>
          </p:nvPr>
        </p:nvSpPr>
        <p:spPr>
          <a:xfrm>
            <a:off x="3195190" y="3863719"/>
            <a:ext cx="7766936" cy="1096899"/>
          </a:xfrm>
        </p:spPr>
        <p:txBody>
          <a:bodyPr>
            <a:noAutofit/>
          </a:bodyPr>
          <a:lstStyle/>
          <a:p>
            <a:pPr>
              <a:defRPr/>
            </a:pPr>
            <a:endParaRPr lang="en-US" sz="1600" b="1" dirty="0">
              <a:solidFill>
                <a:schemeClr val="tx1"/>
              </a:solidFill>
            </a:endParaRPr>
          </a:p>
          <a:p>
            <a:pPr>
              <a:defRPr/>
            </a:pPr>
            <a:r>
              <a:rPr lang="en-US" sz="1600" dirty="0" smtClean="0">
                <a:solidFill>
                  <a:schemeClr val="tx1"/>
                </a:solidFill>
              </a:rPr>
              <a:t>By: Engr</a:t>
            </a:r>
            <a:r>
              <a:rPr lang="en-US" sz="1600" dirty="0">
                <a:solidFill>
                  <a:schemeClr val="tx1"/>
                </a:solidFill>
              </a:rPr>
              <a:t>. </a:t>
            </a:r>
            <a:r>
              <a:rPr lang="en-US" sz="1600" smtClean="0">
                <a:solidFill>
                  <a:schemeClr val="tx1"/>
                </a:solidFill>
              </a:rPr>
              <a:t>Dr. Sumaira </a:t>
            </a:r>
            <a:r>
              <a:rPr lang="en-US" sz="1600" dirty="0" err="1" smtClean="0">
                <a:solidFill>
                  <a:schemeClr val="tx1"/>
                </a:solidFill>
              </a:rPr>
              <a:t>Nazir</a:t>
            </a:r>
            <a:endParaRPr lang="en-US" sz="1600" dirty="0" smtClean="0">
              <a:solidFill>
                <a:schemeClr val="tx1"/>
              </a:solidFill>
            </a:endParaRPr>
          </a:p>
          <a:p>
            <a:pPr>
              <a:defRPr/>
            </a:pPr>
            <a:r>
              <a:rPr lang="en-US" sz="1600" dirty="0" smtClean="0">
                <a:solidFill>
                  <a:schemeClr val="tx1"/>
                </a:solidFill>
              </a:rPr>
              <a:t>Assistant Professor</a:t>
            </a:r>
          </a:p>
          <a:p>
            <a:pPr>
              <a:defRPr/>
            </a:pPr>
            <a:r>
              <a:rPr lang="en-US" sz="1600" dirty="0" smtClean="0">
                <a:solidFill>
                  <a:schemeClr val="tx1"/>
                </a:solidFill>
              </a:rPr>
              <a:t>Department of Software Engineering</a:t>
            </a:r>
          </a:p>
          <a:p>
            <a:pPr>
              <a:defRPr/>
            </a:pPr>
            <a:r>
              <a:rPr lang="en-US" sz="1600" dirty="0" smtClean="0">
                <a:solidFill>
                  <a:schemeClr val="tx1"/>
                </a:solidFill>
              </a:rPr>
              <a:t>National University of Modern Languages Islamabad</a:t>
            </a:r>
            <a:endParaRPr lang="en-US" sz="1600" dirty="0">
              <a:solidFill>
                <a:schemeClr val="tx1"/>
              </a:solidFill>
            </a:endParaRPr>
          </a:p>
        </p:txBody>
      </p:sp>
    </p:spTree>
    <p:extLst>
      <p:ext uri="{BB962C8B-B14F-4D97-AF65-F5344CB8AC3E}">
        <p14:creationId xmlns:p14="http://schemas.microsoft.com/office/powerpoint/2010/main" val="2461678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xmlns="" id="{D903248E-D11B-4C2A-93D6-95D191B3C196}"/>
              </a:ext>
            </a:extLst>
          </p:cNvPr>
          <p:cNvGraphicFramePr>
            <a:graphicFrameLocks noGrp="1"/>
          </p:cNvGraphicFramePr>
          <p:nvPr>
            <p:ph idx="1"/>
            <p:extLst>
              <p:ext uri="{D42A27DB-BD31-4B8C-83A1-F6EECF244321}">
                <p14:modId xmlns:p14="http://schemas.microsoft.com/office/powerpoint/2010/main" val="4091116841"/>
              </p:ext>
            </p:extLst>
          </p:nvPr>
        </p:nvGraphicFramePr>
        <p:xfrm>
          <a:off x="2346960" y="1845734"/>
          <a:ext cx="754380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xmlns="" id="{5968DE79-4CF3-4764-A498-BFA5C2621DBE}"/>
              </a:ext>
            </a:extLst>
          </p:cNvPr>
          <p:cNvSpPr>
            <a:spLocks noGrp="1"/>
          </p:cNvSpPr>
          <p:nvPr>
            <p:ph type="title"/>
          </p:nvPr>
        </p:nvSpPr>
        <p:spPr>
          <a:xfrm>
            <a:off x="1373370" y="268406"/>
            <a:ext cx="8596668" cy="1320800"/>
          </a:xfrm>
        </p:spPr>
        <p:txBody>
          <a:bodyPr>
            <a:normAutofit/>
          </a:bodyPr>
          <a:lstStyle/>
          <a:p>
            <a:pPr algn="just"/>
            <a:r>
              <a:rPr lang="en-US" b="1" dirty="0">
                <a:solidFill>
                  <a:schemeClr val="tx1"/>
                </a:solidFill>
              </a:rPr>
              <a:t>The </a:t>
            </a:r>
            <a:r>
              <a:rPr lang="en-US" b="1" dirty="0" smtClean="0">
                <a:solidFill>
                  <a:schemeClr val="tx1"/>
                </a:solidFill>
              </a:rPr>
              <a:t>Classic </a:t>
            </a:r>
            <a:r>
              <a:rPr lang="en-US" b="1" dirty="0">
                <a:solidFill>
                  <a:schemeClr val="tx1"/>
                </a:solidFill>
              </a:rPr>
              <a:t>M</a:t>
            </a:r>
            <a:r>
              <a:rPr lang="en-US" b="1" dirty="0" smtClean="0">
                <a:solidFill>
                  <a:schemeClr val="tx1"/>
                </a:solidFill>
              </a:rPr>
              <a:t>odel </a:t>
            </a:r>
            <a:r>
              <a:rPr lang="en-US" b="1" dirty="0">
                <a:solidFill>
                  <a:schemeClr val="tx1"/>
                </a:solidFill>
              </a:rPr>
              <a:t>of </a:t>
            </a:r>
            <a:r>
              <a:rPr lang="en-US" b="1" dirty="0" smtClean="0">
                <a:solidFill>
                  <a:schemeClr val="tx1"/>
                </a:solidFill>
              </a:rPr>
              <a:t>Cost </a:t>
            </a:r>
            <a:r>
              <a:rPr lang="en-US" b="1" dirty="0">
                <a:solidFill>
                  <a:schemeClr val="tx1"/>
                </a:solidFill>
              </a:rPr>
              <a:t>of </a:t>
            </a:r>
            <a:r>
              <a:rPr lang="en-US" b="1" dirty="0" smtClean="0">
                <a:solidFill>
                  <a:schemeClr val="tx1"/>
                </a:solidFill>
              </a:rPr>
              <a:t>Software </a:t>
            </a:r>
            <a:r>
              <a:rPr lang="en-US" b="1" dirty="0">
                <a:solidFill>
                  <a:schemeClr val="tx1"/>
                </a:solidFill>
              </a:rPr>
              <a:t>Q</a:t>
            </a:r>
            <a:r>
              <a:rPr lang="en-US" b="1" dirty="0" smtClean="0">
                <a:solidFill>
                  <a:schemeClr val="tx1"/>
                </a:solidFill>
              </a:rPr>
              <a:t>uality Cont.</a:t>
            </a:r>
            <a:endParaRPr lang="en-US" b="1" dirty="0">
              <a:solidFill>
                <a:schemeClr val="tx1"/>
              </a:solidFill>
            </a:endParaRPr>
          </a:p>
        </p:txBody>
      </p:sp>
    </p:spTree>
    <p:extLst>
      <p:ext uri="{BB962C8B-B14F-4D97-AF65-F5344CB8AC3E}">
        <p14:creationId xmlns:p14="http://schemas.microsoft.com/office/powerpoint/2010/main" val="475779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DC346B-280B-4E52-8205-38BC91F5925A}"/>
              </a:ext>
            </a:extLst>
          </p:cNvPr>
          <p:cNvSpPr>
            <a:spLocks noGrp="1"/>
          </p:cNvSpPr>
          <p:nvPr>
            <p:ph idx="1"/>
          </p:nvPr>
        </p:nvSpPr>
        <p:spPr>
          <a:xfrm>
            <a:off x="1373370" y="1819394"/>
            <a:ext cx="8596668" cy="3880773"/>
          </a:xfrm>
        </p:spPr>
        <p:txBody>
          <a:bodyPr>
            <a:normAutofit/>
          </a:bodyPr>
          <a:lstStyle/>
          <a:p>
            <a:pPr algn="just"/>
            <a:r>
              <a:rPr lang="en-US" sz="3200" dirty="0">
                <a:solidFill>
                  <a:schemeClr val="tx1"/>
                </a:solidFill>
              </a:rPr>
              <a:t>The model classifies the cost related to product quality in to two general classes.</a:t>
            </a:r>
          </a:p>
          <a:p>
            <a:pPr lvl="1" algn="just"/>
            <a:r>
              <a:rPr lang="en-US" sz="3000" dirty="0">
                <a:solidFill>
                  <a:schemeClr val="tx1"/>
                </a:solidFill>
              </a:rPr>
              <a:t>Control Cost</a:t>
            </a:r>
          </a:p>
          <a:p>
            <a:pPr lvl="1" algn="just"/>
            <a:r>
              <a:rPr lang="en-US" sz="3000" dirty="0">
                <a:solidFill>
                  <a:schemeClr val="tx1"/>
                </a:solidFill>
              </a:rPr>
              <a:t>Failure Cost</a:t>
            </a:r>
          </a:p>
          <a:p>
            <a:pPr algn="just"/>
            <a:endParaRPr lang="en-US" sz="3200" dirty="0">
              <a:solidFill>
                <a:schemeClr val="tx1"/>
              </a:solidFill>
            </a:endParaRPr>
          </a:p>
        </p:txBody>
      </p:sp>
      <p:sp>
        <p:nvSpPr>
          <p:cNvPr id="5" name="Title 1">
            <a:extLst>
              <a:ext uri="{FF2B5EF4-FFF2-40B4-BE49-F238E27FC236}">
                <a16:creationId xmlns:a16="http://schemas.microsoft.com/office/drawing/2014/main" xmlns="" id="{5968DE79-4CF3-4764-A498-BFA5C2621DBE}"/>
              </a:ext>
            </a:extLst>
          </p:cNvPr>
          <p:cNvSpPr>
            <a:spLocks noGrp="1"/>
          </p:cNvSpPr>
          <p:nvPr>
            <p:ph type="title"/>
          </p:nvPr>
        </p:nvSpPr>
        <p:spPr>
          <a:xfrm>
            <a:off x="1373370" y="268406"/>
            <a:ext cx="8596668" cy="1320800"/>
          </a:xfrm>
        </p:spPr>
        <p:txBody>
          <a:bodyPr>
            <a:normAutofit/>
          </a:bodyPr>
          <a:lstStyle/>
          <a:p>
            <a:pPr algn="just"/>
            <a:r>
              <a:rPr lang="en-US" b="1" dirty="0">
                <a:solidFill>
                  <a:schemeClr val="tx1"/>
                </a:solidFill>
              </a:rPr>
              <a:t>The </a:t>
            </a:r>
            <a:r>
              <a:rPr lang="en-US" b="1" dirty="0" smtClean="0">
                <a:solidFill>
                  <a:schemeClr val="tx1"/>
                </a:solidFill>
              </a:rPr>
              <a:t>Classic </a:t>
            </a:r>
            <a:r>
              <a:rPr lang="en-US" b="1" dirty="0">
                <a:solidFill>
                  <a:schemeClr val="tx1"/>
                </a:solidFill>
              </a:rPr>
              <a:t>M</a:t>
            </a:r>
            <a:r>
              <a:rPr lang="en-US" b="1" dirty="0" smtClean="0">
                <a:solidFill>
                  <a:schemeClr val="tx1"/>
                </a:solidFill>
              </a:rPr>
              <a:t>odel </a:t>
            </a:r>
            <a:r>
              <a:rPr lang="en-US" b="1" dirty="0">
                <a:solidFill>
                  <a:schemeClr val="tx1"/>
                </a:solidFill>
              </a:rPr>
              <a:t>of </a:t>
            </a:r>
            <a:r>
              <a:rPr lang="en-US" b="1" dirty="0" smtClean="0">
                <a:solidFill>
                  <a:schemeClr val="tx1"/>
                </a:solidFill>
              </a:rPr>
              <a:t>Cost </a:t>
            </a:r>
            <a:r>
              <a:rPr lang="en-US" b="1" dirty="0">
                <a:solidFill>
                  <a:schemeClr val="tx1"/>
                </a:solidFill>
              </a:rPr>
              <a:t>of </a:t>
            </a:r>
            <a:r>
              <a:rPr lang="en-US" b="1" dirty="0" smtClean="0">
                <a:solidFill>
                  <a:schemeClr val="tx1"/>
                </a:solidFill>
              </a:rPr>
              <a:t>Software </a:t>
            </a:r>
            <a:r>
              <a:rPr lang="en-US" b="1" dirty="0">
                <a:solidFill>
                  <a:schemeClr val="tx1"/>
                </a:solidFill>
              </a:rPr>
              <a:t>Q</a:t>
            </a:r>
            <a:r>
              <a:rPr lang="en-US" b="1" dirty="0" smtClean="0">
                <a:solidFill>
                  <a:schemeClr val="tx1"/>
                </a:solidFill>
              </a:rPr>
              <a:t>uality Cont.</a:t>
            </a:r>
            <a:endParaRPr lang="en-US" b="1" dirty="0">
              <a:solidFill>
                <a:schemeClr val="tx1"/>
              </a:solidFill>
            </a:endParaRPr>
          </a:p>
        </p:txBody>
      </p:sp>
    </p:spTree>
    <p:extLst>
      <p:ext uri="{BB962C8B-B14F-4D97-AF65-F5344CB8AC3E}">
        <p14:creationId xmlns:p14="http://schemas.microsoft.com/office/powerpoint/2010/main" val="3511570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1EDD7-5122-4590-8B7F-DC837E23C380}"/>
              </a:ext>
            </a:extLst>
          </p:cNvPr>
          <p:cNvSpPr>
            <a:spLocks noGrp="1"/>
          </p:cNvSpPr>
          <p:nvPr>
            <p:ph type="title"/>
          </p:nvPr>
        </p:nvSpPr>
        <p:spPr>
          <a:xfrm>
            <a:off x="1305131" y="839789"/>
            <a:ext cx="8596668" cy="1320800"/>
          </a:xfrm>
        </p:spPr>
        <p:txBody>
          <a:bodyPr>
            <a:normAutofit/>
          </a:bodyPr>
          <a:lstStyle/>
          <a:p>
            <a:r>
              <a:rPr lang="en-US" b="1" dirty="0">
                <a:solidFill>
                  <a:schemeClr val="tx1"/>
                </a:solidFill>
              </a:rPr>
              <a:t>Control Cost</a:t>
            </a:r>
            <a:endParaRPr lang="en-US" dirty="0">
              <a:solidFill>
                <a:schemeClr val="tx1"/>
              </a:solidFill>
            </a:endParaRPr>
          </a:p>
        </p:txBody>
      </p:sp>
      <p:sp>
        <p:nvSpPr>
          <p:cNvPr id="3" name="Content Placeholder 2">
            <a:extLst>
              <a:ext uri="{FF2B5EF4-FFF2-40B4-BE49-F238E27FC236}">
                <a16:creationId xmlns:a16="http://schemas.microsoft.com/office/drawing/2014/main" xmlns="" id="{2DFF783D-CE62-42B7-AF33-34074E4461A2}"/>
              </a:ext>
            </a:extLst>
          </p:cNvPr>
          <p:cNvSpPr>
            <a:spLocks noGrp="1"/>
          </p:cNvSpPr>
          <p:nvPr>
            <p:ph idx="1"/>
          </p:nvPr>
        </p:nvSpPr>
        <p:spPr>
          <a:xfrm>
            <a:off x="1305131" y="1764804"/>
            <a:ext cx="8596668" cy="3880773"/>
          </a:xfrm>
        </p:spPr>
        <p:txBody>
          <a:bodyPr>
            <a:normAutofit fontScale="92500"/>
          </a:bodyPr>
          <a:lstStyle/>
          <a:p>
            <a:pPr algn="just"/>
            <a:r>
              <a:rPr lang="en-US" sz="3600" dirty="0">
                <a:solidFill>
                  <a:schemeClr val="tx1"/>
                </a:solidFill>
              </a:rPr>
              <a:t>It include costs that are spent to prevent and detect software errors in order to reduce them to an accepted level.</a:t>
            </a:r>
          </a:p>
          <a:p>
            <a:pPr algn="just"/>
            <a:r>
              <a:rPr lang="en-US" sz="3600" dirty="0">
                <a:solidFill>
                  <a:schemeClr val="tx1"/>
                </a:solidFill>
              </a:rPr>
              <a:t>It includes</a:t>
            </a:r>
          </a:p>
          <a:p>
            <a:pPr lvl="1" algn="just"/>
            <a:r>
              <a:rPr lang="en-US" sz="3600" dirty="0">
                <a:solidFill>
                  <a:schemeClr val="tx1"/>
                </a:solidFill>
              </a:rPr>
              <a:t>Prevention costs</a:t>
            </a:r>
          </a:p>
          <a:p>
            <a:pPr lvl="1" algn="just"/>
            <a:r>
              <a:rPr lang="en-US" sz="3600" dirty="0">
                <a:solidFill>
                  <a:schemeClr val="tx1"/>
                </a:solidFill>
              </a:rPr>
              <a:t>Appraisal costs</a:t>
            </a:r>
          </a:p>
        </p:txBody>
      </p:sp>
    </p:spTree>
    <p:extLst>
      <p:ext uri="{BB962C8B-B14F-4D97-AF65-F5344CB8AC3E}">
        <p14:creationId xmlns:p14="http://schemas.microsoft.com/office/powerpoint/2010/main" val="2111138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1EDD7-5122-4590-8B7F-DC837E23C380}"/>
              </a:ext>
            </a:extLst>
          </p:cNvPr>
          <p:cNvSpPr>
            <a:spLocks noGrp="1"/>
          </p:cNvSpPr>
          <p:nvPr>
            <p:ph type="title"/>
          </p:nvPr>
        </p:nvSpPr>
        <p:spPr>
          <a:xfrm>
            <a:off x="1346074" y="839789"/>
            <a:ext cx="8596668" cy="1320800"/>
          </a:xfrm>
        </p:spPr>
        <p:txBody>
          <a:bodyPr>
            <a:normAutofit/>
          </a:bodyPr>
          <a:lstStyle/>
          <a:p>
            <a:r>
              <a:rPr lang="en-US" b="1" dirty="0">
                <a:solidFill>
                  <a:schemeClr val="tx1"/>
                </a:solidFill>
              </a:rPr>
              <a:t>Prevention </a:t>
            </a:r>
            <a:r>
              <a:rPr lang="en-US" b="1" dirty="0" smtClean="0">
                <a:solidFill>
                  <a:schemeClr val="tx1"/>
                </a:solidFill>
              </a:rPr>
              <a:t>Cost</a:t>
            </a:r>
            <a:endParaRPr lang="en-US" b="1" dirty="0">
              <a:solidFill>
                <a:schemeClr val="tx1"/>
              </a:solidFill>
            </a:endParaRPr>
          </a:p>
        </p:txBody>
      </p:sp>
      <p:sp>
        <p:nvSpPr>
          <p:cNvPr id="3" name="Content Placeholder 2">
            <a:extLst>
              <a:ext uri="{FF2B5EF4-FFF2-40B4-BE49-F238E27FC236}">
                <a16:creationId xmlns:a16="http://schemas.microsoft.com/office/drawing/2014/main" xmlns="" id="{2DFF783D-CE62-42B7-AF33-34074E4461A2}"/>
              </a:ext>
            </a:extLst>
          </p:cNvPr>
          <p:cNvSpPr>
            <a:spLocks noGrp="1"/>
          </p:cNvSpPr>
          <p:nvPr>
            <p:ph idx="1"/>
          </p:nvPr>
        </p:nvSpPr>
        <p:spPr>
          <a:xfrm>
            <a:off x="936640" y="1751156"/>
            <a:ext cx="8794213" cy="3880773"/>
          </a:xfrm>
        </p:spPr>
        <p:txBody>
          <a:bodyPr>
            <a:normAutofit/>
          </a:bodyPr>
          <a:lstStyle/>
          <a:p>
            <a:pPr lvl="1" algn="just"/>
            <a:r>
              <a:rPr lang="en-US" sz="3200" dirty="0">
                <a:solidFill>
                  <a:schemeClr val="tx1"/>
                </a:solidFill>
              </a:rPr>
              <a:t>It includes investments in quality infrastructure and quality activities that are not directed to a specific project or system, being general to the organization.</a:t>
            </a:r>
          </a:p>
          <a:p>
            <a:pPr algn="just"/>
            <a:endParaRPr lang="en-US" sz="2400" dirty="0">
              <a:solidFill>
                <a:schemeClr val="tx1"/>
              </a:solidFill>
            </a:endParaRPr>
          </a:p>
        </p:txBody>
      </p:sp>
    </p:spTree>
    <p:extLst>
      <p:ext uri="{BB962C8B-B14F-4D97-AF65-F5344CB8AC3E}">
        <p14:creationId xmlns:p14="http://schemas.microsoft.com/office/powerpoint/2010/main" val="2438202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1" algn="just"/>
            <a:r>
              <a:rPr lang="en-US" sz="3200" dirty="0"/>
              <a:t>It is cost that incurred to prevent defects from occurring.</a:t>
            </a:r>
          </a:p>
          <a:p>
            <a:pPr lvl="1" algn="just"/>
            <a:r>
              <a:rPr lang="en-US" sz="3200" dirty="0"/>
              <a:t>It includes the cost spent on the activities aimed at eliminating the causes of failure.</a:t>
            </a:r>
          </a:p>
          <a:p>
            <a:pPr lvl="1" algn="just"/>
            <a:r>
              <a:rPr lang="en-US" sz="3200" dirty="0"/>
              <a:t>Example: It includes the cost spent on</a:t>
            </a:r>
          </a:p>
          <a:p>
            <a:pPr lvl="3" algn="just"/>
            <a:r>
              <a:rPr lang="en-US" sz="3200" dirty="0"/>
              <a:t>Quality Planning</a:t>
            </a:r>
          </a:p>
          <a:p>
            <a:pPr lvl="3" algn="just"/>
            <a:r>
              <a:rPr lang="en-US" sz="3200" dirty="0"/>
              <a:t>Testing Equipment</a:t>
            </a:r>
          </a:p>
          <a:p>
            <a:pPr lvl="3" algn="just"/>
            <a:r>
              <a:rPr lang="en-US" sz="3200" dirty="0"/>
              <a:t>Training etc</a:t>
            </a:r>
          </a:p>
          <a:p>
            <a:pPr lvl="1"/>
            <a:endParaRPr lang="en-US" dirty="0"/>
          </a:p>
        </p:txBody>
      </p:sp>
      <p:sp>
        <p:nvSpPr>
          <p:cNvPr id="5" name="Title 1">
            <a:extLst>
              <a:ext uri="{FF2B5EF4-FFF2-40B4-BE49-F238E27FC236}">
                <a16:creationId xmlns:a16="http://schemas.microsoft.com/office/drawing/2014/main" xmlns="" id="{7E51EDD7-5122-4590-8B7F-DC837E23C380}"/>
              </a:ext>
            </a:extLst>
          </p:cNvPr>
          <p:cNvSpPr>
            <a:spLocks noGrp="1"/>
          </p:cNvSpPr>
          <p:nvPr>
            <p:ph type="title"/>
          </p:nvPr>
        </p:nvSpPr>
        <p:spPr>
          <a:xfrm>
            <a:off x="1346074" y="839789"/>
            <a:ext cx="8596668" cy="1320800"/>
          </a:xfrm>
        </p:spPr>
        <p:txBody>
          <a:bodyPr>
            <a:normAutofit/>
          </a:bodyPr>
          <a:lstStyle/>
          <a:p>
            <a:r>
              <a:rPr lang="en-US" b="1" dirty="0">
                <a:solidFill>
                  <a:schemeClr val="tx1"/>
                </a:solidFill>
              </a:rPr>
              <a:t>Prevention </a:t>
            </a:r>
            <a:r>
              <a:rPr lang="en-US" b="1" dirty="0" smtClean="0">
                <a:solidFill>
                  <a:schemeClr val="tx1"/>
                </a:solidFill>
              </a:rPr>
              <a:t>Cost Cont.</a:t>
            </a:r>
            <a:endParaRPr lang="en-US" b="1" dirty="0">
              <a:solidFill>
                <a:schemeClr val="tx1"/>
              </a:solidFill>
            </a:endParaRPr>
          </a:p>
        </p:txBody>
      </p:sp>
    </p:spTree>
    <p:extLst>
      <p:ext uri="{BB962C8B-B14F-4D97-AF65-F5344CB8AC3E}">
        <p14:creationId xmlns:p14="http://schemas.microsoft.com/office/powerpoint/2010/main" val="1246294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3D2A2A-F7B4-4BEE-A16C-64E5A2B22228}"/>
              </a:ext>
            </a:extLst>
          </p:cNvPr>
          <p:cNvSpPr>
            <a:spLocks noGrp="1"/>
          </p:cNvSpPr>
          <p:nvPr>
            <p:ph idx="1"/>
          </p:nvPr>
        </p:nvSpPr>
        <p:spPr>
          <a:xfrm>
            <a:off x="937145" y="1620956"/>
            <a:ext cx="8698173" cy="5124450"/>
          </a:xfrm>
        </p:spPr>
        <p:txBody>
          <a:bodyPr>
            <a:normAutofit lnSpcReduction="10000"/>
          </a:bodyPr>
          <a:lstStyle/>
          <a:p>
            <a:pPr lvl="1" algn="just"/>
            <a:r>
              <a:rPr lang="en-US" sz="2800" dirty="0">
                <a:solidFill>
                  <a:schemeClr val="tx1"/>
                </a:solidFill>
              </a:rPr>
              <a:t>It also includes the investments in development of new or improved SQA infrastructure components or, alternatively, regular updating/revision of those components:</a:t>
            </a:r>
          </a:p>
          <a:p>
            <a:pPr lvl="3" algn="just"/>
            <a:r>
              <a:rPr lang="en-US" sz="2800" dirty="0">
                <a:solidFill>
                  <a:schemeClr val="tx1"/>
                </a:solidFill>
              </a:rPr>
              <a:t>Procedures and work instructions</a:t>
            </a:r>
          </a:p>
          <a:p>
            <a:pPr lvl="3" algn="just"/>
            <a:r>
              <a:rPr lang="en-US" sz="2800" dirty="0">
                <a:solidFill>
                  <a:schemeClr val="tx1"/>
                </a:solidFill>
              </a:rPr>
              <a:t>Support devices: templates, checklists, etc.</a:t>
            </a:r>
          </a:p>
          <a:p>
            <a:pPr lvl="3" algn="just"/>
            <a:r>
              <a:rPr lang="en-US" sz="2800" dirty="0">
                <a:solidFill>
                  <a:schemeClr val="tx1"/>
                </a:solidFill>
              </a:rPr>
              <a:t>Software configuration management system</a:t>
            </a:r>
          </a:p>
          <a:p>
            <a:pPr lvl="3" algn="just"/>
            <a:r>
              <a:rPr lang="en-US" sz="2800" dirty="0">
                <a:solidFill>
                  <a:schemeClr val="tx1"/>
                </a:solidFill>
              </a:rPr>
              <a:t>Software quality metrics (product, process, project)</a:t>
            </a:r>
          </a:p>
        </p:txBody>
      </p:sp>
      <p:sp>
        <p:nvSpPr>
          <p:cNvPr id="5" name="Title 1">
            <a:extLst>
              <a:ext uri="{FF2B5EF4-FFF2-40B4-BE49-F238E27FC236}">
                <a16:creationId xmlns:a16="http://schemas.microsoft.com/office/drawing/2014/main" xmlns="" id="{7E51EDD7-5122-4590-8B7F-DC837E23C380}"/>
              </a:ext>
            </a:extLst>
          </p:cNvPr>
          <p:cNvSpPr>
            <a:spLocks noGrp="1"/>
          </p:cNvSpPr>
          <p:nvPr>
            <p:ph type="title"/>
          </p:nvPr>
        </p:nvSpPr>
        <p:spPr>
          <a:xfrm>
            <a:off x="1346074" y="839789"/>
            <a:ext cx="8596668" cy="1320800"/>
          </a:xfrm>
        </p:spPr>
        <p:txBody>
          <a:bodyPr>
            <a:normAutofit/>
          </a:bodyPr>
          <a:lstStyle/>
          <a:p>
            <a:r>
              <a:rPr lang="en-US" b="1" dirty="0">
                <a:solidFill>
                  <a:schemeClr val="tx1"/>
                </a:solidFill>
              </a:rPr>
              <a:t>Prevention </a:t>
            </a:r>
            <a:r>
              <a:rPr lang="en-US" b="1" dirty="0" smtClean="0">
                <a:solidFill>
                  <a:schemeClr val="tx1"/>
                </a:solidFill>
              </a:rPr>
              <a:t>Cost Cont.</a:t>
            </a:r>
            <a:endParaRPr lang="en-US" b="1" dirty="0">
              <a:solidFill>
                <a:schemeClr val="tx1"/>
              </a:solidFill>
            </a:endParaRPr>
          </a:p>
        </p:txBody>
      </p:sp>
    </p:spTree>
    <p:extLst>
      <p:ext uri="{BB962C8B-B14F-4D97-AF65-F5344CB8AC3E}">
        <p14:creationId xmlns:p14="http://schemas.microsoft.com/office/powerpoint/2010/main" val="436378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B437DC-A3DB-401E-B265-1B37EED2AEE1}"/>
              </a:ext>
            </a:extLst>
          </p:cNvPr>
          <p:cNvSpPr>
            <a:spLocks noGrp="1"/>
          </p:cNvSpPr>
          <p:nvPr>
            <p:ph idx="1"/>
          </p:nvPr>
        </p:nvSpPr>
        <p:spPr>
          <a:xfrm>
            <a:off x="827459" y="1641974"/>
            <a:ext cx="8930690" cy="3880773"/>
          </a:xfrm>
        </p:spPr>
        <p:txBody>
          <a:bodyPr>
            <a:normAutofit fontScale="92500" lnSpcReduction="10000"/>
          </a:bodyPr>
          <a:lstStyle/>
          <a:p>
            <a:pPr lvl="1" algn="just"/>
            <a:r>
              <a:rPr lang="en-US" sz="3600" dirty="0">
                <a:solidFill>
                  <a:schemeClr val="tx1"/>
                </a:solidFill>
              </a:rPr>
              <a:t>It also includes the control of the SQA system through performance of:</a:t>
            </a:r>
          </a:p>
          <a:p>
            <a:pPr lvl="3" algn="just"/>
            <a:r>
              <a:rPr lang="en-US" sz="3600" dirty="0">
                <a:solidFill>
                  <a:schemeClr val="tx1"/>
                </a:solidFill>
              </a:rPr>
              <a:t>Internal quality reviews</a:t>
            </a:r>
          </a:p>
          <a:p>
            <a:pPr lvl="3" algn="just"/>
            <a:r>
              <a:rPr lang="en-US" sz="3600" dirty="0">
                <a:solidFill>
                  <a:schemeClr val="tx1"/>
                </a:solidFill>
              </a:rPr>
              <a:t>External quality audits by customers and SQA system certification organizations</a:t>
            </a:r>
          </a:p>
          <a:p>
            <a:pPr lvl="3" algn="just"/>
            <a:r>
              <a:rPr lang="en-US" sz="3600" dirty="0">
                <a:solidFill>
                  <a:schemeClr val="tx1"/>
                </a:solidFill>
              </a:rPr>
              <a:t>Management quality reviews.</a:t>
            </a:r>
          </a:p>
          <a:p>
            <a:pPr algn="just"/>
            <a:endParaRPr lang="en-US" sz="2400" dirty="0">
              <a:solidFill>
                <a:schemeClr val="tx1"/>
              </a:solidFill>
            </a:endParaRPr>
          </a:p>
        </p:txBody>
      </p:sp>
      <p:sp>
        <p:nvSpPr>
          <p:cNvPr id="5" name="Title 1">
            <a:extLst>
              <a:ext uri="{FF2B5EF4-FFF2-40B4-BE49-F238E27FC236}">
                <a16:creationId xmlns:a16="http://schemas.microsoft.com/office/drawing/2014/main" xmlns="" id="{7E51EDD7-5122-4590-8B7F-DC837E23C380}"/>
              </a:ext>
            </a:extLst>
          </p:cNvPr>
          <p:cNvSpPr>
            <a:spLocks noGrp="1"/>
          </p:cNvSpPr>
          <p:nvPr>
            <p:ph type="title"/>
          </p:nvPr>
        </p:nvSpPr>
        <p:spPr>
          <a:xfrm>
            <a:off x="1346074" y="839789"/>
            <a:ext cx="8596668" cy="1320800"/>
          </a:xfrm>
        </p:spPr>
        <p:txBody>
          <a:bodyPr>
            <a:normAutofit/>
          </a:bodyPr>
          <a:lstStyle/>
          <a:p>
            <a:r>
              <a:rPr lang="en-US" b="1" dirty="0">
                <a:solidFill>
                  <a:schemeClr val="tx1"/>
                </a:solidFill>
              </a:rPr>
              <a:t>Prevention </a:t>
            </a:r>
            <a:r>
              <a:rPr lang="en-US" b="1" dirty="0" smtClean="0">
                <a:solidFill>
                  <a:schemeClr val="tx1"/>
                </a:solidFill>
              </a:rPr>
              <a:t>Cost Cont.</a:t>
            </a:r>
            <a:endParaRPr lang="en-US" b="1" dirty="0">
              <a:solidFill>
                <a:schemeClr val="tx1"/>
              </a:solidFill>
            </a:endParaRPr>
          </a:p>
        </p:txBody>
      </p:sp>
    </p:spTree>
    <p:extLst>
      <p:ext uri="{BB962C8B-B14F-4D97-AF65-F5344CB8AC3E}">
        <p14:creationId xmlns:p14="http://schemas.microsoft.com/office/powerpoint/2010/main" val="349215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3D2A2A-F7B4-4BEE-A16C-64E5A2B22228}"/>
              </a:ext>
            </a:extLst>
          </p:cNvPr>
          <p:cNvSpPr>
            <a:spLocks noGrp="1"/>
          </p:cNvSpPr>
          <p:nvPr>
            <p:ph idx="1"/>
          </p:nvPr>
        </p:nvSpPr>
        <p:spPr>
          <a:xfrm>
            <a:off x="1346074" y="1744634"/>
            <a:ext cx="8343836" cy="4235083"/>
          </a:xfrm>
        </p:spPr>
        <p:txBody>
          <a:bodyPr>
            <a:noAutofit/>
          </a:bodyPr>
          <a:lstStyle/>
          <a:p>
            <a:pPr lvl="1"/>
            <a:r>
              <a:rPr lang="en-US" sz="2400" dirty="0">
                <a:solidFill>
                  <a:schemeClr val="tx1"/>
                </a:solidFill>
              </a:rPr>
              <a:t>It also includes the cost of regular implementation of SQA preventive activities:</a:t>
            </a:r>
          </a:p>
          <a:p>
            <a:pPr lvl="3"/>
            <a:r>
              <a:rPr lang="en-US" sz="2400" dirty="0">
                <a:solidFill>
                  <a:schemeClr val="tx1"/>
                </a:solidFill>
              </a:rPr>
              <a:t>Instruction of new employees in SQA subjects and procedures related to their positions</a:t>
            </a:r>
          </a:p>
          <a:p>
            <a:pPr lvl="3"/>
            <a:r>
              <a:rPr lang="en-US" sz="2400" dirty="0">
                <a:solidFill>
                  <a:schemeClr val="tx1"/>
                </a:solidFill>
              </a:rPr>
              <a:t>Instruction of employees in new and updated SQA subjects and procedures</a:t>
            </a:r>
          </a:p>
          <a:p>
            <a:pPr lvl="3"/>
            <a:r>
              <a:rPr lang="en-US" sz="2400" dirty="0">
                <a:solidFill>
                  <a:schemeClr val="tx1"/>
                </a:solidFill>
              </a:rPr>
              <a:t>Certification of employees for positions that require special certification</a:t>
            </a:r>
          </a:p>
          <a:p>
            <a:pPr lvl="3"/>
            <a:r>
              <a:rPr lang="en-US" sz="2400" dirty="0">
                <a:solidFill>
                  <a:schemeClr val="tx1"/>
                </a:solidFill>
              </a:rPr>
              <a:t>Consultations on SQA issues provided to team leaders and others.</a:t>
            </a:r>
          </a:p>
        </p:txBody>
      </p:sp>
      <p:sp>
        <p:nvSpPr>
          <p:cNvPr id="5" name="Title 1">
            <a:extLst>
              <a:ext uri="{FF2B5EF4-FFF2-40B4-BE49-F238E27FC236}">
                <a16:creationId xmlns:a16="http://schemas.microsoft.com/office/drawing/2014/main" xmlns="" id="{7E51EDD7-5122-4590-8B7F-DC837E23C380}"/>
              </a:ext>
            </a:extLst>
          </p:cNvPr>
          <p:cNvSpPr>
            <a:spLocks noGrp="1"/>
          </p:cNvSpPr>
          <p:nvPr>
            <p:ph type="title"/>
          </p:nvPr>
        </p:nvSpPr>
        <p:spPr>
          <a:xfrm>
            <a:off x="1346074" y="839789"/>
            <a:ext cx="8596668" cy="1320800"/>
          </a:xfrm>
        </p:spPr>
        <p:txBody>
          <a:bodyPr>
            <a:normAutofit/>
          </a:bodyPr>
          <a:lstStyle/>
          <a:p>
            <a:r>
              <a:rPr lang="en-US" b="1" dirty="0">
                <a:solidFill>
                  <a:schemeClr val="tx1"/>
                </a:solidFill>
              </a:rPr>
              <a:t>Prevention </a:t>
            </a:r>
            <a:r>
              <a:rPr lang="en-US" b="1" dirty="0" smtClean="0">
                <a:solidFill>
                  <a:schemeClr val="tx1"/>
                </a:solidFill>
              </a:rPr>
              <a:t>Cost Cont.</a:t>
            </a:r>
            <a:endParaRPr lang="en-US" b="1" dirty="0">
              <a:solidFill>
                <a:schemeClr val="tx1"/>
              </a:solidFill>
            </a:endParaRPr>
          </a:p>
        </p:txBody>
      </p:sp>
    </p:spTree>
    <p:extLst>
      <p:ext uri="{BB962C8B-B14F-4D97-AF65-F5344CB8AC3E}">
        <p14:creationId xmlns:p14="http://schemas.microsoft.com/office/powerpoint/2010/main" val="466563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370" y="839789"/>
            <a:ext cx="8596668" cy="1320800"/>
          </a:xfrm>
        </p:spPr>
        <p:txBody>
          <a:bodyPr>
            <a:normAutofit/>
          </a:bodyPr>
          <a:lstStyle/>
          <a:p>
            <a:r>
              <a:rPr lang="en-US" b="1" dirty="0">
                <a:solidFill>
                  <a:schemeClr val="tx1"/>
                </a:solidFill>
              </a:rPr>
              <a:t>Appraisal </a:t>
            </a:r>
            <a:r>
              <a:rPr lang="en-US" b="1" dirty="0" smtClean="0">
                <a:solidFill>
                  <a:schemeClr val="tx1"/>
                </a:solidFill>
              </a:rPr>
              <a:t>Costs</a:t>
            </a:r>
            <a:endParaRPr lang="en-US" dirty="0">
              <a:solidFill>
                <a:schemeClr val="tx1"/>
              </a:solidFill>
            </a:endParaRPr>
          </a:p>
        </p:txBody>
      </p:sp>
      <p:sp>
        <p:nvSpPr>
          <p:cNvPr id="3" name="Content Placeholder 2"/>
          <p:cNvSpPr>
            <a:spLocks noGrp="1"/>
          </p:cNvSpPr>
          <p:nvPr>
            <p:ph idx="1"/>
          </p:nvPr>
        </p:nvSpPr>
        <p:spPr>
          <a:xfrm>
            <a:off x="1373370" y="1792099"/>
            <a:ext cx="8596668" cy="3880773"/>
          </a:xfrm>
        </p:spPr>
        <p:txBody>
          <a:bodyPr>
            <a:normAutofit lnSpcReduction="10000"/>
          </a:bodyPr>
          <a:lstStyle/>
          <a:p>
            <a:pPr algn="just"/>
            <a:r>
              <a:rPr lang="en-US" sz="3200" dirty="0">
                <a:solidFill>
                  <a:schemeClr val="tx1"/>
                </a:solidFill>
              </a:rPr>
              <a:t>Appraisal costs includes the cost incurred on the activities to gain insight into product condition the “first time through” each process.</a:t>
            </a:r>
          </a:p>
          <a:p>
            <a:pPr algn="just"/>
            <a:r>
              <a:rPr lang="en-US" sz="3200" dirty="0">
                <a:solidFill>
                  <a:schemeClr val="tx1"/>
                </a:solidFill>
              </a:rPr>
              <a:t>It also refer to the costs of activities performed for a specific project or software system for the purpose of detecting software errors.</a:t>
            </a:r>
          </a:p>
          <a:p>
            <a:pPr algn="just"/>
            <a:endParaRPr lang="en-US" sz="3200"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1891751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FF783D-CE62-42B7-AF33-34074E4461A2}"/>
              </a:ext>
            </a:extLst>
          </p:cNvPr>
          <p:cNvSpPr>
            <a:spLocks noGrp="1"/>
          </p:cNvSpPr>
          <p:nvPr>
            <p:ph idx="1"/>
          </p:nvPr>
        </p:nvSpPr>
        <p:spPr>
          <a:xfrm>
            <a:off x="1373370" y="1846690"/>
            <a:ext cx="8596668" cy="3880773"/>
          </a:xfrm>
        </p:spPr>
        <p:txBody>
          <a:bodyPr>
            <a:normAutofit/>
          </a:bodyPr>
          <a:lstStyle/>
          <a:p>
            <a:pPr algn="just"/>
            <a:r>
              <a:rPr lang="en-US" sz="3200" dirty="0">
                <a:solidFill>
                  <a:schemeClr val="tx1"/>
                </a:solidFill>
              </a:rPr>
              <a:t>Examples</a:t>
            </a:r>
          </a:p>
          <a:p>
            <a:pPr lvl="1" algn="just"/>
            <a:r>
              <a:rPr lang="en-US" sz="3200" dirty="0">
                <a:solidFill>
                  <a:schemeClr val="tx1"/>
                </a:solidFill>
              </a:rPr>
              <a:t>It includes the cost spent on</a:t>
            </a:r>
          </a:p>
          <a:p>
            <a:pPr lvl="2" algn="just"/>
            <a:r>
              <a:rPr lang="en-US" sz="3200" dirty="0">
                <a:solidFill>
                  <a:schemeClr val="tx1"/>
                </a:solidFill>
              </a:rPr>
              <a:t> In-process and inter-process inspections and reviews</a:t>
            </a:r>
          </a:p>
          <a:p>
            <a:pPr lvl="2" algn="just"/>
            <a:r>
              <a:rPr lang="en-US" sz="3200" dirty="0">
                <a:solidFill>
                  <a:schemeClr val="tx1"/>
                </a:solidFill>
              </a:rPr>
              <a:t>Testing</a:t>
            </a:r>
          </a:p>
          <a:p>
            <a:pPr algn="just"/>
            <a:endParaRPr lang="en-US" sz="2400" dirty="0">
              <a:solidFill>
                <a:schemeClr val="tx1"/>
              </a:solidFill>
            </a:endParaRPr>
          </a:p>
        </p:txBody>
      </p:sp>
      <p:sp>
        <p:nvSpPr>
          <p:cNvPr id="5" name="Title 1"/>
          <p:cNvSpPr>
            <a:spLocks noGrp="1"/>
          </p:cNvSpPr>
          <p:nvPr>
            <p:ph type="title"/>
          </p:nvPr>
        </p:nvSpPr>
        <p:spPr>
          <a:xfrm>
            <a:off x="1373370" y="839789"/>
            <a:ext cx="8596668" cy="1320800"/>
          </a:xfrm>
        </p:spPr>
        <p:txBody>
          <a:bodyPr>
            <a:normAutofit/>
          </a:bodyPr>
          <a:lstStyle/>
          <a:p>
            <a:r>
              <a:rPr lang="en-US" b="1" dirty="0">
                <a:solidFill>
                  <a:schemeClr val="tx1"/>
                </a:solidFill>
              </a:rPr>
              <a:t>Appraisal C</a:t>
            </a:r>
            <a:r>
              <a:rPr lang="en-US" b="1" dirty="0" smtClean="0">
                <a:solidFill>
                  <a:schemeClr val="tx1"/>
                </a:solidFill>
              </a:rPr>
              <a:t>osts Cont.</a:t>
            </a:r>
            <a:endParaRPr lang="en-US" dirty="0">
              <a:solidFill>
                <a:schemeClr val="tx1"/>
              </a:solidFill>
            </a:endParaRPr>
          </a:p>
        </p:txBody>
      </p:sp>
    </p:spTree>
    <p:extLst>
      <p:ext uri="{BB962C8B-B14F-4D97-AF65-F5344CB8AC3E}">
        <p14:creationId xmlns:p14="http://schemas.microsoft.com/office/powerpoint/2010/main" val="2892836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092" y="869950"/>
            <a:ext cx="8596668" cy="1320800"/>
          </a:xfrm>
        </p:spPr>
        <p:txBody>
          <a:bodyPr/>
          <a:lstStyle/>
          <a:p>
            <a:r>
              <a:rPr lang="en-US" b="1" dirty="0">
                <a:solidFill>
                  <a:schemeClr val="tx1"/>
                </a:solidFill>
              </a:rPr>
              <a:t>Cost of Software Quality (</a:t>
            </a:r>
            <a:r>
              <a:rPr lang="en-US" b="1" dirty="0" err="1">
                <a:solidFill>
                  <a:schemeClr val="tx1"/>
                </a:solidFill>
              </a:rPr>
              <a:t>CoSQ</a:t>
            </a:r>
            <a:r>
              <a:rPr lang="en-US" b="1" dirty="0">
                <a:solidFill>
                  <a:schemeClr val="tx1"/>
                </a:solidFill>
              </a:rPr>
              <a:t>)</a:t>
            </a:r>
          </a:p>
        </p:txBody>
      </p:sp>
      <p:sp>
        <p:nvSpPr>
          <p:cNvPr id="5" name="Content Placeholder 2"/>
          <p:cNvSpPr>
            <a:spLocks noGrp="1"/>
          </p:cNvSpPr>
          <p:nvPr>
            <p:ph idx="1"/>
          </p:nvPr>
        </p:nvSpPr>
        <p:spPr>
          <a:xfrm>
            <a:off x="1454624" y="1733550"/>
            <a:ext cx="7985760" cy="5124450"/>
          </a:xfrm>
        </p:spPr>
        <p:txBody>
          <a:bodyPr>
            <a:normAutofit/>
          </a:bodyPr>
          <a:lstStyle/>
          <a:p>
            <a:pPr algn="just"/>
            <a:r>
              <a:rPr lang="en-US" sz="2800" dirty="0" smtClean="0">
                <a:solidFill>
                  <a:schemeClr val="tx1"/>
                </a:solidFill>
              </a:rPr>
              <a:t>It </a:t>
            </a:r>
            <a:r>
              <a:rPr lang="en-US" sz="2800" dirty="0">
                <a:solidFill>
                  <a:schemeClr val="tx1"/>
                </a:solidFill>
              </a:rPr>
              <a:t>refers to all the cost incurred in performing quality related activities. </a:t>
            </a:r>
          </a:p>
          <a:p>
            <a:pPr algn="just"/>
            <a:endParaRPr lang="en-US" sz="2800" dirty="0">
              <a:solidFill>
                <a:schemeClr val="tx1"/>
              </a:solidFill>
            </a:endParaRPr>
          </a:p>
          <a:p>
            <a:pPr algn="just"/>
            <a:r>
              <a:rPr lang="en-US" sz="2800" dirty="0">
                <a:solidFill>
                  <a:schemeClr val="tx1"/>
                </a:solidFill>
              </a:rPr>
              <a:t>It is the economic assessment of software quality development and maintenance </a:t>
            </a:r>
          </a:p>
          <a:p>
            <a:pPr algn="just"/>
            <a:endParaRPr lang="en-US" sz="2800" dirty="0">
              <a:solidFill>
                <a:schemeClr val="tx1"/>
              </a:solidFill>
            </a:endParaRPr>
          </a:p>
        </p:txBody>
      </p:sp>
    </p:spTree>
    <p:extLst>
      <p:ext uri="{BB962C8B-B14F-4D97-AF65-F5344CB8AC3E}">
        <p14:creationId xmlns:p14="http://schemas.microsoft.com/office/powerpoint/2010/main" val="3706621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CAB96E-5D26-4FBA-93D4-48E335D0109C}"/>
              </a:ext>
            </a:extLst>
          </p:cNvPr>
          <p:cNvSpPr>
            <a:spLocks noGrp="1"/>
          </p:cNvSpPr>
          <p:nvPr>
            <p:ph idx="1"/>
          </p:nvPr>
        </p:nvSpPr>
        <p:spPr>
          <a:xfrm>
            <a:off x="859354" y="1647285"/>
            <a:ext cx="7543801" cy="4023360"/>
          </a:xfrm>
        </p:spPr>
        <p:txBody>
          <a:bodyPr>
            <a:noAutofit/>
          </a:bodyPr>
          <a:lstStyle/>
          <a:p>
            <a:pPr lvl="1"/>
            <a:r>
              <a:rPr lang="en-US" sz="3200" dirty="0">
                <a:solidFill>
                  <a:schemeClr val="tx1"/>
                </a:solidFill>
              </a:rPr>
              <a:t>Reviews:</a:t>
            </a:r>
          </a:p>
          <a:p>
            <a:pPr lvl="2"/>
            <a:r>
              <a:rPr lang="en-US" sz="3200" dirty="0">
                <a:solidFill>
                  <a:schemeClr val="tx1"/>
                </a:solidFill>
              </a:rPr>
              <a:t>Formal design reviews (DRs)</a:t>
            </a:r>
          </a:p>
          <a:p>
            <a:pPr lvl="2"/>
            <a:r>
              <a:rPr lang="en-US" sz="3200" dirty="0">
                <a:solidFill>
                  <a:schemeClr val="tx1"/>
                </a:solidFill>
              </a:rPr>
              <a:t>Peer reviews (inspections and walkthroughs)</a:t>
            </a:r>
          </a:p>
          <a:p>
            <a:pPr lvl="2"/>
            <a:r>
              <a:rPr lang="en-US" sz="3200" dirty="0">
                <a:solidFill>
                  <a:schemeClr val="tx1"/>
                </a:solidFill>
              </a:rPr>
              <a:t>Expert reviews</a:t>
            </a:r>
          </a:p>
        </p:txBody>
      </p:sp>
      <p:sp>
        <p:nvSpPr>
          <p:cNvPr id="5" name="Title 1"/>
          <p:cNvSpPr>
            <a:spLocks noGrp="1"/>
          </p:cNvSpPr>
          <p:nvPr>
            <p:ph type="title"/>
          </p:nvPr>
        </p:nvSpPr>
        <p:spPr>
          <a:xfrm>
            <a:off x="1373370" y="839789"/>
            <a:ext cx="8596668" cy="1320800"/>
          </a:xfrm>
        </p:spPr>
        <p:txBody>
          <a:bodyPr>
            <a:normAutofit/>
          </a:bodyPr>
          <a:lstStyle/>
          <a:p>
            <a:r>
              <a:rPr lang="en-US" b="1" dirty="0">
                <a:solidFill>
                  <a:schemeClr val="tx1"/>
                </a:solidFill>
              </a:rPr>
              <a:t>Appraisal C</a:t>
            </a:r>
            <a:r>
              <a:rPr lang="en-US" b="1" dirty="0" smtClean="0">
                <a:solidFill>
                  <a:schemeClr val="tx1"/>
                </a:solidFill>
              </a:rPr>
              <a:t>osts Cont.</a:t>
            </a:r>
            <a:endParaRPr lang="en-US" dirty="0">
              <a:solidFill>
                <a:schemeClr val="tx1"/>
              </a:solidFill>
            </a:endParaRPr>
          </a:p>
        </p:txBody>
      </p:sp>
    </p:spTree>
    <p:extLst>
      <p:ext uri="{BB962C8B-B14F-4D97-AF65-F5344CB8AC3E}">
        <p14:creationId xmlns:p14="http://schemas.microsoft.com/office/powerpoint/2010/main" val="217665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CAB96E-5D26-4FBA-93D4-48E335D0109C}"/>
              </a:ext>
            </a:extLst>
          </p:cNvPr>
          <p:cNvSpPr>
            <a:spLocks noGrp="1"/>
          </p:cNvSpPr>
          <p:nvPr>
            <p:ph idx="1"/>
          </p:nvPr>
        </p:nvSpPr>
        <p:spPr>
          <a:xfrm>
            <a:off x="845706" y="1660932"/>
            <a:ext cx="9124332" cy="4023360"/>
          </a:xfrm>
        </p:spPr>
        <p:txBody>
          <a:bodyPr>
            <a:noAutofit/>
          </a:bodyPr>
          <a:lstStyle/>
          <a:p>
            <a:pPr lvl="1" algn="just"/>
            <a:r>
              <a:rPr lang="en-US" sz="3200" dirty="0">
                <a:solidFill>
                  <a:schemeClr val="tx1"/>
                </a:solidFill>
              </a:rPr>
              <a:t>Costs of software testing</a:t>
            </a:r>
          </a:p>
          <a:p>
            <a:pPr lvl="2" algn="just"/>
            <a:r>
              <a:rPr lang="en-US" sz="3200" dirty="0">
                <a:solidFill>
                  <a:schemeClr val="tx1"/>
                </a:solidFill>
              </a:rPr>
              <a:t>Unit tests</a:t>
            </a:r>
          </a:p>
          <a:p>
            <a:pPr lvl="2" algn="just"/>
            <a:r>
              <a:rPr lang="en-US" sz="3200" dirty="0">
                <a:solidFill>
                  <a:schemeClr val="tx1"/>
                </a:solidFill>
              </a:rPr>
              <a:t>Integration tests</a:t>
            </a:r>
          </a:p>
          <a:p>
            <a:pPr lvl="2" algn="just"/>
            <a:r>
              <a:rPr lang="en-US" sz="3200" dirty="0">
                <a:solidFill>
                  <a:schemeClr val="tx1"/>
                </a:solidFill>
              </a:rPr>
              <a:t>Software system tests</a:t>
            </a:r>
          </a:p>
          <a:p>
            <a:pPr lvl="2" algn="just"/>
            <a:r>
              <a:rPr lang="en-US" sz="3200" dirty="0">
                <a:solidFill>
                  <a:schemeClr val="tx1"/>
                </a:solidFill>
              </a:rPr>
              <a:t>Acceptance tests (participation in tests carried out by the customer).</a:t>
            </a:r>
          </a:p>
        </p:txBody>
      </p:sp>
      <p:sp>
        <p:nvSpPr>
          <p:cNvPr id="5" name="Title 1"/>
          <p:cNvSpPr>
            <a:spLocks noGrp="1"/>
          </p:cNvSpPr>
          <p:nvPr>
            <p:ph type="title"/>
          </p:nvPr>
        </p:nvSpPr>
        <p:spPr>
          <a:xfrm>
            <a:off x="1373370" y="839789"/>
            <a:ext cx="8596668" cy="1320800"/>
          </a:xfrm>
        </p:spPr>
        <p:txBody>
          <a:bodyPr>
            <a:normAutofit/>
          </a:bodyPr>
          <a:lstStyle/>
          <a:p>
            <a:r>
              <a:rPr lang="en-US" b="1" dirty="0">
                <a:solidFill>
                  <a:schemeClr val="tx1"/>
                </a:solidFill>
              </a:rPr>
              <a:t>Appraisal C</a:t>
            </a:r>
            <a:r>
              <a:rPr lang="en-US" b="1" dirty="0" smtClean="0">
                <a:solidFill>
                  <a:schemeClr val="tx1"/>
                </a:solidFill>
              </a:rPr>
              <a:t>osts Cont.</a:t>
            </a:r>
            <a:endParaRPr lang="en-US" dirty="0">
              <a:solidFill>
                <a:schemeClr val="tx1"/>
              </a:solidFill>
            </a:endParaRPr>
          </a:p>
        </p:txBody>
      </p:sp>
    </p:spTree>
    <p:extLst>
      <p:ext uri="{BB962C8B-B14F-4D97-AF65-F5344CB8AC3E}">
        <p14:creationId xmlns:p14="http://schemas.microsoft.com/office/powerpoint/2010/main" val="1963891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CAB96E-5D26-4FBA-93D4-48E335D0109C}"/>
              </a:ext>
            </a:extLst>
          </p:cNvPr>
          <p:cNvSpPr>
            <a:spLocks noGrp="1"/>
          </p:cNvSpPr>
          <p:nvPr>
            <p:ph idx="1"/>
          </p:nvPr>
        </p:nvSpPr>
        <p:spPr>
          <a:xfrm>
            <a:off x="886650" y="1756467"/>
            <a:ext cx="8803260" cy="4023360"/>
          </a:xfrm>
        </p:spPr>
        <p:txBody>
          <a:bodyPr>
            <a:normAutofit lnSpcReduction="10000"/>
          </a:bodyPr>
          <a:lstStyle/>
          <a:p>
            <a:pPr lvl="1" algn="just"/>
            <a:r>
              <a:rPr lang="en-US" sz="3200" dirty="0">
                <a:solidFill>
                  <a:schemeClr val="tx1"/>
                </a:solidFill>
              </a:rPr>
              <a:t>It also includes the costs of assuring quality by external participants, primarily by means of design reviews and software testing. These activities are applied to the activities performed by:</a:t>
            </a:r>
          </a:p>
          <a:p>
            <a:pPr lvl="3" algn="just"/>
            <a:r>
              <a:rPr lang="en-US" sz="3200" dirty="0">
                <a:solidFill>
                  <a:schemeClr val="tx1"/>
                </a:solidFill>
              </a:rPr>
              <a:t>Subcontractors</a:t>
            </a:r>
          </a:p>
          <a:p>
            <a:pPr lvl="3" algn="just"/>
            <a:r>
              <a:rPr lang="en-US" sz="3200" dirty="0">
                <a:solidFill>
                  <a:schemeClr val="tx1"/>
                </a:solidFill>
              </a:rPr>
              <a:t>Suppliers of COTS software systems and reusable software modules</a:t>
            </a:r>
          </a:p>
        </p:txBody>
      </p:sp>
      <p:sp>
        <p:nvSpPr>
          <p:cNvPr id="5" name="Title 1"/>
          <p:cNvSpPr>
            <a:spLocks noGrp="1"/>
          </p:cNvSpPr>
          <p:nvPr>
            <p:ph type="title"/>
          </p:nvPr>
        </p:nvSpPr>
        <p:spPr>
          <a:xfrm>
            <a:off x="1373370" y="839789"/>
            <a:ext cx="8596668" cy="1320800"/>
          </a:xfrm>
        </p:spPr>
        <p:txBody>
          <a:bodyPr>
            <a:normAutofit/>
          </a:bodyPr>
          <a:lstStyle/>
          <a:p>
            <a:r>
              <a:rPr lang="en-US" b="1" dirty="0">
                <a:solidFill>
                  <a:schemeClr val="tx1"/>
                </a:solidFill>
              </a:rPr>
              <a:t>Appraisal C</a:t>
            </a:r>
            <a:r>
              <a:rPr lang="en-US" b="1" dirty="0" smtClean="0">
                <a:solidFill>
                  <a:schemeClr val="tx1"/>
                </a:solidFill>
              </a:rPr>
              <a:t>osts Cont.</a:t>
            </a:r>
            <a:endParaRPr lang="en-US" dirty="0">
              <a:solidFill>
                <a:schemeClr val="tx1"/>
              </a:solidFill>
            </a:endParaRPr>
          </a:p>
        </p:txBody>
      </p:sp>
    </p:spTree>
    <p:extLst>
      <p:ext uri="{BB962C8B-B14F-4D97-AF65-F5344CB8AC3E}">
        <p14:creationId xmlns:p14="http://schemas.microsoft.com/office/powerpoint/2010/main" val="340976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AF601-8D70-417E-83F0-4C2544ACF381}"/>
              </a:ext>
            </a:extLst>
          </p:cNvPr>
          <p:cNvSpPr>
            <a:spLocks noGrp="1"/>
          </p:cNvSpPr>
          <p:nvPr>
            <p:ph type="title"/>
          </p:nvPr>
        </p:nvSpPr>
        <p:spPr>
          <a:xfrm>
            <a:off x="1400665" y="855259"/>
            <a:ext cx="8596668" cy="1320800"/>
          </a:xfrm>
        </p:spPr>
        <p:txBody>
          <a:bodyPr>
            <a:normAutofit/>
          </a:bodyPr>
          <a:lstStyle/>
          <a:p>
            <a:r>
              <a:rPr lang="en-US" b="1" dirty="0">
                <a:solidFill>
                  <a:schemeClr val="tx1"/>
                </a:solidFill>
              </a:rPr>
              <a:t>Failure Cost</a:t>
            </a:r>
          </a:p>
        </p:txBody>
      </p:sp>
      <p:sp>
        <p:nvSpPr>
          <p:cNvPr id="3" name="Content Placeholder 2">
            <a:extLst>
              <a:ext uri="{FF2B5EF4-FFF2-40B4-BE49-F238E27FC236}">
                <a16:creationId xmlns:a16="http://schemas.microsoft.com/office/drawing/2014/main" xmlns="" id="{7994D1C3-C6BD-49FE-ADD7-107918564080}"/>
              </a:ext>
            </a:extLst>
          </p:cNvPr>
          <p:cNvSpPr>
            <a:spLocks noGrp="1"/>
          </p:cNvSpPr>
          <p:nvPr>
            <p:ph idx="1"/>
          </p:nvPr>
        </p:nvSpPr>
        <p:spPr>
          <a:xfrm>
            <a:off x="1500799" y="1695609"/>
            <a:ext cx="8189111" cy="4023360"/>
          </a:xfrm>
        </p:spPr>
        <p:txBody>
          <a:bodyPr>
            <a:noAutofit/>
          </a:bodyPr>
          <a:lstStyle/>
          <a:p>
            <a:pPr algn="just"/>
            <a:r>
              <a:rPr lang="en-US" sz="3200" dirty="0">
                <a:solidFill>
                  <a:schemeClr val="tx1"/>
                </a:solidFill>
              </a:rPr>
              <a:t>Failure costs, incurred in correcting defects found by appraisals or by customer.</a:t>
            </a:r>
          </a:p>
          <a:p>
            <a:pPr algn="just"/>
            <a:r>
              <a:rPr lang="en-US" sz="3200" dirty="0">
                <a:solidFill>
                  <a:schemeClr val="tx1"/>
                </a:solidFill>
              </a:rPr>
              <a:t>Failure cost is subdivided into to two categories</a:t>
            </a:r>
          </a:p>
          <a:p>
            <a:pPr lvl="1" algn="just"/>
            <a:r>
              <a:rPr lang="en-US" sz="3200" dirty="0">
                <a:solidFill>
                  <a:schemeClr val="tx1"/>
                </a:solidFill>
              </a:rPr>
              <a:t> Internal Failure Cost</a:t>
            </a:r>
          </a:p>
          <a:p>
            <a:pPr lvl="1" algn="just"/>
            <a:r>
              <a:rPr lang="en-US" sz="3200" dirty="0">
                <a:solidFill>
                  <a:schemeClr val="tx1"/>
                </a:solidFill>
              </a:rPr>
              <a:t>External Failure Cost</a:t>
            </a:r>
          </a:p>
          <a:p>
            <a:pPr algn="just"/>
            <a:endParaRPr lang="en-US" sz="2400" b="1" dirty="0">
              <a:solidFill>
                <a:schemeClr val="tx1"/>
              </a:solidFill>
            </a:endParaRPr>
          </a:p>
        </p:txBody>
      </p:sp>
    </p:spTree>
    <p:extLst>
      <p:ext uri="{BB962C8B-B14F-4D97-AF65-F5344CB8AC3E}">
        <p14:creationId xmlns:p14="http://schemas.microsoft.com/office/powerpoint/2010/main" val="314984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AF601-8D70-417E-83F0-4C2544ACF381}"/>
              </a:ext>
            </a:extLst>
          </p:cNvPr>
          <p:cNvSpPr>
            <a:spLocks noGrp="1"/>
          </p:cNvSpPr>
          <p:nvPr>
            <p:ph type="title"/>
          </p:nvPr>
        </p:nvSpPr>
        <p:spPr>
          <a:xfrm>
            <a:off x="1332426" y="827964"/>
            <a:ext cx="8596668" cy="1320800"/>
          </a:xfrm>
        </p:spPr>
        <p:txBody>
          <a:bodyPr>
            <a:normAutofit/>
          </a:bodyPr>
          <a:lstStyle/>
          <a:p>
            <a:pPr algn="just"/>
            <a:r>
              <a:rPr lang="en-US" b="1" dirty="0">
                <a:solidFill>
                  <a:schemeClr val="tx1"/>
                </a:solidFill>
              </a:rPr>
              <a:t>Internal </a:t>
            </a:r>
            <a:r>
              <a:rPr lang="en-US" b="1" dirty="0" smtClean="0">
                <a:solidFill>
                  <a:schemeClr val="tx1"/>
                </a:solidFill>
              </a:rPr>
              <a:t>Failure </a:t>
            </a:r>
            <a:r>
              <a:rPr lang="en-US" b="1" dirty="0">
                <a:solidFill>
                  <a:schemeClr val="tx1"/>
                </a:solidFill>
              </a:rPr>
              <a:t>C</a:t>
            </a:r>
            <a:r>
              <a:rPr lang="en-US" b="1" dirty="0" smtClean="0">
                <a:solidFill>
                  <a:schemeClr val="tx1"/>
                </a:solidFill>
              </a:rPr>
              <a:t>osts </a:t>
            </a:r>
            <a:endParaRPr lang="en-US" b="1" dirty="0">
              <a:solidFill>
                <a:schemeClr val="tx1"/>
              </a:solidFill>
            </a:endParaRPr>
          </a:p>
        </p:txBody>
      </p:sp>
      <p:sp>
        <p:nvSpPr>
          <p:cNvPr id="3" name="Content Placeholder 2">
            <a:extLst>
              <a:ext uri="{FF2B5EF4-FFF2-40B4-BE49-F238E27FC236}">
                <a16:creationId xmlns:a16="http://schemas.microsoft.com/office/drawing/2014/main" xmlns="" id="{7994D1C3-C6BD-49FE-ADD7-107918564080}"/>
              </a:ext>
            </a:extLst>
          </p:cNvPr>
          <p:cNvSpPr>
            <a:spLocks noGrp="1"/>
          </p:cNvSpPr>
          <p:nvPr>
            <p:ph idx="1"/>
          </p:nvPr>
        </p:nvSpPr>
        <p:spPr>
          <a:xfrm>
            <a:off x="1332426" y="1737508"/>
            <a:ext cx="8596668" cy="3880773"/>
          </a:xfrm>
        </p:spPr>
        <p:txBody>
          <a:bodyPr>
            <a:noAutofit/>
          </a:bodyPr>
          <a:lstStyle/>
          <a:p>
            <a:pPr algn="just">
              <a:buFont typeface="Arial" panose="020B0604020202020204" pitchFamily="34" charset="0"/>
              <a:buChar char="•"/>
            </a:pPr>
            <a:r>
              <a:rPr lang="en-US" sz="3200" dirty="0">
                <a:solidFill>
                  <a:schemeClr val="tx1"/>
                </a:solidFill>
              </a:rPr>
              <a:t>Internal failure costs are incurred for fixing the defects which are detected before the shipment of the product to the customer.</a:t>
            </a:r>
          </a:p>
          <a:p>
            <a:pPr lvl="1" algn="just"/>
            <a:endParaRPr lang="en-US" sz="2000" dirty="0">
              <a:solidFill>
                <a:schemeClr val="tx1"/>
              </a:solidFill>
            </a:endParaRPr>
          </a:p>
        </p:txBody>
      </p:sp>
    </p:spTree>
    <p:extLst>
      <p:ext uri="{BB962C8B-B14F-4D97-AF65-F5344CB8AC3E}">
        <p14:creationId xmlns:p14="http://schemas.microsoft.com/office/powerpoint/2010/main" val="2850541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94D1C3-C6BD-49FE-ADD7-107918564080}"/>
              </a:ext>
            </a:extLst>
          </p:cNvPr>
          <p:cNvSpPr>
            <a:spLocks noGrp="1"/>
          </p:cNvSpPr>
          <p:nvPr>
            <p:ph idx="1"/>
          </p:nvPr>
        </p:nvSpPr>
        <p:spPr>
          <a:xfrm>
            <a:off x="1332426" y="1819395"/>
            <a:ext cx="8596668" cy="3880773"/>
          </a:xfrm>
        </p:spPr>
        <p:txBody>
          <a:bodyPr>
            <a:noAutofit/>
          </a:bodyPr>
          <a:lstStyle/>
          <a:p>
            <a:pPr algn="just">
              <a:buFont typeface="Arial" panose="020B0604020202020204" pitchFamily="34" charset="0"/>
              <a:buChar char="•"/>
            </a:pPr>
            <a:r>
              <a:rPr lang="en-US" sz="3200" dirty="0">
                <a:solidFill>
                  <a:schemeClr val="tx1"/>
                </a:solidFill>
              </a:rPr>
              <a:t>It represent the costs of error correction after formal examinations of the software during its development, prior to the system’s installation at the customer’s site.</a:t>
            </a:r>
          </a:p>
          <a:p>
            <a:pPr lvl="1" algn="just"/>
            <a:endParaRPr lang="en-US" sz="2000" dirty="0">
              <a:solidFill>
                <a:schemeClr val="tx1"/>
              </a:solidFill>
            </a:endParaRPr>
          </a:p>
        </p:txBody>
      </p:sp>
      <p:sp>
        <p:nvSpPr>
          <p:cNvPr id="5" name="Title 1">
            <a:extLst>
              <a:ext uri="{FF2B5EF4-FFF2-40B4-BE49-F238E27FC236}">
                <a16:creationId xmlns:a16="http://schemas.microsoft.com/office/drawing/2014/main" xmlns="" id="{189AF601-8D70-417E-83F0-4C2544ACF381}"/>
              </a:ext>
            </a:extLst>
          </p:cNvPr>
          <p:cNvSpPr>
            <a:spLocks noGrp="1"/>
          </p:cNvSpPr>
          <p:nvPr>
            <p:ph type="title"/>
          </p:nvPr>
        </p:nvSpPr>
        <p:spPr>
          <a:xfrm>
            <a:off x="1332426" y="827964"/>
            <a:ext cx="8596668" cy="1320800"/>
          </a:xfrm>
        </p:spPr>
        <p:txBody>
          <a:bodyPr>
            <a:normAutofit/>
          </a:bodyPr>
          <a:lstStyle/>
          <a:p>
            <a:pPr algn="just"/>
            <a:r>
              <a:rPr lang="en-US" b="1" dirty="0">
                <a:solidFill>
                  <a:schemeClr val="tx1"/>
                </a:solidFill>
              </a:rPr>
              <a:t>Internal </a:t>
            </a:r>
            <a:r>
              <a:rPr lang="en-US" b="1" dirty="0" smtClean="0">
                <a:solidFill>
                  <a:schemeClr val="tx1"/>
                </a:solidFill>
              </a:rPr>
              <a:t>Failure Costs Cont. </a:t>
            </a:r>
            <a:endParaRPr lang="en-US" b="1" dirty="0">
              <a:solidFill>
                <a:schemeClr val="tx1"/>
              </a:solidFill>
            </a:endParaRPr>
          </a:p>
        </p:txBody>
      </p:sp>
    </p:spTree>
    <p:extLst>
      <p:ext uri="{BB962C8B-B14F-4D97-AF65-F5344CB8AC3E}">
        <p14:creationId xmlns:p14="http://schemas.microsoft.com/office/powerpoint/2010/main" val="173754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94D1C3-C6BD-49FE-ADD7-107918564080}"/>
              </a:ext>
            </a:extLst>
          </p:cNvPr>
          <p:cNvSpPr>
            <a:spLocks noGrp="1"/>
          </p:cNvSpPr>
          <p:nvPr>
            <p:ph idx="1"/>
          </p:nvPr>
        </p:nvSpPr>
        <p:spPr>
          <a:xfrm>
            <a:off x="1332426" y="1764804"/>
            <a:ext cx="8596668" cy="3880773"/>
          </a:xfrm>
        </p:spPr>
        <p:txBody>
          <a:bodyPr>
            <a:noAutofit/>
          </a:bodyPr>
          <a:lstStyle/>
          <a:p>
            <a:pPr algn="just"/>
            <a:r>
              <a:rPr lang="en-US" sz="3200" dirty="0">
                <a:solidFill>
                  <a:schemeClr val="tx1"/>
                </a:solidFill>
              </a:rPr>
              <a:t>It includes the cost of</a:t>
            </a:r>
          </a:p>
          <a:p>
            <a:pPr lvl="1" algn="just"/>
            <a:r>
              <a:rPr lang="en-US" sz="3200" dirty="0">
                <a:solidFill>
                  <a:schemeClr val="tx1"/>
                </a:solidFill>
              </a:rPr>
              <a:t>Rework</a:t>
            </a:r>
          </a:p>
          <a:p>
            <a:pPr lvl="1" algn="just"/>
            <a:r>
              <a:rPr lang="en-US" sz="3200" dirty="0">
                <a:solidFill>
                  <a:schemeClr val="tx1"/>
                </a:solidFill>
              </a:rPr>
              <a:t>Repair etc.</a:t>
            </a:r>
          </a:p>
          <a:p>
            <a:pPr lvl="1" algn="just"/>
            <a:endParaRPr lang="en-US" sz="2000" dirty="0">
              <a:solidFill>
                <a:schemeClr val="tx1"/>
              </a:solidFill>
            </a:endParaRPr>
          </a:p>
        </p:txBody>
      </p:sp>
      <p:sp>
        <p:nvSpPr>
          <p:cNvPr id="5" name="Title 1">
            <a:extLst>
              <a:ext uri="{FF2B5EF4-FFF2-40B4-BE49-F238E27FC236}">
                <a16:creationId xmlns:a16="http://schemas.microsoft.com/office/drawing/2014/main" xmlns="" id="{189AF601-8D70-417E-83F0-4C2544ACF381}"/>
              </a:ext>
            </a:extLst>
          </p:cNvPr>
          <p:cNvSpPr>
            <a:spLocks noGrp="1"/>
          </p:cNvSpPr>
          <p:nvPr>
            <p:ph type="title"/>
          </p:nvPr>
        </p:nvSpPr>
        <p:spPr>
          <a:xfrm>
            <a:off x="1332426" y="827964"/>
            <a:ext cx="8596668" cy="1320800"/>
          </a:xfrm>
        </p:spPr>
        <p:txBody>
          <a:bodyPr>
            <a:normAutofit/>
          </a:bodyPr>
          <a:lstStyle/>
          <a:p>
            <a:pPr algn="just"/>
            <a:r>
              <a:rPr lang="en-US" b="1" dirty="0">
                <a:solidFill>
                  <a:schemeClr val="tx1"/>
                </a:solidFill>
              </a:rPr>
              <a:t>Internal </a:t>
            </a:r>
            <a:r>
              <a:rPr lang="en-US" b="1" dirty="0" smtClean="0">
                <a:solidFill>
                  <a:schemeClr val="tx1"/>
                </a:solidFill>
              </a:rPr>
              <a:t>Failure Costs Cont. </a:t>
            </a:r>
            <a:endParaRPr lang="en-US" b="1" dirty="0">
              <a:solidFill>
                <a:schemeClr val="tx1"/>
              </a:solidFill>
            </a:endParaRPr>
          </a:p>
        </p:txBody>
      </p:sp>
    </p:spTree>
    <p:extLst>
      <p:ext uri="{BB962C8B-B14F-4D97-AF65-F5344CB8AC3E}">
        <p14:creationId xmlns:p14="http://schemas.microsoft.com/office/powerpoint/2010/main" val="2828443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5C165DD-8B1C-4A87-83B9-18B35B126F92}"/>
              </a:ext>
            </a:extLst>
          </p:cNvPr>
          <p:cNvSpPr>
            <a:spLocks noGrp="1"/>
          </p:cNvSpPr>
          <p:nvPr>
            <p:ph idx="1"/>
          </p:nvPr>
        </p:nvSpPr>
        <p:spPr>
          <a:xfrm>
            <a:off x="899615" y="1611194"/>
            <a:ext cx="7680960" cy="4495800"/>
          </a:xfrm>
        </p:spPr>
        <p:txBody>
          <a:bodyPr>
            <a:normAutofit fontScale="92500" lnSpcReduction="20000"/>
          </a:bodyPr>
          <a:lstStyle/>
          <a:p>
            <a:pPr lvl="1" algn="just"/>
            <a:r>
              <a:rPr lang="en-US" sz="2400" dirty="0">
                <a:solidFill>
                  <a:schemeClr val="tx1"/>
                </a:solidFill>
              </a:rPr>
              <a:t>Rework</a:t>
            </a:r>
          </a:p>
          <a:p>
            <a:pPr lvl="2" algn="just"/>
            <a:r>
              <a:rPr lang="en-US" sz="2000" dirty="0">
                <a:solidFill>
                  <a:schemeClr val="tx1"/>
                </a:solidFill>
              </a:rPr>
              <a:t>Costs of redesign or design corrections subsequent to design review and test findings</a:t>
            </a:r>
          </a:p>
          <a:p>
            <a:pPr lvl="2" algn="just"/>
            <a:r>
              <a:rPr lang="en-US" sz="2000" dirty="0">
                <a:solidFill>
                  <a:schemeClr val="tx1"/>
                </a:solidFill>
              </a:rPr>
              <a:t>Costs of re-programming or correcting programs in response to test findings</a:t>
            </a:r>
          </a:p>
          <a:p>
            <a:pPr lvl="2" algn="just"/>
            <a:r>
              <a:rPr lang="en-US" sz="2000" dirty="0">
                <a:solidFill>
                  <a:schemeClr val="tx1"/>
                </a:solidFill>
              </a:rPr>
              <a:t>Costs of repeated design review and re-testing (regression tests).</a:t>
            </a:r>
          </a:p>
          <a:p>
            <a:pPr lvl="2" algn="just"/>
            <a:r>
              <a:rPr lang="en-US" sz="2000" dirty="0">
                <a:solidFill>
                  <a:schemeClr val="tx1"/>
                </a:solidFill>
              </a:rPr>
              <a:t>Importantly, although the costs of regular design reviews and software tests are considered appraisal costs, any repeated design reviews or software tests directly resulting from poor design and inferior code quality are considered internal failure costs</a:t>
            </a:r>
          </a:p>
          <a:p>
            <a:pPr lvl="1" algn="just"/>
            <a:r>
              <a:rPr lang="en-US" sz="2400" dirty="0">
                <a:solidFill>
                  <a:schemeClr val="tx1"/>
                </a:solidFill>
              </a:rPr>
              <a:t>Repair</a:t>
            </a:r>
          </a:p>
          <a:p>
            <a:pPr lvl="2" algn="just"/>
            <a:r>
              <a:rPr lang="en-US" sz="2000" dirty="0">
                <a:solidFill>
                  <a:schemeClr val="tx1"/>
                </a:solidFill>
              </a:rPr>
              <a:t>Hardware</a:t>
            </a:r>
          </a:p>
          <a:p>
            <a:pPr lvl="2" algn="just"/>
            <a:endParaRPr lang="en-US" sz="2200" dirty="0">
              <a:solidFill>
                <a:schemeClr val="tx1"/>
              </a:solidFill>
            </a:endParaRPr>
          </a:p>
        </p:txBody>
      </p:sp>
      <p:sp>
        <p:nvSpPr>
          <p:cNvPr id="5" name="Title 1">
            <a:extLst>
              <a:ext uri="{FF2B5EF4-FFF2-40B4-BE49-F238E27FC236}">
                <a16:creationId xmlns:a16="http://schemas.microsoft.com/office/drawing/2014/main" xmlns="" id="{189AF601-8D70-417E-83F0-4C2544ACF381}"/>
              </a:ext>
            </a:extLst>
          </p:cNvPr>
          <p:cNvSpPr>
            <a:spLocks noGrp="1"/>
          </p:cNvSpPr>
          <p:nvPr>
            <p:ph type="title"/>
          </p:nvPr>
        </p:nvSpPr>
        <p:spPr>
          <a:xfrm>
            <a:off x="1332426" y="827964"/>
            <a:ext cx="8596668" cy="1320800"/>
          </a:xfrm>
        </p:spPr>
        <p:txBody>
          <a:bodyPr>
            <a:normAutofit/>
          </a:bodyPr>
          <a:lstStyle/>
          <a:p>
            <a:pPr algn="just"/>
            <a:r>
              <a:rPr lang="en-US" b="1" dirty="0">
                <a:solidFill>
                  <a:schemeClr val="tx1"/>
                </a:solidFill>
              </a:rPr>
              <a:t>Internal </a:t>
            </a:r>
            <a:r>
              <a:rPr lang="en-US" b="1" dirty="0" smtClean="0">
                <a:solidFill>
                  <a:schemeClr val="tx1"/>
                </a:solidFill>
              </a:rPr>
              <a:t>Failure Costs Cont. </a:t>
            </a:r>
            <a:endParaRPr lang="en-US" b="1" dirty="0">
              <a:solidFill>
                <a:schemeClr val="tx1"/>
              </a:solidFill>
            </a:endParaRPr>
          </a:p>
        </p:txBody>
      </p:sp>
    </p:spTree>
    <p:extLst>
      <p:ext uri="{BB962C8B-B14F-4D97-AF65-F5344CB8AC3E}">
        <p14:creationId xmlns:p14="http://schemas.microsoft.com/office/powerpoint/2010/main" val="20310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370" y="839789"/>
            <a:ext cx="8596668" cy="1320800"/>
          </a:xfrm>
        </p:spPr>
        <p:txBody>
          <a:bodyPr/>
          <a:lstStyle/>
          <a:p>
            <a:r>
              <a:rPr lang="en-US" b="1" dirty="0">
                <a:solidFill>
                  <a:schemeClr val="tx1"/>
                </a:solidFill>
              </a:rPr>
              <a:t>External Failure Cost</a:t>
            </a:r>
          </a:p>
        </p:txBody>
      </p:sp>
      <p:sp>
        <p:nvSpPr>
          <p:cNvPr id="3" name="Content Placeholder 2"/>
          <p:cNvSpPr>
            <a:spLocks noGrp="1"/>
          </p:cNvSpPr>
          <p:nvPr>
            <p:ph idx="1"/>
          </p:nvPr>
        </p:nvSpPr>
        <p:spPr>
          <a:xfrm>
            <a:off x="1373370" y="1751156"/>
            <a:ext cx="8596668" cy="3880773"/>
          </a:xfrm>
        </p:spPr>
        <p:txBody>
          <a:bodyPr>
            <a:normAutofit/>
          </a:bodyPr>
          <a:lstStyle/>
          <a:p>
            <a:pPr algn="just"/>
            <a:r>
              <a:rPr lang="en-US" sz="2400" dirty="0">
                <a:solidFill>
                  <a:schemeClr val="tx1"/>
                </a:solidFill>
              </a:rPr>
              <a:t>It refers to the cost incurred for fixing the defects which are detected after the shipment of the product to the customer.</a:t>
            </a:r>
          </a:p>
          <a:p>
            <a:pPr algn="just"/>
            <a:r>
              <a:rPr lang="en-US" sz="2400" dirty="0">
                <a:solidFill>
                  <a:schemeClr val="tx1"/>
                </a:solidFill>
              </a:rPr>
              <a:t>It includes the cost of</a:t>
            </a:r>
          </a:p>
          <a:p>
            <a:pPr lvl="1" algn="just"/>
            <a:r>
              <a:rPr lang="en-US" sz="2400" dirty="0">
                <a:solidFill>
                  <a:schemeClr val="tx1"/>
                </a:solidFill>
              </a:rPr>
              <a:t>Complaint Resolution</a:t>
            </a:r>
          </a:p>
          <a:p>
            <a:pPr lvl="1" algn="just"/>
            <a:r>
              <a:rPr lang="en-US" sz="2400" dirty="0">
                <a:solidFill>
                  <a:schemeClr val="tx1"/>
                </a:solidFill>
              </a:rPr>
              <a:t>Product return and repair</a:t>
            </a:r>
          </a:p>
          <a:p>
            <a:pPr lvl="1" algn="just"/>
            <a:r>
              <a:rPr lang="en-US" sz="2400" dirty="0">
                <a:solidFill>
                  <a:schemeClr val="tx1"/>
                </a:solidFill>
              </a:rPr>
              <a:t>Helpline support</a:t>
            </a:r>
          </a:p>
          <a:p>
            <a:pPr lvl="1" algn="just"/>
            <a:r>
              <a:rPr lang="en-US" sz="2400" dirty="0">
                <a:solidFill>
                  <a:schemeClr val="tx1"/>
                </a:solidFill>
              </a:rPr>
              <a:t>Warranty work etc</a:t>
            </a:r>
          </a:p>
        </p:txBody>
      </p:sp>
    </p:spTree>
    <p:extLst>
      <p:ext uri="{BB962C8B-B14F-4D97-AF65-F5344CB8AC3E}">
        <p14:creationId xmlns:p14="http://schemas.microsoft.com/office/powerpoint/2010/main" val="3237858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B04FEA-9BA2-4990-A45A-478A844BEA75}"/>
              </a:ext>
            </a:extLst>
          </p:cNvPr>
          <p:cNvSpPr>
            <a:spLocks noGrp="1"/>
          </p:cNvSpPr>
          <p:nvPr>
            <p:ph idx="1"/>
          </p:nvPr>
        </p:nvSpPr>
        <p:spPr>
          <a:xfrm>
            <a:off x="913945" y="1686636"/>
            <a:ext cx="8735022" cy="4191000"/>
          </a:xfrm>
        </p:spPr>
        <p:txBody>
          <a:bodyPr>
            <a:normAutofit/>
          </a:bodyPr>
          <a:lstStyle/>
          <a:p>
            <a:pPr lvl="1" algn="just"/>
            <a:r>
              <a:rPr lang="en-US" sz="2400" dirty="0" smtClean="0">
                <a:solidFill>
                  <a:schemeClr val="tx1"/>
                </a:solidFill>
              </a:rPr>
              <a:t>External </a:t>
            </a:r>
            <a:r>
              <a:rPr lang="en-US" sz="2400" dirty="0">
                <a:solidFill>
                  <a:schemeClr val="tx1"/>
                </a:solidFill>
              </a:rPr>
              <a:t>failure costs entail the costs of correcting failures detected by customers or maintenance teams after the software system has been installed at customer sites. </a:t>
            </a:r>
          </a:p>
        </p:txBody>
      </p:sp>
      <p:sp>
        <p:nvSpPr>
          <p:cNvPr id="5" name="Title 1"/>
          <p:cNvSpPr>
            <a:spLocks noGrp="1"/>
          </p:cNvSpPr>
          <p:nvPr>
            <p:ph type="title"/>
          </p:nvPr>
        </p:nvSpPr>
        <p:spPr>
          <a:xfrm>
            <a:off x="1373370" y="839789"/>
            <a:ext cx="8596668" cy="1320800"/>
          </a:xfrm>
        </p:spPr>
        <p:txBody>
          <a:bodyPr/>
          <a:lstStyle/>
          <a:p>
            <a:r>
              <a:rPr lang="en-US" b="1" dirty="0">
                <a:solidFill>
                  <a:schemeClr val="tx1"/>
                </a:solidFill>
              </a:rPr>
              <a:t>External Failure </a:t>
            </a:r>
            <a:r>
              <a:rPr lang="en-US" b="1" dirty="0" smtClean="0">
                <a:solidFill>
                  <a:schemeClr val="tx1"/>
                </a:solidFill>
              </a:rPr>
              <a:t>Cost Cont.</a:t>
            </a:r>
            <a:endParaRPr lang="en-US" b="1" dirty="0">
              <a:solidFill>
                <a:schemeClr val="tx1"/>
              </a:solidFill>
            </a:endParaRPr>
          </a:p>
        </p:txBody>
      </p:sp>
    </p:spTree>
    <p:extLst>
      <p:ext uri="{BB962C8B-B14F-4D97-AF65-F5344CB8AC3E}">
        <p14:creationId xmlns:p14="http://schemas.microsoft.com/office/powerpoint/2010/main" val="269791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ctrTitle"/>
          </p:nvPr>
        </p:nvSpPr>
        <p:spPr>
          <a:xfrm>
            <a:off x="2742062" y="2298510"/>
            <a:ext cx="7971430" cy="1143000"/>
          </a:xfrm>
        </p:spPr>
        <p:txBody>
          <a:bodyPr/>
          <a:lstStyle/>
          <a:p>
            <a:pPr>
              <a:defRPr/>
            </a:pPr>
            <a:r>
              <a:rPr lang="en-US" b="1" dirty="0">
                <a:solidFill>
                  <a:schemeClr val="tx1"/>
                </a:solidFill>
              </a:rPr>
              <a:t>Objectives Cost of Software </a:t>
            </a:r>
            <a:r>
              <a:rPr lang="en-US" b="1" dirty="0" smtClean="0">
                <a:solidFill>
                  <a:schemeClr val="tx1"/>
                </a:solidFill>
              </a:rPr>
              <a:t>Quality (</a:t>
            </a:r>
            <a:r>
              <a:rPr lang="en-US" b="1" dirty="0" err="1" smtClean="0">
                <a:solidFill>
                  <a:schemeClr val="tx1"/>
                </a:solidFill>
              </a:rPr>
              <a:t>CoSQ</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2555522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3370" y="1764804"/>
            <a:ext cx="8596668" cy="3880773"/>
          </a:xfrm>
        </p:spPr>
        <p:txBody>
          <a:bodyPr>
            <a:normAutofit/>
          </a:bodyPr>
          <a:lstStyle/>
          <a:p>
            <a:pPr algn="just"/>
            <a:r>
              <a:rPr lang="en-US" sz="2400" dirty="0">
                <a:solidFill>
                  <a:schemeClr val="tx1"/>
                </a:solidFill>
              </a:rPr>
              <a:t>It includes the cost of</a:t>
            </a:r>
          </a:p>
          <a:p>
            <a:pPr lvl="1" algn="just"/>
            <a:r>
              <a:rPr lang="en-US" sz="2400" dirty="0">
                <a:solidFill>
                  <a:schemeClr val="tx1"/>
                </a:solidFill>
              </a:rPr>
              <a:t>Complaint Resolution</a:t>
            </a:r>
          </a:p>
          <a:p>
            <a:pPr lvl="1" algn="just"/>
            <a:r>
              <a:rPr lang="en-US" sz="2400" dirty="0">
                <a:solidFill>
                  <a:schemeClr val="tx1"/>
                </a:solidFill>
              </a:rPr>
              <a:t>Product return and repair</a:t>
            </a:r>
          </a:p>
          <a:p>
            <a:pPr lvl="1" algn="just"/>
            <a:r>
              <a:rPr lang="en-US" sz="2400" dirty="0">
                <a:solidFill>
                  <a:schemeClr val="tx1"/>
                </a:solidFill>
              </a:rPr>
              <a:t>Helpline support</a:t>
            </a:r>
          </a:p>
          <a:p>
            <a:pPr lvl="1" algn="just"/>
            <a:r>
              <a:rPr lang="en-US" sz="2400" dirty="0">
                <a:solidFill>
                  <a:schemeClr val="tx1"/>
                </a:solidFill>
              </a:rPr>
              <a:t>Warranty work etc</a:t>
            </a:r>
          </a:p>
        </p:txBody>
      </p:sp>
      <p:sp>
        <p:nvSpPr>
          <p:cNvPr id="5" name="Title 1"/>
          <p:cNvSpPr>
            <a:spLocks noGrp="1"/>
          </p:cNvSpPr>
          <p:nvPr>
            <p:ph type="title"/>
          </p:nvPr>
        </p:nvSpPr>
        <p:spPr>
          <a:xfrm>
            <a:off x="1373370" y="839789"/>
            <a:ext cx="8596668" cy="1320800"/>
          </a:xfrm>
        </p:spPr>
        <p:txBody>
          <a:bodyPr/>
          <a:lstStyle/>
          <a:p>
            <a:r>
              <a:rPr lang="en-US" b="1" dirty="0">
                <a:solidFill>
                  <a:schemeClr val="tx1"/>
                </a:solidFill>
              </a:rPr>
              <a:t>External Failure </a:t>
            </a:r>
            <a:r>
              <a:rPr lang="en-US" b="1" dirty="0" smtClean="0">
                <a:solidFill>
                  <a:schemeClr val="tx1"/>
                </a:solidFill>
              </a:rPr>
              <a:t>Cost Cont.</a:t>
            </a:r>
            <a:endParaRPr lang="en-US" b="1" dirty="0">
              <a:solidFill>
                <a:schemeClr val="tx1"/>
              </a:solidFill>
            </a:endParaRPr>
          </a:p>
        </p:txBody>
      </p:sp>
    </p:spTree>
    <p:extLst>
      <p:ext uri="{BB962C8B-B14F-4D97-AF65-F5344CB8AC3E}">
        <p14:creationId xmlns:p14="http://schemas.microsoft.com/office/powerpoint/2010/main" val="901315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B04FEA-9BA2-4990-A45A-478A844BEA75}"/>
              </a:ext>
            </a:extLst>
          </p:cNvPr>
          <p:cNvSpPr>
            <a:spLocks noGrp="1"/>
          </p:cNvSpPr>
          <p:nvPr>
            <p:ph idx="1"/>
          </p:nvPr>
        </p:nvSpPr>
        <p:spPr>
          <a:xfrm>
            <a:off x="954889" y="1645692"/>
            <a:ext cx="8352884" cy="4191000"/>
          </a:xfrm>
        </p:spPr>
        <p:txBody>
          <a:bodyPr>
            <a:normAutofit/>
          </a:bodyPr>
          <a:lstStyle/>
          <a:p>
            <a:pPr lvl="1" algn="just"/>
            <a:r>
              <a:rPr lang="en-US" sz="2400" dirty="0" smtClean="0">
                <a:solidFill>
                  <a:schemeClr val="tx1"/>
                </a:solidFill>
              </a:rPr>
              <a:t>External </a:t>
            </a:r>
            <a:r>
              <a:rPr lang="en-US" sz="2400" dirty="0">
                <a:solidFill>
                  <a:schemeClr val="tx1"/>
                </a:solidFill>
              </a:rPr>
              <a:t>failure cost  can be further classified into </a:t>
            </a:r>
          </a:p>
          <a:p>
            <a:pPr lvl="2" algn="just"/>
            <a:r>
              <a:rPr lang="en-US" sz="2400" dirty="0">
                <a:solidFill>
                  <a:schemeClr val="tx1"/>
                </a:solidFill>
              </a:rPr>
              <a:t>“overt” external failure costs  </a:t>
            </a:r>
          </a:p>
          <a:p>
            <a:pPr lvl="2" algn="just"/>
            <a:r>
              <a:rPr lang="en-US" sz="2400" dirty="0">
                <a:solidFill>
                  <a:schemeClr val="tx1"/>
                </a:solidFill>
              </a:rPr>
              <a:t>“hidden” external failure costs. </a:t>
            </a:r>
          </a:p>
          <a:p>
            <a:pPr lvl="1" algn="just"/>
            <a:r>
              <a:rPr lang="en-US" sz="2400" dirty="0">
                <a:solidFill>
                  <a:schemeClr val="tx1"/>
                </a:solidFill>
              </a:rPr>
              <a:t>In most cases, the extent of hidden costs is much greater than that of overt costs. </a:t>
            </a:r>
          </a:p>
        </p:txBody>
      </p:sp>
      <p:sp>
        <p:nvSpPr>
          <p:cNvPr id="5" name="Title 1"/>
          <p:cNvSpPr>
            <a:spLocks noGrp="1"/>
          </p:cNvSpPr>
          <p:nvPr>
            <p:ph type="title"/>
          </p:nvPr>
        </p:nvSpPr>
        <p:spPr>
          <a:xfrm>
            <a:off x="1373370" y="839789"/>
            <a:ext cx="8596668" cy="1320800"/>
          </a:xfrm>
        </p:spPr>
        <p:txBody>
          <a:bodyPr/>
          <a:lstStyle/>
          <a:p>
            <a:r>
              <a:rPr lang="en-US" b="1" dirty="0">
                <a:solidFill>
                  <a:schemeClr val="tx1"/>
                </a:solidFill>
              </a:rPr>
              <a:t>External Failure </a:t>
            </a:r>
            <a:r>
              <a:rPr lang="en-US" b="1" dirty="0" smtClean="0">
                <a:solidFill>
                  <a:schemeClr val="tx1"/>
                </a:solidFill>
              </a:rPr>
              <a:t>Cost Cont.</a:t>
            </a:r>
            <a:endParaRPr lang="en-US" b="1" dirty="0">
              <a:solidFill>
                <a:schemeClr val="tx1"/>
              </a:solidFill>
            </a:endParaRPr>
          </a:p>
        </p:txBody>
      </p:sp>
    </p:spTree>
    <p:extLst>
      <p:ext uri="{BB962C8B-B14F-4D97-AF65-F5344CB8AC3E}">
        <p14:creationId xmlns:p14="http://schemas.microsoft.com/office/powerpoint/2010/main" val="228718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3B775-4D7B-444A-BAC6-72B54826614E}"/>
              </a:ext>
            </a:extLst>
          </p:cNvPr>
          <p:cNvSpPr>
            <a:spLocks noGrp="1"/>
          </p:cNvSpPr>
          <p:nvPr>
            <p:ph type="title"/>
          </p:nvPr>
        </p:nvSpPr>
        <p:spPr>
          <a:xfrm>
            <a:off x="1294092" y="336645"/>
            <a:ext cx="8596668" cy="1320800"/>
          </a:xfrm>
        </p:spPr>
        <p:txBody>
          <a:bodyPr>
            <a:normAutofit/>
          </a:bodyPr>
          <a:lstStyle/>
          <a:p>
            <a:r>
              <a:rPr lang="en-US" b="1" dirty="0">
                <a:solidFill>
                  <a:schemeClr val="tx1"/>
                </a:solidFill>
              </a:rPr>
              <a:t>External Failure Cost-Overt External Failure Cost</a:t>
            </a:r>
          </a:p>
        </p:txBody>
      </p:sp>
      <p:sp>
        <p:nvSpPr>
          <p:cNvPr id="3" name="Content Placeholder 2">
            <a:extLst>
              <a:ext uri="{FF2B5EF4-FFF2-40B4-BE49-F238E27FC236}">
                <a16:creationId xmlns:a16="http://schemas.microsoft.com/office/drawing/2014/main" xmlns="" id="{EAB04FEA-9BA2-4990-A45A-478A844BEA75}"/>
              </a:ext>
            </a:extLst>
          </p:cNvPr>
          <p:cNvSpPr>
            <a:spLocks noGrp="1"/>
          </p:cNvSpPr>
          <p:nvPr>
            <p:ph idx="1"/>
          </p:nvPr>
        </p:nvSpPr>
        <p:spPr>
          <a:xfrm>
            <a:off x="1459855" y="1733550"/>
            <a:ext cx="8284645" cy="5124450"/>
          </a:xfrm>
        </p:spPr>
        <p:txBody>
          <a:bodyPr>
            <a:normAutofit/>
          </a:bodyPr>
          <a:lstStyle/>
          <a:p>
            <a:pPr algn="just"/>
            <a:r>
              <a:rPr lang="en-US" sz="3200" dirty="0">
                <a:solidFill>
                  <a:schemeClr val="tx1"/>
                </a:solidFill>
              </a:rPr>
              <a:t>It include:</a:t>
            </a:r>
          </a:p>
          <a:p>
            <a:pPr lvl="2" algn="just"/>
            <a:r>
              <a:rPr lang="en-US" sz="3200" dirty="0">
                <a:solidFill>
                  <a:schemeClr val="tx1"/>
                </a:solidFill>
              </a:rPr>
              <a:t>Resolution of customer complaints during the warranty period</a:t>
            </a:r>
          </a:p>
          <a:p>
            <a:pPr lvl="2" algn="just"/>
            <a:r>
              <a:rPr lang="en-US" sz="3200" dirty="0">
                <a:solidFill>
                  <a:schemeClr val="tx1"/>
                </a:solidFill>
              </a:rPr>
              <a:t>Correction of software bugs detected during regular operation (often performed at customer’s site</a:t>
            </a:r>
            <a:r>
              <a:rPr lang="en-US" sz="3200" dirty="0" smtClean="0">
                <a:solidFill>
                  <a:schemeClr val="tx1"/>
                </a:solidFill>
              </a:rPr>
              <a:t>)</a:t>
            </a:r>
            <a:endParaRPr lang="en-US" sz="3200" dirty="0">
              <a:solidFill>
                <a:schemeClr val="tx1"/>
              </a:solidFill>
            </a:endParaRPr>
          </a:p>
        </p:txBody>
      </p:sp>
    </p:spTree>
    <p:extLst>
      <p:ext uri="{BB962C8B-B14F-4D97-AF65-F5344CB8AC3E}">
        <p14:creationId xmlns:p14="http://schemas.microsoft.com/office/powerpoint/2010/main" val="2624689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3B775-4D7B-444A-BAC6-72B54826614E}"/>
              </a:ext>
            </a:extLst>
          </p:cNvPr>
          <p:cNvSpPr>
            <a:spLocks noGrp="1"/>
          </p:cNvSpPr>
          <p:nvPr>
            <p:ph type="title"/>
          </p:nvPr>
        </p:nvSpPr>
        <p:spPr>
          <a:xfrm>
            <a:off x="1294092" y="336645"/>
            <a:ext cx="8596668" cy="1320800"/>
          </a:xfrm>
        </p:spPr>
        <p:txBody>
          <a:bodyPr>
            <a:normAutofit/>
          </a:bodyPr>
          <a:lstStyle/>
          <a:p>
            <a:r>
              <a:rPr lang="en-US" b="1" dirty="0">
                <a:solidFill>
                  <a:schemeClr val="tx1"/>
                </a:solidFill>
              </a:rPr>
              <a:t>External Failure Cost-Overt External Failure </a:t>
            </a:r>
            <a:r>
              <a:rPr lang="en-US" b="1" dirty="0" smtClean="0">
                <a:solidFill>
                  <a:schemeClr val="tx1"/>
                </a:solidFill>
              </a:rPr>
              <a:t>Cost Cont.</a:t>
            </a:r>
            <a:endParaRPr lang="en-US" b="1" dirty="0">
              <a:solidFill>
                <a:schemeClr val="tx1"/>
              </a:solidFill>
            </a:endParaRPr>
          </a:p>
        </p:txBody>
      </p:sp>
      <p:sp>
        <p:nvSpPr>
          <p:cNvPr id="3" name="Content Placeholder 2">
            <a:extLst>
              <a:ext uri="{FF2B5EF4-FFF2-40B4-BE49-F238E27FC236}">
                <a16:creationId xmlns:a16="http://schemas.microsoft.com/office/drawing/2014/main" xmlns="" id="{EAB04FEA-9BA2-4990-A45A-478A844BEA75}"/>
              </a:ext>
            </a:extLst>
          </p:cNvPr>
          <p:cNvSpPr>
            <a:spLocks noGrp="1"/>
          </p:cNvSpPr>
          <p:nvPr>
            <p:ph idx="1"/>
          </p:nvPr>
        </p:nvSpPr>
        <p:spPr>
          <a:xfrm>
            <a:off x="408978" y="1671377"/>
            <a:ext cx="9253637" cy="5124450"/>
          </a:xfrm>
        </p:spPr>
        <p:txBody>
          <a:bodyPr>
            <a:normAutofit/>
          </a:bodyPr>
          <a:lstStyle/>
          <a:p>
            <a:pPr lvl="2" algn="just"/>
            <a:r>
              <a:rPr lang="en-US" sz="3200" dirty="0" smtClean="0">
                <a:solidFill>
                  <a:schemeClr val="tx1"/>
                </a:solidFill>
              </a:rPr>
              <a:t>Correction </a:t>
            </a:r>
            <a:r>
              <a:rPr lang="en-US" sz="3200" dirty="0">
                <a:solidFill>
                  <a:schemeClr val="tx1"/>
                </a:solidFill>
              </a:rPr>
              <a:t>of software failures after the warranty period is over even if the correction is not covered by the warranty</a:t>
            </a:r>
            <a:r>
              <a:rPr lang="en-US" sz="3200" dirty="0" smtClean="0">
                <a:solidFill>
                  <a:schemeClr val="tx1"/>
                </a:solidFill>
              </a:rPr>
              <a:t>.</a:t>
            </a:r>
          </a:p>
          <a:p>
            <a:pPr lvl="2" algn="just"/>
            <a:r>
              <a:rPr lang="en-US" sz="3200" dirty="0">
                <a:solidFill>
                  <a:schemeClr val="tx1"/>
                </a:solidFill>
              </a:rPr>
              <a:t>Damages paid to customers in case of a severe software failure detected during regular operation.</a:t>
            </a:r>
          </a:p>
          <a:p>
            <a:pPr marL="914400" lvl="2" indent="0" algn="just">
              <a:buNone/>
            </a:pPr>
            <a:endParaRPr lang="en-US" sz="3200" dirty="0">
              <a:solidFill>
                <a:schemeClr val="tx1"/>
              </a:solidFill>
            </a:endParaRPr>
          </a:p>
        </p:txBody>
      </p:sp>
    </p:spTree>
    <p:extLst>
      <p:ext uri="{BB962C8B-B14F-4D97-AF65-F5344CB8AC3E}">
        <p14:creationId xmlns:p14="http://schemas.microsoft.com/office/powerpoint/2010/main" val="3701131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B04FEA-9BA2-4990-A45A-478A844BEA75}"/>
              </a:ext>
            </a:extLst>
          </p:cNvPr>
          <p:cNvSpPr>
            <a:spLocks noGrp="1"/>
          </p:cNvSpPr>
          <p:nvPr>
            <p:ph idx="1"/>
          </p:nvPr>
        </p:nvSpPr>
        <p:spPr>
          <a:xfrm>
            <a:off x="368035" y="1657445"/>
            <a:ext cx="9267284" cy="5124450"/>
          </a:xfrm>
        </p:spPr>
        <p:txBody>
          <a:bodyPr>
            <a:normAutofit/>
          </a:bodyPr>
          <a:lstStyle/>
          <a:p>
            <a:pPr lvl="2" algn="just"/>
            <a:r>
              <a:rPr lang="en-US" sz="3200" dirty="0" smtClean="0">
                <a:solidFill>
                  <a:schemeClr val="tx1"/>
                </a:solidFill>
              </a:rPr>
              <a:t>Reimbursement </a:t>
            </a:r>
            <a:r>
              <a:rPr lang="en-US" sz="3200" dirty="0">
                <a:solidFill>
                  <a:schemeClr val="tx1"/>
                </a:solidFill>
              </a:rPr>
              <a:t>of customer’s purchase costs, including handling, in case of total dissatisfaction (relates to COTS software packages as well as to custom-made software).</a:t>
            </a:r>
          </a:p>
          <a:p>
            <a:pPr lvl="2" algn="just"/>
            <a:r>
              <a:rPr lang="en-US" sz="3200" dirty="0">
                <a:solidFill>
                  <a:schemeClr val="tx1"/>
                </a:solidFill>
              </a:rPr>
              <a:t>Insurance against customer’s claims in case of severe software failure</a:t>
            </a:r>
          </a:p>
        </p:txBody>
      </p:sp>
      <p:sp>
        <p:nvSpPr>
          <p:cNvPr id="5" name="Title 1">
            <a:extLst>
              <a:ext uri="{FF2B5EF4-FFF2-40B4-BE49-F238E27FC236}">
                <a16:creationId xmlns:a16="http://schemas.microsoft.com/office/drawing/2014/main" xmlns="" id="{D0A3B775-4D7B-444A-BAC6-72B54826614E}"/>
              </a:ext>
            </a:extLst>
          </p:cNvPr>
          <p:cNvSpPr>
            <a:spLocks noGrp="1"/>
          </p:cNvSpPr>
          <p:nvPr>
            <p:ph type="title"/>
          </p:nvPr>
        </p:nvSpPr>
        <p:spPr>
          <a:xfrm>
            <a:off x="1294092" y="336645"/>
            <a:ext cx="8596668" cy="1320800"/>
          </a:xfrm>
        </p:spPr>
        <p:txBody>
          <a:bodyPr>
            <a:normAutofit/>
          </a:bodyPr>
          <a:lstStyle/>
          <a:p>
            <a:r>
              <a:rPr lang="en-US" b="1" dirty="0">
                <a:solidFill>
                  <a:schemeClr val="tx1"/>
                </a:solidFill>
              </a:rPr>
              <a:t>External Failure Cost-Overt External Failure </a:t>
            </a:r>
            <a:r>
              <a:rPr lang="en-US" b="1" dirty="0" smtClean="0">
                <a:solidFill>
                  <a:schemeClr val="tx1"/>
                </a:solidFill>
              </a:rPr>
              <a:t>Cost Cont.</a:t>
            </a:r>
            <a:endParaRPr lang="en-US" b="1" dirty="0">
              <a:solidFill>
                <a:schemeClr val="tx1"/>
              </a:solidFill>
            </a:endParaRPr>
          </a:p>
        </p:txBody>
      </p:sp>
    </p:spTree>
    <p:extLst>
      <p:ext uri="{BB962C8B-B14F-4D97-AF65-F5344CB8AC3E}">
        <p14:creationId xmlns:p14="http://schemas.microsoft.com/office/powerpoint/2010/main" val="122751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3BFD3-DE5B-4C37-8B49-6083EEF64986}"/>
              </a:ext>
            </a:extLst>
          </p:cNvPr>
          <p:cNvSpPr>
            <a:spLocks noGrp="1"/>
          </p:cNvSpPr>
          <p:nvPr>
            <p:ph type="title"/>
          </p:nvPr>
        </p:nvSpPr>
        <p:spPr>
          <a:xfrm>
            <a:off x="1294092" y="336645"/>
            <a:ext cx="8596668" cy="1320800"/>
          </a:xfrm>
        </p:spPr>
        <p:txBody>
          <a:bodyPr>
            <a:normAutofit/>
          </a:bodyPr>
          <a:lstStyle/>
          <a:p>
            <a:r>
              <a:rPr lang="en-US" b="1" dirty="0">
                <a:solidFill>
                  <a:schemeClr val="tx1"/>
                </a:solidFill>
              </a:rPr>
              <a:t>External Failure Cost- Hidden External Failure Cost</a:t>
            </a:r>
          </a:p>
        </p:txBody>
      </p:sp>
      <p:sp>
        <p:nvSpPr>
          <p:cNvPr id="3" name="Content Placeholder 2">
            <a:extLst>
              <a:ext uri="{FF2B5EF4-FFF2-40B4-BE49-F238E27FC236}">
                <a16:creationId xmlns:a16="http://schemas.microsoft.com/office/drawing/2014/main" xmlns="" id="{F2238212-6622-4C4B-824C-18A1C8DB74A1}"/>
              </a:ext>
            </a:extLst>
          </p:cNvPr>
          <p:cNvSpPr>
            <a:spLocks noGrp="1"/>
          </p:cNvSpPr>
          <p:nvPr>
            <p:ph idx="1"/>
          </p:nvPr>
        </p:nvSpPr>
        <p:spPr>
          <a:xfrm>
            <a:off x="1361279" y="1657445"/>
            <a:ext cx="8462294" cy="4525963"/>
          </a:xfrm>
        </p:spPr>
        <p:txBody>
          <a:bodyPr/>
          <a:lstStyle/>
          <a:p>
            <a:pPr algn="just"/>
            <a:r>
              <a:rPr lang="en-US" sz="2400" dirty="0">
                <a:solidFill>
                  <a:schemeClr val="tx1"/>
                </a:solidFill>
              </a:rPr>
              <a:t>It include the cost incurred for</a:t>
            </a:r>
          </a:p>
          <a:p>
            <a:pPr lvl="1" algn="just"/>
            <a:r>
              <a:rPr lang="en-US" sz="2400" dirty="0">
                <a:solidFill>
                  <a:schemeClr val="tx1"/>
                </a:solidFill>
              </a:rPr>
              <a:t>Damages of reduction of sales to customers suffering from high rates of software failures</a:t>
            </a:r>
          </a:p>
          <a:p>
            <a:pPr lvl="1" algn="just"/>
            <a:r>
              <a:rPr lang="en-US" sz="2400" dirty="0">
                <a:solidFill>
                  <a:schemeClr val="tx1"/>
                </a:solidFill>
              </a:rPr>
              <a:t>Severe reduction of sales motivated by the firm’s damaged reputation</a:t>
            </a:r>
          </a:p>
        </p:txBody>
      </p:sp>
    </p:spTree>
    <p:extLst>
      <p:ext uri="{BB962C8B-B14F-4D97-AF65-F5344CB8AC3E}">
        <p14:creationId xmlns:p14="http://schemas.microsoft.com/office/powerpoint/2010/main" val="55053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238212-6622-4C4B-824C-18A1C8DB74A1}"/>
              </a:ext>
            </a:extLst>
          </p:cNvPr>
          <p:cNvSpPr>
            <a:spLocks noGrp="1"/>
          </p:cNvSpPr>
          <p:nvPr>
            <p:ph idx="1"/>
          </p:nvPr>
        </p:nvSpPr>
        <p:spPr>
          <a:xfrm>
            <a:off x="841611" y="1657445"/>
            <a:ext cx="8821003" cy="4525963"/>
          </a:xfrm>
        </p:spPr>
        <p:txBody>
          <a:bodyPr/>
          <a:lstStyle/>
          <a:p>
            <a:pPr lvl="1" algn="just"/>
            <a:r>
              <a:rPr lang="en-US" sz="3200" dirty="0">
                <a:solidFill>
                  <a:schemeClr val="tx1"/>
                </a:solidFill>
              </a:rPr>
              <a:t>Increased investment in sales promotion to counter the effects of past software failures</a:t>
            </a:r>
          </a:p>
          <a:p>
            <a:pPr lvl="1" algn="just"/>
            <a:r>
              <a:rPr lang="en-US" sz="3200" dirty="0">
                <a:solidFill>
                  <a:schemeClr val="tx1"/>
                </a:solidFill>
              </a:rPr>
              <a:t>Reduced prospects to win a tender or, alternatively, the need to underprice to prevent competitors from winning tenders</a:t>
            </a:r>
            <a:r>
              <a:rPr lang="en-US" sz="2400" dirty="0">
                <a:solidFill>
                  <a:schemeClr val="tx1"/>
                </a:solidFill>
              </a:rPr>
              <a:t>.</a:t>
            </a:r>
          </a:p>
        </p:txBody>
      </p:sp>
      <p:sp>
        <p:nvSpPr>
          <p:cNvPr id="5" name="Title 1">
            <a:extLst>
              <a:ext uri="{FF2B5EF4-FFF2-40B4-BE49-F238E27FC236}">
                <a16:creationId xmlns:a16="http://schemas.microsoft.com/office/drawing/2014/main" xmlns="" id="{4F73BFD3-DE5B-4C37-8B49-6083EEF64986}"/>
              </a:ext>
            </a:extLst>
          </p:cNvPr>
          <p:cNvSpPr>
            <a:spLocks noGrp="1"/>
          </p:cNvSpPr>
          <p:nvPr>
            <p:ph type="title"/>
          </p:nvPr>
        </p:nvSpPr>
        <p:spPr>
          <a:xfrm>
            <a:off x="1294092" y="336645"/>
            <a:ext cx="8596668" cy="1320800"/>
          </a:xfrm>
        </p:spPr>
        <p:txBody>
          <a:bodyPr>
            <a:normAutofit/>
          </a:bodyPr>
          <a:lstStyle/>
          <a:p>
            <a:r>
              <a:rPr lang="en-US" b="1" dirty="0">
                <a:solidFill>
                  <a:schemeClr val="tx1"/>
                </a:solidFill>
              </a:rPr>
              <a:t>External Failure Cost- Hidden External Failure </a:t>
            </a:r>
            <a:r>
              <a:rPr lang="en-US" b="1" dirty="0" smtClean="0">
                <a:solidFill>
                  <a:schemeClr val="tx1"/>
                </a:solidFill>
              </a:rPr>
              <a:t>Cost Cont.</a:t>
            </a:r>
            <a:endParaRPr lang="en-US" b="1" dirty="0">
              <a:solidFill>
                <a:schemeClr val="tx1"/>
              </a:solidFill>
            </a:endParaRPr>
          </a:p>
        </p:txBody>
      </p:sp>
    </p:spTree>
    <p:extLst>
      <p:ext uri="{BB962C8B-B14F-4D97-AF65-F5344CB8AC3E}">
        <p14:creationId xmlns:p14="http://schemas.microsoft.com/office/powerpoint/2010/main" val="4071436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721" y="-573207"/>
            <a:ext cx="9012577" cy="1569493"/>
          </a:xfrm>
        </p:spPr>
        <p:txBody>
          <a:bodyPr>
            <a:normAutofit fontScale="90000"/>
          </a:bodyPr>
          <a:lstStyle/>
          <a:p>
            <a:r>
              <a:rPr lang="en-US" sz="4800" b="1" dirty="0">
                <a:solidFill>
                  <a:schemeClr val="tx1"/>
                </a:solidFill>
              </a:rPr>
              <a:t/>
            </a:r>
            <a:br>
              <a:rPr lang="en-US" sz="4800" b="1" dirty="0">
                <a:solidFill>
                  <a:schemeClr val="tx1"/>
                </a:solidFill>
              </a:rPr>
            </a:br>
            <a:r>
              <a:rPr lang="en-US" sz="4800" b="1" dirty="0">
                <a:solidFill>
                  <a:schemeClr val="tx1"/>
                </a:solidFill>
              </a:rPr>
              <a:t>Objectives-Cost of Software Quality (</a:t>
            </a:r>
            <a:r>
              <a:rPr lang="en-US" sz="4800" b="1" dirty="0" err="1">
                <a:solidFill>
                  <a:schemeClr val="tx1"/>
                </a:solidFill>
              </a:rPr>
              <a:t>CoSQ</a:t>
            </a:r>
            <a:r>
              <a:rPr lang="en-US" sz="4800" b="1" dirty="0">
                <a:solidFill>
                  <a:schemeClr val="tx1"/>
                </a:solidFill>
              </a:rPr>
              <a:t>)</a:t>
            </a:r>
          </a:p>
        </p:txBody>
      </p:sp>
      <p:graphicFrame>
        <p:nvGraphicFramePr>
          <p:cNvPr id="3" name="Diagram 2">
            <a:extLst>
              <a:ext uri="{FF2B5EF4-FFF2-40B4-BE49-F238E27FC236}">
                <a16:creationId xmlns:a16="http://schemas.microsoft.com/office/drawing/2014/main" xmlns="" id="{275757FA-5F75-4A49-8421-742422C5999D}"/>
              </a:ext>
            </a:extLst>
          </p:cNvPr>
          <p:cNvGraphicFramePr/>
          <p:nvPr>
            <p:extLst>
              <p:ext uri="{D42A27DB-BD31-4B8C-83A1-F6EECF244321}">
                <p14:modId xmlns:p14="http://schemas.microsoft.com/office/powerpoint/2010/main" val="2531190131"/>
              </p:ext>
            </p:extLst>
          </p:nvPr>
        </p:nvGraphicFramePr>
        <p:xfrm>
          <a:off x="2827020" y="2057400"/>
          <a:ext cx="706374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418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97223" y="1747826"/>
            <a:ext cx="8665391" cy="4343400"/>
          </a:xfrm>
        </p:spPr>
        <p:txBody>
          <a:bodyPr>
            <a:normAutofit/>
          </a:bodyPr>
          <a:lstStyle/>
          <a:p>
            <a:pPr lvl="1" algn="just"/>
            <a:r>
              <a:rPr lang="en-US" sz="3200" b="1" dirty="0">
                <a:solidFill>
                  <a:schemeClr val="tx1"/>
                </a:solidFill>
              </a:rPr>
              <a:t>Control of organization-initiated costs </a:t>
            </a:r>
          </a:p>
          <a:p>
            <a:pPr lvl="2" algn="just"/>
            <a:r>
              <a:rPr lang="en-US" sz="3200" dirty="0">
                <a:solidFill>
                  <a:schemeClr val="tx1"/>
                </a:solidFill>
              </a:rPr>
              <a:t>to prevent and detect software errors</a:t>
            </a:r>
          </a:p>
        </p:txBody>
      </p:sp>
      <p:sp>
        <p:nvSpPr>
          <p:cNvPr id="6" name="Title 1"/>
          <p:cNvSpPr txBox="1">
            <a:spLocks/>
          </p:cNvSpPr>
          <p:nvPr/>
        </p:nvSpPr>
        <p:spPr>
          <a:xfrm>
            <a:off x="1264187" y="-95535"/>
            <a:ext cx="9012577" cy="156949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solidFill>
                  <a:schemeClr val="tx1"/>
                </a:solidFill>
              </a:rPr>
              <a:t/>
            </a:r>
            <a:br>
              <a:rPr lang="en-US" sz="4800" b="1" dirty="0" smtClean="0">
                <a:solidFill>
                  <a:schemeClr val="tx1"/>
                </a:solidFill>
              </a:rPr>
            </a:br>
            <a:r>
              <a:rPr lang="en-US" sz="4800" b="1" dirty="0" smtClean="0">
                <a:solidFill>
                  <a:schemeClr val="tx1"/>
                </a:solidFill>
              </a:rPr>
              <a:t>Objectives-Cost of Software Quality (</a:t>
            </a:r>
            <a:r>
              <a:rPr lang="en-US" sz="4800" b="1" dirty="0" err="1" smtClean="0">
                <a:solidFill>
                  <a:schemeClr val="tx1"/>
                </a:solidFill>
              </a:rPr>
              <a:t>CoSQ</a:t>
            </a:r>
            <a:r>
              <a:rPr lang="en-US" sz="4800" b="1" dirty="0" smtClean="0">
                <a:solidFill>
                  <a:schemeClr val="tx1"/>
                </a:solidFill>
              </a:rPr>
              <a:t>) Cont.</a:t>
            </a:r>
            <a:endParaRPr lang="en-US" sz="4800" b="1" dirty="0">
              <a:solidFill>
                <a:schemeClr val="tx1"/>
              </a:solidFill>
            </a:endParaRPr>
          </a:p>
        </p:txBody>
      </p:sp>
    </p:spTree>
    <p:extLst>
      <p:ext uri="{BB962C8B-B14F-4D97-AF65-F5344CB8AC3E}">
        <p14:creationId xmlns:p14="http://schemas.microsoft.com/office/powerpoint/2010/main" val="2994033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74641" y="1757150"/>
            <a:ext cx="8810803" cy="4343400"/>
          </a:xfrm>
        </p:spPr>
        <p:txBody>
          <a:bodyPr>
            <a:normAutofit/>
          </a:bodyPr>
          <a:lstStyle/>
          <a:p>
            <a:pPr lvl="1" algn="just"/>
            <a:r>
              <a:rPr lang="en-US" sz="3200" b="1" dirty="0">
                <a:solidFill>
                  <a:schemeClr val="tx1"/>
                </a:solidFill>
              </a:rPr>
              <a:t>Revise SQA Budget</a:t>
            </a:r>
          </a:p>
          <a:p>
            <a:pPr lvl="2" algn="just"/>
            <a:r>
              <a:rPr lang="en-US" sz="3200" dirty="0">
                <a:solidFill>
                  <a:schemeClr val="tx1"/>
                </a:solidFill>
              </a:rPr>
              <a:t>Evaluation of the economic damages of software failures  that provides the basis for revising the SQA budget</a:t>
            </a:r>
          </a:p>
        </p:txBody>
      </p:sp>
      <p:sp>
        <p:nvSpPr>
          <p:cNvPr id="6" name="Title 1"/>
          <p:cNvSpPr txBox="1">
            <a:spLocks/>
          </p:cNvSpPr>
          <p:nvPr/>
        </p:nvSpPr>
        <p:spPr>
          <a:xfrm>
            <a:off x="1264187" y="-95535"/>
            <a:ext cx="9012577" cy="156949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solidFill>
                  <a:schemeClr val="tx1"/>
                </a:solidFill>
              </a:rPr>
              <a:t/>
            </a:r>
            <a:br>
              <a:rPr lang="en-US" sz="4800" b="1" dirty="0" smtClean="0">
                <a:solidFill>
                  <a:schemeClr val="tx1"/>
                </a:solidFill>
              </a:rPr>
            </a:br>
            <a:r>
              <a:rPr lang="en-US" sz="4800" b="1" dirty="0" smtClean="0">
                <a:solidFill>
                  <a:schemeClr val="tx1"/>
                </a:solidFill>
              </a:rPr>
              <a:t>Objectives-Cost of Software Quality (</a:t>
            </a:r>
            <a:r>
              <a:rPr lang="en-US" sz="4800" b="1" dirty="0" err="1" smtClean="0">
                <a:solidFill>
                  <a:schemeClr val="tx1"/>
                </a:solidFill>
              </a:rPr>
              <a:t>CoSQ</a:t>
            </a:r>
            <a:r>
              <a:rPr lang="en-US" sz="4800" b="1" dirty="0" smtClean="0">
                <a:solidFill>
                  <a:schemeClr val="tx1"/>
                </a:solidFill>
              </a:rPr>
              <a:t>) Cont.</a:t>
            </a:r>
            <a:endParaRPr lang="en-US" sz="4800" b="1" dirty="0">
              <a:solidFill>
                <a:schemeClr val="tx1"/>
              </a:solidFill>
            </a:endParaRPr>
          </a:p>
        </p:txBody>
      </p:sp>
    </p:spTree>
    <p:extLst>
      <p:ext uri="{BB962C8B-B14F-4D97-AF65-F5344CB8AC3E}">
        <p14:creationId xmlns:p14="http://schemas.microsoft.com/office/powerpoint/2010/main" val="2847547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10360" y="1725305"/>
            <a:ext cx="8820494" cy="4343400"/>
          </a:xfrm>
        </p:spPr>
        <p:txBody>
          <a:bodyPr>
            <a:normAutofit/>
          </a:bodyPr>
          <a:lstStyle/>
          <a:p>
            <a:pPr lvl="1" algn="just"/>
            <a:r>
              <a:rPr lang="en-US" sz="3200" b="1" dirty="0">
                <a:solidFill>
                  <a:schemeClr val="tx1"/>
                </a:solidFill>
              </a:rPr>
              <a:t>Enhance SQA Infrastructure</a:t>
            </a:r>
          </a:p>
          <a:p>
            <a:pPr lvl="2" algn="just"/>
            <a:r>
              <a:rPr lang="en-US" sz="3200" dirty="0">
                <a:solidFill>
                  <a:schemeClr val="tx1"/>
                </a:solidFill>
              </a:rPr>
              <a:t>Evaluation of quality plan </a:t>
            </a:r>
          </a:p>
          <a:p>
            <a:pPr lvl="3" algn="just"/>
            <a:r>
              <a:rPr lang="en-US" sz="3200" dirty="0">
                <a:solidFill>
                  <a:schemeClr val="tx1"/>
                </a:solidFill>
              </a:rPr>
              <a:t>to increase or decrease SQA activities</a:t>
            </a:r>
          </a:p>
          <a:p>
            <a:pPr lvl="3" algn="just"/>
            <a:r>
              <a:rPr lang="en-US" sz="3200" dirty="0">
                <a:solidFill>
                  <a:schemeClr val="tx1"/>
                </a:solidFill>
              </a:rPr>
              <a:t>to invest in a new or updated SQA infrastructure on the basis of past economic performance.</a:t>
            </a:r>
          </a:p>
        </p:txBody>
      </p:sp>
      <p:sp>
        <p:nvSpPr>
          <p:cNvPr id="6" name="Title 1"/>
          <p:cNvSpPr txBox="1">
            <a:spLocks/>
          </p:cNvSpPr>
          <p:nvPr/>
        </p:nvSpPr>
        <p:spPr>
          <a:xfrm>
            <a:off x="1264187" y="-95535"/>
            <a:ext cx="9012577" cy="156949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solidFill>
                  <a:schemeClr val="tx1"/>
                </a:solidFill>
              </a:rPr>
              <a:t/>
            </a:r>
            <a:br>
              <a:rPr lang="en-US" sz="4800" b="1" dirty="0" smtClean="0">
                <a:solidFill>
                  <a:schemeClr val="tx1"/>
                </a:solidFill>
              </a:rPr>
            </a:br>
            <a:r>
              <a:rPr lang="en-US" sz="4800" b="1" dirty="0" smtClean="0">
                <a:solidFill>
                  <a:schemeClr val="tx1"/>
                </a:solidFill>
              </a:rPr>
              <a:t>Objectives-Cost of Software Quality (</a:t>
            </a:r>
            <a:r>
              <a:rPr lang="en-US" sz="4800" b="1" dirty="0" err="1" smtClean="0">
                <a:solidFill>
                  <a:schemeClr val="tx1"/>
                </a:solidFill>
              </a:rPr>
              <a:t>CoSQ</a:t>
            </a:r>
            <a:r>
              <a:rPr lang="en-US" sz="4800" b="1" dirty="0" smtClean="0">
                <a:solidFill>
                  <a:schemeClr val="tx1"/>
                </a:solidFill>
              </a:rPr>
              <a:t>) Cont.</a:t>
            </a:r>
            <a:endParaRPr lang="en-US" sz="4800" b="1" dirty="0">
              <a:solidFill>
                <a:schemeClr val="tx1"/>
              </a:solidFill>
            </a:endParaRPr>
          </a:p>
        </p:txBody>
      </p:sp>
    </p:spTree>
    <p:extLst>
      <p:ext uri="{BB962C8B-B14F-4D97-AF65-F5344CB8AC3E}">
        <p14:creationId xmlns:p14="http://schemas.microsoft.com/office/powerpoint/2010/main" val="3202124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ctrTitle"/>
          </p:nvPr>
        </p:nvSpPr>
        <p:spPr>
          <a:xfrm>
            <a:off x="2742062" y="2298510"/>
            <a:ext cx="7971430" cy="1143000"/>
          </a:xfrm>
        </p:spPr>
        <p:txBody>
          <a:bodyPr/>
          <a:lstStyle/>
          <a:p>
            <a:r>
              <a:rPr lang="en-US" b="1" dirty="0">
                <a:solidFill>
                  <a:schemeClr val="tx1"/>
                </a:solidFill>
              </a:rPr>
              <a:t>The </a:t>
            </a:r>
            <a:r>
              <a:rPr lang="en-US" b="1" dirty="0" smtClean="0">
                <a:solidFill>
                  <a:schemeClr val="tx1"/>
                </a:solidFill>
              </a:rPr>
              <a:t>Classic Model </a:t>
            </a:r>
            <a:r>
              <a:rPr lang="en-US" b="1" dirty="0">
                <a:solidFill>
                  <a:schemeClr val="tx1"/>
                </a:solidFill>
              </a:rPr>
              <a:t>of </a:t>
            </a:r>
            <a:r>
              <a:rPr lang="en-US" b="1" dirty="0" smtClean="0">
                <a:solidFill>
                  <a:schemeClr val="tx1"/>
                </a:solidFill>
              </a:rPr>
              <a:t>Cost </a:t>
            </a:r>
            <a:r>
              <a:rPr lang="en-US" b="1" dirty="0">
                <a:solidFill>
                  <a:schemeClr val="tx1"/>
                </a:solidFill>
              </a:rPr>
              <a:t>of </a:t>
            </a:r>
            <a:r>
              <a:rPr lang="en-US" b="1" dirty="0" smtClean="0">
                <a:solidFill>
                  <a:schemeClr val="tx1"/>
                </a:solidFill>
              </a:rPr>
              <a:t>Software Quality</a:t>
            </a:r>
            <a:endParaRPr lang="en-US" dirty="0">
              <a:solidFill>
                <a:schemeClr val="tx1"/>
              </a:solidFill>
            </a:endParaRPr>
          </a:p>
        </p:txBody>
      </p:sp>
    </p:spTree>
    <p:extLst>
      <p:ext uri="{BB962C8B-B14F-4D97-AF65-F5344CB8AC3E}">
        <p14:creationId xmlns:p14="http://schemas.microsoft.com/office/powerpoint/2010/main" val="198998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8DE79-4CF3-4764-A498-BFA5C2621DBE}"/>
              </a:ext>
            </a:extLst>
          </p:cNvPr>
          <p:cNvSpPr>
            <a:spLocks noGrp="1"/>
          </p:cNvSpPr>
          <p:nvPr>
            <p:ph type="title"/>
          </p:nvPr>
        </p:nvSpPr>
        <p:spPr>
          <a:xfrm>
            <a:off x="1373370" y="268406"/>
            <a:ext cx="8596668" cy="1320800"/>
          </a:xfrm>
        </p:spPr>
        <p:txBody>
          <a:bodyPr>
            <a:normAutofit/>
          </a:bodyPr>
          <a:lstStyle/>
          <a:p>
            <a:pPr algn="just"/>
            <a:r>
              <a:rPr lang="en-US" b="1" dirty="0">
                <a:solidFill>
                  <a:schemeClr val="tx1"/>
                </a:solidFill>
              </a:rPr>
              <a:t>The </a:t>
            </a:r>
            <a:r>
              <a:rPr lang="en-US" b="1" dirty="0" smtClean="0">
                <a:solidFill>
                  <a:schemeClr val="tx1"/>
                </a:solidFill>
              </a:rPr>
              <a:t>Classic </a:t>
            </a:r>
            <a:r>
              <a:rPr lang="en-US" b="1" dirty="0">
                <a:solidFill>
                  <a:schemeClr val="tx1"/>
                </a:solidFill>
              </a:rPr>
              <a:t>M</a:t>
            </a:r>
            <a:r>
              <a:rPr lang="en-US" b="1" dirty="0" smtClean="0">
                <a:solidFill>
                  <a:schemeClr val="tx1"/>
                </a:solidFill>
              </a:rPr>
              <a:t>odel </a:t>
            </a:r>
            <a:r>
              <a:rPr lang="en-US" b="1" dirty="0">
                <a:solidFill>
                  <a:schemeClr val="tx1"/>
                </a:solidFill>
              </a:rPr>
              <a:t>of </a:t>
            </a:r>
            <a:r>
              <a:rPr lang="en-US" b="1" dirty="0" smtClean="0">
                <a:solidFill>
                  <a:schemeClr val="tx1"/>
                </a:solidFill>
              </a:rPr>
              <a:t>Cost </a:t>
            </a:r>
            <a:r>
              <a:rPr lang="en-US" b="1" dirty="0">
                <a:solidFill>
                  <a:schemeClr val="tx1"/>
                </a:solidFill>
              </a:rPr>
              <a:t>of </a:t>
            </a:r>
            <a:r>
              <a:rPr lang="en-US" b="1" dirty="0" smtClean="0">
                <a:solidFill>
                  <a:schemeClr val="tx1"/>
                </a:solidFill>
              </a:rPr>
              <a:t>Software </a:t>
            </a:r>
            <a:r>
              <a:rPr lang="en-US" b="1" dirty="0">
                <a:solidFill>
                  <a:schemeClr val="tx1"/>
                </a:solidFill>
              </a:rPr>
              <a:t>Q</a:t>
            </a:r>
            <a:r>
              <a:rPr lang="en-US" b="1" dirty="0" smtClean="0">
                <a:solidFill>
                  <a:schemeClr val="tx1"/>
                </a:solidFill>
              </a:rPr>
              <a:t>uality</a:t>
            </a:r>
            <a:endParaRPr lang="en-US" b="1" dirty="0">
              <a:solidFill>
                <a:schemeClr val="tx1"/>
              </a:solidFill>
            </a:endParaRPr>
          </a:p>
        </p:txBody>
      </p:sp>
      <p:sp>
        <p:nvSpPr>
          <p:cNvPr id="3" name="Content Placeholder 2">
            <a:extLst>
              <a:ext uri="{FF2B5EF4-FFF2-40B4-BE49-F238E27FC236}">
                <a16:creationId xmlns:a16="http://schemas.microsoft.com/office/drawing/2014/main" xmlns="" id="{43DC346B-280B-4E52-8205-38BC91F5925A}"/>
              </a:ext>
            </a:extLst>
          </p:cNvPr>
          <p:cNvSpPr>
            <a:spLocks noGrp="1"/>
          </p:cNvSpPr>
          <p:nvPr>
            <p:ph idx="1"/>
          </p:nvPr>
        </p:nvSpPr>
        <p:spPr>
          <a:xfrm>
            <a:off x="1373370" y="1805747"/>
            <a:ext cx="8596668" cy="3880773"/>
          </a:xfrm>
        </p:spPr>
        <p:txBody>
          <a:bodyPr>
            <a:normAutofit/>
          </a:bodyPr>
          <a:lstStyle/>
          <a:p>
            <a:pPr algn="just"/>
            <a:r>
              <a:rPr lang="en-US" sz="2800" dirty="0">
                <a:solidFill>
                  <a:schemeClr val="tx1"/>
                </a:solidFill>
              </a:rPr>
              <a:t>It provides a methodology for classifying the costs associated with product quality assurance from an economic point of view.</a:t>
            </a:r>
          </a:p>
          <a:p>
            <a:pPr algn="just"/>
            <a:endParaRPr lang="en-US" sz="2800" dirty="0">
              <a:solidFill>
                <a:schemeClr val="tx1"/>
              </a:solidFill>
            </a:endParaRPr>
          </a:p>
        </p:txBody>
      </p:sp>
    </p:spTree>
    <p:extLst>
      <p:ext uri="{BB962C8B-B14F-4D97-AF65-F5344CB8AC3E}">
        <p14:creationId xmlns:p14="http://schemas.microsoft.com/office/powerpoint/2010/main" val="124137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5DA89-9689-4EB7-83A3-32913C232C3C}">
  <ds:schemaRef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purl.org/dc/dcmitype/"/>
    <ds:schemaRef ds:uri="http://purl.org/dc/term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6F44E19-6F9C-40C6-8F6B-82886B9019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1178</Words>
  <Application>Microsoft Office PowerPoint</Application>
  <PresentationFormat>Widescreen</PresentationFormat>
  <Paragraphs>163</Paragraphs>
  <Slides>36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Trebuchet MS</vt:lpstr>
      <vt:lpstr>Wingdings 3</vt:lpstr>
      <vt:lpstr>Facet</vt:lpstr>
      <vt:lpstr>Cost of Software Quality (CoSQ)</vt:lpstr>
      <vt:lpstr>Cost of Software Quality (CoSQ)</vt:lpstr>
      <vt:lpstr>Objectives Cost of Software Quality (CoSQ)</vt:lpstr>
      <vt:lpstr> Objectives-Cost of Software Quality (CoSQ)</vt:lpstr>
      <vt:lpstr>PowerPoint Presentation</vt:lpstr>
      <vt:lpstr>PowerPoint Presentation</vt:lpstr>
      <vt:lpstr>PowerPoint Presentation</vt:lpstr>
      <vt:lpstr>The Classic Model of Cost of Software Quality</vt:lpstr>
      <vt:lpstr>The Classic Model of Cost of Software Quality</vt:lpstr>
      <vt:lpstr>The Classic Model of Cost of Software Quality Cont.</vt:lpstr>
      <vt:lpstr>The Classic Model of Cost of Software Quality Cont.</vt:lpstr>
      <vt:lpstr>Control Cost</vt:lpstr>
      <vt:lpstr>Prevention Cost</vt:lpstr>
      <vt:lpstr>Prevention Cost Cont.</vt:lpstr>
      <vt:lpstr>Prevention Cost Cont.</vt:lpstr>
      <vt:lpstr>Prevention Cost Cont.</vt:lpstr>
      <vt:lpstr>Prevention Cost Cont.</vt:lpstr>
      <vt:lpstr>Appraisal Costs</vt:lpstr>
      <vt:lpstr>Appraisal Costs Cont.</vt:lpstr>
      <vt:lpstr>Appraisal Costs Cont.</vt:lpstr>
      <vt:lpstr>Appraisal Costs Cont.</vt:lpstr>
      <vt:lpstr>Appraisal Costs Cont.</vt:lpstr>
      <vt:lpstr>Failure Cost</vt:lpstr>
      <vt:lpstr>Internal Failure Costs </vt:lpstr>
      <vt:lpstr>Internal Failure Costs Cont. </vt:lpstr>
      <vt:lpstr>Internal Failure Costs Cont. </vt:lpstr>
      <vt:lpstr>Internal Failure Costs Cont. </vt:lpstr>
      <vt:lpstr>External Failure Cost</vt:lpstr>
      <vt:lpstr>External Failure Cost Cont.</vt:lpstr>
      <vt:lpstr>External Failure Cost Cont.</vt:lpstr>
      <vt:lpstr>External Failure Cost Cont.</vt:lpstr>
      <vt:lpstr>External Failure Cost-Overt External Failure Cost</vt:lpstr>
      <vt:lpstr>External Failure Cost-Overt External Failure Cost Cont.</vt:lpstr>
      <vt:lpstr>External Failure Cost-Overt External Failure Cost Cont.</vt:lpstr>
      <vt:lpstr>External Failure Cost- Hidden External Failure Cost</vt:lpstr>
      <vt:lpstr>External Failure Cost- Hidden External Failure Cost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2020-10-12T15:52:37Z</dcterms:created>
  <dcterms:modified xsi:type="dcterms:W3CDTF">2023-10-24T08:13:03Z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