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4" r:id="rId4"/>
  </p:sldMasterIdLst>
  <p:notesMasterIdLst>
    <p:notesMasterId r:id="rId17"/>
  </p:notesMasterIdLst>
  <p:handoutMasterIdLst>
    <p:handoutMasterId r:id="rId18"/>
  </p:handoutMasterIdLst>
  <p:sldIdLst>
    <p:sldId id="267" r:id="rId5"/>
    <p:sldId id="421" r:id="rId6"/>
    <p:sldId id="406" r:id="rId7"/>
    <p:sldId id="408" r:id="rId8"/>
    <p:sldId id="409" r:id="rId9"/>
    <p:sldId id="410" r:id="rId10"/>
    <p:sldId id="411" r:id="rId11"/>
    <p:sldId id="412" r:id="rId12"/>
    <p:sldId id="413" r:id="rId13"/>
    <p:sldId id="414" r:id="rId14"/>
    <p:sldId id="415" r:id="rId15"/>
    <p:sldId id="41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8ci3nGELB5VJWje+8RGabA==" hashData="BqgN30rMey9oauLM3nym34IyspPEPZHv0ywa9HAGy3am+3pZNcmDSyrnbaRzo7QiPuikfgEoFrRoJ1vPOsbNaw=="/>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06799F8-075E-4A3A-A7F6-7FBC6576F1A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22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7612A6-5C20-4CF1-A611-0F4C1D41B47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MY"/>
        </a:p>
      </dgm:t>
    </dgm:pt>
    <dgm:pt modelId="{9182A744-8A0B-43A8-8E5C-14A12948C109}">
      <dgm:prSet custT="1"/>
      <dgm:spPr/>
      <dgm:t>
        <a:bodyPr/>
        <a:lstStyle/>
        <a:p>
          <a:r>
            <a:rPr lang="en-US" sz="2000" dirty="0">
              <a:solidFill>
                <a:schemeClr val="tx1"/>
              </a:solidFill>
            </a:rPr>
            <a:t>Cost of Software Quality</a:t>
          </a:r>
          <a:endParaRPr lang="en-MY" sz="2000" dirty="0">
            <a:solidFill>
              <a:schemeClr val="tx1"/>
            </a:solidFill>
          </a:endParaRPr>
        </a:p>
      </dgm:t>
    </dgm:pt>
    <dgm:pt modelId="{02882470-CFEA-4CF0-BCBE-87C004AFDFAD}" type="parTrans" cxnId="{7AC60E7C-6291-48EA-859C-672A20694F99}">
      <dgm:prSet/>
      <dgm:spPr/>
      <dgm:t>
        <a:bodyPr/>
        <a:lstStyle/>
        <a:p>
          <a:endParaRPr lang="en-MY"/>
        </a:p>
      </dgm:t>
    </dgm:pt>
    <dgm:pt modelId="{D9FBD522-97CD-4AD3-9E7F-06817BB19686}" type="sibTrans" cxnId="{7AC60E7C-6291-48EA-859C-672A20694F99}">
      <dgm:prSet/>
      <dgm:spPr/>
      <dgm:t>
        <a:bodyPr/>
        <a:lstStyle/>
        <a:p>
          <a:endParaRPr lang="en-MY"/>
        </a:p>
      </dgm:t>
    </dgm:pt>
    <dgm:pt modelId="{6541CE24-5C14-480C-AFEF-F440F75011B4}">
      <dgm:prSet/>
      <dgm:spPr/>
      <dgm:t>
        <a:bodyPr/>
        <a:lstStyle/>
        <a:p>
          <a:r>
            <a:rPr lang="en-US" dirty="0">
              <a:solidFill>
                <a:schemeClr val="tx1"/>
              </a:solidFill>
            </a:rPr>
            <a:t>Control Cost</a:t>
          </a:r>
          <a:endParaRPr lang="en-MY" dirty="0">
            <a:solidFill>
              <a:schemeClr val="tx1"/>
            </a:solidFill>
          </a:endParaRPr>
        </a:p>
      </dgm:t>
    </dgm:pt>
    <dgm:pt modelId="{A443143C-85BD-414D-ACA1-97A7E93680E4}" type="parTrans" cxnId="{53E80E67-00ED-4D6E-95B0-7754F68E64DC}">
      <dgm:prSet/>
      <dgm:spPr/>
      <dgm:t>
        <a:bodyPr/>
        <a:lstStyle/>
        <a:p>
          <a:endParaRPr lang="en-MY"/>
        </a:p>
      </dgm:t>
    </dgm:pt>
    <dgm:pt modelId="{C219ADC3-BA9E-439F-88FC-F80F75525C96}" type="sibTrans" cxnId="{53E80E67-00ED-4D6E-95B0-7754F68E64DC}">
      <dgm:prSet/>
      <dgm:spPr/>
      <dgm:t>
        <a:bodyPr/>
        <a:lstStyle/>
        <a:p>
          <a:endParaRPr lang="en-MY"/>
        </a:p>
      </dgm:t>
    </dgm:pt>
    <dgm:pt modelId="{5A0DFFAF-5688-4432-A285-E7156C36B2E2}">
      <dgm:prSet/>
      <dgm:spPr/>
      <dgm:t>
        <a:bodyPr/>
        <a:lstStyle/>
        <a:p>
          <a:r>
            <a:rPr lang="en-US">
              <a:solidFill>
                <a:schemeClr val="tx1"/>
              </a:solidFill>
            </a:rPr>
            <a:t>Prevention Cost</a:t>
          </a:r>
          <a:endParaRPr lang="en-MY">
            <a:solidFill>
              <a:schemeClr val="tx1"/>
            </a:solidFill>
          </a:endParaRPr>
        </a:p>
      </dgm:t>
    </dgm:pt>
    <dgm:pt modelId="{91A0EB42-A6C6-4DF2-B6CE-89D3C4AC47A9}" type="parTrans" cxnId="{BCD4E98C-ABF6-4671-BA85-D9DC594F4A71}">
      <dgm:prSet/>
      <dgm:spPr/>
      <dgm:t>
        <a:bodyPr/>
        <a:lstStyle/>
        <a:p>
          <a:endParaRPr lang="en-MY"/>
        </a:p>
      </dgm:t>
    </dgm:pt>
    <dgm:pt modelId="{CC955169-3C87-40AF-A0C0-08F2F79244DD}" type="sibTrans" cxnId="{BCD4E98C-ABF6-4671-BA85-D9DC594F4A71}">
      <dgm:prSet/>
      <dgm:spPr/>
      <dgm:t>
        <a:bodyPr/>
        <a:lstStyle/>
        <a:p>
          <a:endParaRPr lang="en-MY"/>
        </a:p>
      </dgm:t>
    </dgm:pt>
    <dgm:pt modelId="{9D939978-66EA-4E2C-BDA1-8D7E66B49539}">
      <dgm:prSet/>
      <dgm:spPr/>
      <dgm:t>
        <a:bodyPr/>
        <a:lstStyle/>
        <a:p>
          <a:r>
            <a:rPr lang="en-US" dirty="0">
              <a:solidFill>
                <a:schemeClr val="tx1"/>
              </a:solidFill>
            </a:rPr>
            <a:t>Appraisal Cost</a:t>
          </a:r>
          <a:endParaRPr lang="en-MY" dirty="0">
            <a:solidFill>
              <a:schemeClr val="tx1"/>
            </a:solidFill>
          </a:endParaRPr>
        </a:p>
      </dgm:t>
    </dgm:pt>
    <dgm:pt modelId="{504B501D-09A8-4B1C-A90F-4DFE357EC7F6}" type="parTrans" cxnId="{3A5F3B09-E8B8-4AD9-818E-1065F429BA76}">
      <dgm:prSet/>
      <dgm:spPr/>
      <dgm:t>
        <a:bodyPr/>
        <a:lstStyle/>
        <a:p>
          <a:endParaRPr lang="en-MY"/>
        </a:p>
      </dgm:t>
    </dgm:pt>
    <dgm:pt modelId="{5AD8EFE3-91E3-4B28-8100-8AFB030710E5}" type="sibTrans" cxnId="{3A5F3B09-E8B8-4AD9-818E-1065F429BA76}">
      <dgm:prSet/>
      <dgm:spPr/>
      <dgm:t>
        <a:bodyPr/>
        <a:lstStyle/>
        <a:p>
          <a:endParaRPr lang="en-MY"/>
        </a:p>
      </dgm:t>
    </dgm:pt>
    <dgm:pt modelId="{6753895D-FDB4-4D67-923F-7320F4DC3A9B}">
      <dgm:prSet/>
      <dgm:spPr/>
      <dgm:t>
        <a:bodyPr/>
        <a:lstStyle/>
        <a:p>
          <a:r>
            <a:rPr lang="en-US" dirty="0">
              <a:solidFill>
                <a:schemeClr val="tx1"/>
              </a:solidFill>
            </a:rPr>
            <a:t>Failure Cost</a:t>
          </a:r>
          <a:endParaRPr lang="en-MY" dirty="0">
            <a:solidFill>
              <a:schemeClr val="tx1"/>
            </a:solidFill>
          </a:endParaRPr>
        </a:p>
      </dgm:t>
    </dgm:pt>
    <dgm:pt modelId="{1B2DA526-9DEC-459B-918C-90210BFAB5E5}" type="parTrans" cxnId="{E5A82482-CE7F-4258-8E2F-88007DDFAE60}">
      <dgm:prSet/>
      <dgm:spPr/>
      <dgm:t>
        <a:bodyPr/>
        <a:lstStyle/>
        <a:p>
          <a:endParaRPr lang="en-MY"/>
        </a:p>
      </dgm:t>
    </dgm:pt>
    <dgm:pt modelId="{6C7434C4-26BD-48FE-B502-E5A1BDAD4C4D}" type="sibTrans" cxnId="{E5A82482-CE7F-4258-8E2F-88007DDFAE60}">
      <dgm:prSet/>
      <dgm:spPr/>
      <dgm:t>
        <a:bodyPr/>
        <a:lstStyle/>
        <a:p>
          <a:endParaRPr lang="en-MY"/>
        </a:p>
      </dgm:t>
    </dgm:pt>
    <dgm:pt modelId="{492F956B-1117-4443-A3D8-82B4AF58BFF6}">
      <dgm:prSet/>
      <dgm:spPr/>
      <dgm:t>
        <a:bodyPr/>
        <a:lstStyle/>
        <a:p>
          <a:r>
            <a:rPr lang="en-US" dirty="0">
              <a:solidFill>
                <a:schemeClr val="tx1"/>
              </a:solidFill>
            </a:rPr>
            <a:t>Internal Failure Cost</a:t>
          </a:r>
          <a:endParaRPr lang="en-MY" dirty="0">
            <a:solidFill>
              <a:schemeClr val="tx1"/>
            </a:solidFill>
          </a:endParaRPr>
        </a:p>
      </dgm:t>
    </dgm:pt>
    <dgm:pt modelId="{07AAC52D-41F4-4F31-9450-1AA1F1104A39}" type="parTrans" cxnId="{872F118E-5F0D-4A4C-A5A1-752B9EF07BA0}">
      <dgm:prSet/>
      <dgm:spPr/>
      <dgm:t>
        <a:bodyPr/>
        <a:lstStyle/>
        <a:p>
          <a:endParaRPr lang="en-MY"/>
        </a:p>
      </dgm:t>
    </dgm:pt>
    <dgm:pt modelId="{DCA3FC93-D86B-446D-B8D5-16E24A8E8776}" type="sibTrans" cxnId="{872F118E-5F0D-4A4C-A5A1-752B9EF07BA0}">
      <dgm:prSet/>
      <dgm:spPr/>
      <dgm:t>
        <a:bodyPr/>
        <a:lstStyle/>
        <a:p>
          <a:endParaRPr lang="en-MY"/>
        </a:p>
      </dgm:t>
    </dgm:pt>
    <dgm:pt modelId="{C810E048-90C7-4FC4-BB7E-2D87CB4B4C43}">
      <dgm:prSet/>
      <dgm:spPr/>
      <dgm:t>
        <a:bodyPr/>
        <a:lstStyle/>
        <a:p>
          <a:r>
            <a:rPr lang="en-US" dirty="0">
              <a:solidFill>
                <a:schemeClr val="tx1"/>
              </a:solidFill>
            </a:rPr>
            <a:t>External Failure  Cost</a:t>
          </a:r>
          <a:endParaRPr lang="en-MY" dirty="0">
            <a:solidFill>
              <a:schemeClr val="tx1"/>
            </a:solidFill>
          </a:endParaRPr>
        </a:p>
      </dgm:t>
    </dgm:pt>
    <dgm:pt modelId="{9085F83F-DA41-4743-A5F3-9387ED7BD8F4}" type="parTrans" cxnId="{73CEF585-FBF0-4962-ADBC-960EC770B483}">
      <dgm:prSet/>
      <dgm:spPr/>
      <dgm:t>
        <a:bodyPr/>
        <a:lstStyle/>
        <a:p>
          <a:endParaRPr lang="en-MY"/>
        </a:p>
      </dgm:t>
    </dgm:pt>
    <dgm:pt modelId="{3C45FEC7-FC99-4C01-BCBF-1651EB50D674}" type="sibTrans" cxnId="{73CEF585-FBF0-4962-ADBC-960EC770B483}">
      <dgm:prSet/>
      <dgm:spPr/>
      <dgm:t>
        <a:bodyPr/>
        <a:lstStyle/>
        <a:p>
          <a:endParaRPr lang="en-MY"/>
        </a:p>
      </dgm:t>
    </dgm:pt>
    <dgm:pt modelId="{3A17BA04-AB79-4507-B976-5B471383F9DB}">
      <dgm:prSet/>
      <dgm:spPr/>
      <dgm:t>
        <a:bodyPr/>
        <a:lstStyle/>
        <a:p>
          <a:r>
            <a:rPr lang="en-MY" dirty="0">
              <a:solidFill>
                <a:schemeClr val="tx1"/>
              </a:solidFill>
            </a:rPr>
            <a:t>Managerial </a:t>
          </a:r>
          <a:r>
            <a:rPr lang="en-MY" smtClean="0">
              <a:solidFill>
                <a:schemeClr val="tx1"/>
              </a:solidFill>
            </a:rPr>
            <a:t>Preparation and Control </a:t>
          </a:r>
          <a:r>
            <a:rPr lang="en-MY" dirty="0">
              <a:solidFill>
                <a:schemeClr val="tx1"/>
              </a:solidFill>
            </a:rPr>
            <a:t>Cost</a:t>
          </a:r>
        </a:p>
      </dgm:t>
    </dgm:pt>
    <dgm:pt modelId="{22BE94F7-78D9-41F9-A791-4049485D79F1}" type="parTrans" cxnId="{13264E46-50A8-49BF-87DA-77766FBECB8F}">
      <dgm:prSet/>
      <dgm:spPr/>
      <dgm:t>
        <a:bodyPr/>
        <a:lstStyle/>
        <a:p>
          <a:endParaRPr lang="en-MY"/>
        </a:p>
      </dgm:t>
    </dgm:pt>
    <dgm:pt modelId="{4F2F8BAF-4967-4642-8146-9D3CA6E6ED88}" type="sibTrans" cxnId="{13264E46-50A8-49BF-87DA-77766FBECB8F}">
      <dgm:prSet/>
      <dgm:spPr/>
      <dgm:t>
        <a:bodyPr/>
        <a:lstStyle/>
        <a:p>
          <a:endParaRPr lang="en-MY"/>
        </a:p>
      </dgm:t>
    </dgm:pt>
    <dgm:pt modelId="{2E033C89-6F37-4828-A9C7-C261068BB833}">
      <dgm:prSet/>
      <dgm:spPr/>
      <dgm:t>
        <a:bodyPr/>
        <a:lstStyle/>
        <a:p>
          <a:r>
            <a:rPr lang="en-MY" dirty="0">
              <a:solidFill>
                <a:schemeClr val="tx1"/>
              </a:solidFill>
            </a:rPr>
            <a:t>Managerial Failure Cost</a:t>
          </a:r>
        </a:p>
      </dgm:t>
    </dgm:pt>
    <dgm:pt modelId="{1D9F0277-0990-43B0-B59C-78E742D54F14}" type="parTrans" cxnId="{1544D055-6821-46DB-A211-6639A04C55CB}">
      <dgm:prSet/>
      <dgm:spPr/>
      <dgm:t>
        <a:bodyPr/>
        <a:lstStyle/>
        <a:p>
          <a:endParaRPr lang="en-MY"/>
        </a:p>
      </dgm:t>
    </dgm:pt>
    <dgm:pt modelId="{F9BD8C1C-7123-4E60-9299-A7A3A59062F2}" type="sibTrans" cxnId="{1544D055-6821-46DB-A211-6639A04C55CB}">
      <dgm:prSet/>
      <dgm:spPr/>
      <dgm:t>
        <a:bodyPr/>
        <a:lstStyle/>
        <a:p>
          <a:endParaRPr lang="en-MY"/>
        </a:p>
      </dgm:t>
    </dgm:pt>
    <dgm:pt modelId="{D6D7150F-2A4E-4079-BD07-2C178A6A34E2}" type="pres">
      <dgm:prSet presAssocID="{D37612A6-5C20-4CF1-A611-0F4C1D41B470}" presName="hierChild1" presStyleCnt="0">
        <dgm:presLayoutVars>
          <dgm:orgChart val="1"/>
          <dgm:chPref val="1"/>
          <dgm:dir/>
          <dgm:animOne val="branch"/>
          <dgm:animLvl val="lvl"/>
          <dgm:resizeHandles/>
        </dgm:presLayoutVars>
      </dgm:prSet>
      <dgm:spPr/>
      <dgm:t>
        <a:bodyPr/>
        <a:lstStyle/>
        <a:p>
          <a:endParaRPr lang="en-US"/>
        </a:p>
      </dgm:t>
    </dgm:pt>
    <dgm:pt modelId="{E18848DC-3C77-44C8-9601-E35FE123104A}" type="pres">
      <dgm:prSet presAssocID="{9182A744-8A0B-43A8-8E5C-14A12948C109}" presName="hierRoot1" presStyleCnt="0">
        <dgm:presLayoutVars>
          <dgm:hierBranch val="init"/>
        </dgm:presLayoutVars>
      </dgm:prSet>
      <dgm:spPr/>
    </dgm:pt>
    <dgm:pt modelId="{D74AAF5E-26C4-47A9-81C2-01B8339693E6}" type="pres">
      <dgm:prSet presAssocID="{9182A744-8A0B-43A8-8E5C-14A12948C109}" presName="rootComposite1" presStyleCnt="0"/>
      <dgm:spPr/>
    </dgm:pt>
    <dgm:pt modelId="{47AE54E6-A040-43B5-BB0E-71A328E26A54}" type="pres">
      <dgm:prSet presAssocID="{9182A744-8A0B-43A8-8E5C-14A12948C109}" presName="rootText1" presStyleLbl="node0" presStyleIdx="0" presStyleCnt="1" custScaleX="629473">
        <dgm:presLayoutVars>
          <dgm:chPref val="3"/>
        </dgm:presLayoutVars>
      </dgm:prSet>
      <dgm:spPr/>
      <dgm:t>
        <a:bodyPr/>
        <a:lstStyle/>
        <a:p>
          <a:endParaRPr lang="en-US"/>
        </a:p>
      </dgm:t>
    </dgm:pt>
    <dgm:pt modelId="{3977ED23-A2B2-4943-8D65-5289EB1B7E4F}" type="pres">
      <dgm:prSet presAssocID="{9182A744-8A0B-43A8-8E5C-14A12948C109}" presName="rootConnector1" presStyleLbl="node1" presStyleIdx="0" presStyleCnt="0"/>
      <dgm:spPr/>
      <dgm:t>
        <a:bodyPr/>
        <a:lstStyle/>
        <a:p>
          <a:endParaRPr lang="en-US"/>
        </a:p>
      </dgm:t>
    </dgm:pt>
    <dgm:pt modelId="{E15AB904-7695-46D7-BE2A-5E30208D5C4A}" type="pres">
      <dgm:prSet presAssocID="{9182A744-8A0B-43A8-8E5C-14A12948C109}" presName="hierChild2" presStyleCnt="0"/>
      <dgm:spPr/>
    </dgm:pt>
    <dgm:pt modelId="{A752A50D-612E-415B-9B91-79F59BBCD371}" type="pres">
      <dgm:prSet presAssocID="{A443143C-85BD-414D-ACA1-97A7E93680E4}" presName="Name37" presStyleLbl="parChTrans1D2" presStyleIdx="0" presStyleCnt="2"/>
      <dgm:spPr/>
      <dgm:t>
        <a:bodyPr/>
        <a:lstStyle/>
        <a:p>
          <a:endParaRPr lang="en-US"/>
        </a:p>
      </dgm:t>
    </dgm:pt>
    <dgm:pt modelId="{7E93C5FE-02F4-45A9-B46C-095DC15D7610}" type="pres">
      <dgm:prSet presAssocID="{6541CE24-5C14-480C-AFEF-F440F75011B4}" presName="hierRoot2" presStyleCnt="0">
        <dgm:presLayoutVars>
          <dgm:hierBranch val="init"/>
        </dgm:presLayoutVars>
      </dgm:prSet>
      <dgm:spPr/>
    </dgm:pt>
    <dgm:pt modelId="{978EEB8A-0406-4D70-B28B-97275278AA36}" type="pres">
      <dgm:prSet presAssocID="{6541CE24-5C14-480C-AFEF-F440F75011B4}" presName="rootComposite" presStyleCnt="0"/>
      <dgm:spPr/>
    </dgm:pt>
    <dgm:pt modelId="{872BAB67-17DF-4D54-B441-823B6025BBC6}" type="pres">
      <dgm:prSet presAssocID="{6541CE24-5C14-480C-AFEF-F440F75011B4}" presName="rootText" presStyleLbl="node2" presStyleIdx="0" presStyleCnt="2" custScaleX="247463">
        <dgm:presLayoutVars>
          <dgm:chPref val="3"/>
        </dgm:presLayoutVars>
      </dgm:prSet>
      <dgm:spPr/>
      <dgm:t>
        <a:bodyPr/>
        <a:lstStyle/>
        <a:p>
          <a:endParaRPr lang="en-US"/>
        </a:p>
      </dgm:t>
    </dgm:pt>
    <dgm:pt modelId="{2ECA6066-C46F-4764-98E8-7A5D9D08A6F8}" type="pres">
      <dgm:prSet presAssocID="{6541CE24-5C14-480C-AFEF-F440F75011B4}" presName="rootConnector" presStyleLbl="node2" presStyleIdx="0" presStyleCnt="2"/>
      <dgm:spPr/>
      <dgm:t>
        <a:bodyPr/>
        <a:lstStyle/>
        <a:p>
          <a:endParaRPr lang="en-US"/>
        </a:p>
      </dgm:t>
    </dgm:pt>
    <dgm:pt modelId="{C0CC857A-7196-41ED-9777-831F3DC6BEB5}" type="pres">
      <dgm:prSet presAssocID="{6541CE24-5C14-480C-AFEF-F440F75011B4}" presName="hierChild4" presStyleCnt="0"/>
      <dgm:spPr/>
    </dgm:pt>
    <dgm:pt modelId="{959AE209-C8BF-4EEA-8B73-A0A6EC8BC9FE}" type="pres">
      <dgm:prSet presAssocID="{91A0EB42-A6C6-4DF2-B6CE-89D3C4AC47A9}" presName="Name37" presStyleLbl="parChTrans1D3" presStyleIdx="0" presStyleCnt="6"/>
      <dgm:spPr/>
      <dgm:t>
        <a:bodyPr/>
        <a:lstStyle/>
        <a:p>
          <a:endParaRPr lang="en-US"/>
        </a:p>
      </dgm:t>
    </dgm:pt>
    <dgm:pt modelId="{2543B347-BAB5-4088-A039-6A50D92105E2}" type="pres">
      <dgm:prSet presAssocID="{5A0DFFAF-5688-4432-A285-E7156C36B2E2}" presName="hierRoot2" presStyleCnt="0">
        <dgm:presLayoutVars>
          <dgm:hierBranch val="init"/>
        </dgm:presLayoutVars>
      </dgm:prSet>
      <dgm:spPr/>
    </dgm:pt>
    <dgm:pt modelId="{D0E4FD78-9FB5-47F5-A28E-75C9A5AE5F4D}" type="pres">
      <dgm:prSet presAssocID="{5A0DFFAF-5688-4432-A285-E7156C36B2E2}" presName="rootComposite" presStyleCnt="0"/>
      <dgm:spPr/>
    </dgm:pt>
    <dgm:pt modelId="{5B84F331-DA68-4AC4-978C-CF98E9368178}" type="pres">
      <dgm:prSet presAssocID="{5A0DFFAF-5688-4432-A285-E7156C36B2E2}" presName="rootText" presStyleLbl="node3" presStyleIdx="0" presStyleCnt="6" custScaleX="199808">
        <dgm:presLayoutVars>
          <dgm:chPref val="3"/>
        </dgm:presLayoutVars>
      </dgm:prSet>
      <dgm:spPr/>
      <dgm:t>
        <a:bodyPr/>
        <a:lstStyle/>
        <a:p>
          <a:endParaRPr lang="en-US"/>
        </a:p>
      </dgm:t>
    </dgm:pt>
    <dgm:pt modelId="{FEDFF532-8DCA-4006-A41F-65265569307C}" type="pres">
      <dgm:prSet presAssocID="{5A0DFFAF-5688-4432-A285-E7156C36B2E2}" presName="rootConnector" presStyleLbl="node3" presStyleIdx="0" presStyleCnt="6"/>
      <dgm:spPr/>
      <dgm:t>
        <a:bodyPr/>
        <a:lstStyle/>
        <a:p>
          <a:endParaRPr lang="en-US"/>
        </a:p>
      </dgm:t>
    </dgm:pt>
    <dgm:pt modelId="{01D70ACE-4EDC-4A01-BF39-3CE19754ACDF}" type="pres">
      <dgm:prSet presAssocID="{5A0DFFAF-5688-4432-A285-E7156C36B2E2}" presName="hierChild4" presStyleCnt="0"/>
      <dgm:spPr/>
    </dgm:pt>
    <dgm:pt modelId="{C1FB508E-7ADE-4CE8-BC08-DCB809AAA9BD}" type="pres">
      <dgm:prSet presAssocID="{5A0DFFAF-5688-4432-A285-E7156C36B2E2}" presName="hierChild5" presStyleCnt="0"/>
      <dgm:spPr/>
    </dgm:pt>
    <dgm:pt modelId="{48087BE8-32EC-4F67-9D27-A549DB822778}" type="pres">
      <dgm:prSet presAssocID="{504B501D-09A8-4B1C-A90F-4DFE357EC7F6}" presName="Name37" presStyleLbl="parChTrans1D3" presStyleIdx="1" presStyleCnt="6"/>
      <dgm:spPr/>
      <dgm:t>
        <a:bodyPr/>
        <a:lstStyle/>
        <a:p>
          <a:endParaRPr lang="en-US"/>
        </a:p>
      </dgm:t>
    </dgm:pt>
    <dgm:pt modelId="{B5D4F96C-16B0-48F0-809E-E407C31934B9}" type="pres">
      <dgm:prSet presAssocID="{9D939978-66EA-4E2C-BDA1-8D7E66B49539}" presName="hierRoot2" presStyleCnt="0">
        <dgm:presLayoutVars>
          <dgm:hierBranch val="init"/>
        </dgm:presLayoutVars>
      </dgm:prSet>
      <dgm:spPr/>
    </dgm:pt>
    <dgm:pt modelId="{C691D5CE-1DD0-4723-9030-321C6DF52779}" type="pres">
      <dgm:prSet presAssocID="{9D939978-66EA-4E2C-BDA1-8D7E66B49539}" presName="rootComposite" presStyleCnt="0"/>
      <dgm:spPr/>
    </dgm:pt>
    <dgm:pt modelId="{4C13B5F4-6EDC-4AF0-8509-78C45C2D2D11}" type="pres">
      <dgm:prSet presAssocID="{9D939978-66EA-4E2C-BDA1-8D7E66B49539}" presName="rootText" presStyleLbl="node3" presStyleIdx="1" presStyleCnt="6" custScaleX="199808">
        <dgm:presLayoutVars>
          <dgm:chPref val="3"/>
        </dgm:presLayoutVars>
      </dgm:prSet>
      <dgm:spPr/>
      <dgm:t>
        <a:bodyPr/>
        <a:lstStyle/>
        <a:p>
          <a:endParaRPr lang="en-US"/>
        </a:p>
      </dgm:t>
    </dgm:pt>
    <dgm:pt modelId="{BC2E79B0-A60B-4A97-BB2B-7E24969A5058}" type="pres">
      <dgm:prSet presAssocID="{9D939978-66EA-4E2C-BDA1-8D7E66B49539}" presName="rootConnector" presStyleLbl="node3" presStyleIdx="1" presStyleCnt="6"/>
      <dgm:spPr/>
      <dgm:t>
        <a:bodyPr/>
        <a:lstStyle/>
        <a:p>
          <a:endParaRPr lang="en-US"/>
        </a:p>
      </dgm:t>
    </dgm:pt>
    <dgm:pt modelId="{AE57553A-5624-4EB6-96E8-D1B028064DE7}" type="pres">
      <dgm:prSet presAssocID="{9D939978-66EA-4E2C-BDA1-8D7E66B49539}" presName="hierChild4" presStyleCnt="0"/>
      <dgm:spPr/>
    </dgm:pt>
    <dgm:pt modelId="{9E7676E3-82CC-427A-8F7B-6F79ABED9466}" type="pres">
      <dgm:prSet presAssocID="{9D939978-66EA-4E2C-BDA1-8D7E66B49539}" presName="hierChild5" presStyleCnt="0"/>
      <dgm:spPr/>
    </dgm:pt>
    <dgm:pt modelId="{FBBF616B-C4F1-4C8C-9AA6-DCD6F6DD65CE}" type="pres">
      <dgm:prSet presAssocID="{22BE94F7-78D9-41F9-A791-4049485D79F1}" presName="Name37" presStyleLbl="parChTrans1D3" presStyleIdx="2" presStyleCnt="6"/>
      <dgm:spPr/>
      <dgm:t>
        <a:bodyPr/>
        <a:lstStyle/>
        <a:p>
          <a:endParaRPr lang="en-US"/>
        </a:p>
      </dgm:t>
    </dgm:pt>
    <dgm:pt modelId="{97441038-BCAA-4A3E-BC65-5130E4C8EC8F}" type="pres">
      <dgm:prSet presAssocID="{3A17BA04-AB79-4507-B976-5B471383F9DB}" presName="hierRoot2" presStyleCnt="0">
        <dgm:presLayoutVars>
          <dgm:hierBranch val="init"/>
        </dgm:presLayoutVars>
      </dgm:prSet>
      <dgm:spPr/>
    </dgm:pt>
    <dgm:pt modelId="{5A0F258A-C6C5-4AB9-94E0-AB49A3933847}" type="pres">
      <dgm:prSet presAssocID="{3A17BA04-AB79-4507-B976-5B471383F9DB}" presName="rootComposite" presStyleCnt="0"/>
      <dgm:spPr/>
    </dgm:pt>
    <dgm:pt modelId="{02D9213B-37CE-41AA-836C-C4A7A3127BBB}" type="pres">
      <dgm:prSet presAssocID="{3A17BA04-AB79-4507-B976-5B471383F9DB}" presName="rootText" presStyleLbl="node3" presStyleIdx="2" presStyleCnt="6" custScaleX="195664">
        <dgm:presLayoutVars>
          <dgm:chPref val="3"/>
        </dgm:presLayoutVars>
      </dgm:prSet>
      <dgm:spPr/>
      <dgm:t>
        <a:bodyPr/>
        <a:lstStyle/>
        <a:p>
          <a:endParaRPr lang="en-US"/>
        </a:p>
      </dgm:t>
    </dgm:pt>
    <dgm:pt modelId="{7CEDC99F-812B-4BFC-984D-7A039B68F4E2}" type="pres">
      <dgm:prSet presAssocID="{3A17BA04-AB79-4507-B976-5B471383F9DB}" presName="rootConnector" presStyleLbl="node3" presStyleIdx="2" presStyleCnt="6"/>
      <dgm:spPr/>
      <dgm:t>
        <a:bodyPr/>
        <a:lstStyle/>
        <a:p>
          <a:endParaRPr lang="en-US"/>
        </a:p>
      </dgm:t>
    </dgm:pt>
    <dgm:pt modelId="{73BD70DD-6963-42B6-B65C-BE8AE8D7D904}" type="pres">
      <dgm:prSet presAssocID="{3A17BA04-AB79-4507-B976-5B471383F9DB}" presName="hierChild4" presStyleCnt="0"/>
      <dgm:spPr/>
    </dgm:pt>
    <dgm:pt modelId="{4DCC2670-962D-4CFD-B575-595275037DC8}" type="pres">
      <dgm:prSet presAssocID="{3A17BA04-AB79-4507-B976-5B471383F9DB}" presName="hierChild5" presStyleCnt="0"/>
      <dgm:spPr/>
    </dgm:pt>
    <dgm:pt modelId="{438CA487-9566-43B5-A570-358B6D6CCB63}" type="pres">
      <dgm:prSet presAssocID="{6541CE24-5C14-480C-AFEF-F440F75011B4}" presName="hierChild5" presStyleCnt="0"/>
      <dgm:spPr/>
    </dgm:pt>
    <dgm:pt modelId="{0928F1B5-2799-4E0F-9CA8-872D156E8230}" type="pres">
      <dgm:prSet presAssocID="{1B2DA526-9DEC-459B-918C-90210BFAB5E5}" presName="Name37" presStyleLbl="parChTrans1D2" presStyleIdx="1" presStyleCnt="2"/>
      <dgm:spPr/>
      <dgm:t>
        <a:bodyPr/>
        <a:lstStyle/>
        <a:p>
          <a:endParaRPr lang="en-US"/>
        </a:p>
      </dgm:t>
    </dgm:pt>
    <dgm:pt modelId="{1B3821A7-F7F2-46EA-9053-C7D9A5A894B1}" type="pres">
      <dgm:prSet presAssocID="{6753895D-FDB4-4D67-923F-7320F4DC3A9B}" presName="hierRoot2" presStyleCnt="0">
        <dgm:presLayoutVars>
          <dgm:hierBranch val="init"/>
        </dgm:presLayoutVars>
      </dgm:prSet>
      <dgm:spPr/>
    </dgm:pt>
    <dgm:pt modelId="{355279F9-461A-4026-B595-0586C91A74D3}" type="pres">
      <dgm:prSet presAssocID="{6753895D-FDB4-4D67-923F-7320F4DC3A9B}" presName="rootComposite" presStyleCnt="0"/>
      <dgm:spPr/>
    </dgm:pt>
    <dgm:pt modelId="{CA8409CF-BD1B-4912-B152-44018D4A2524}" type="pres">
      <dgm:prSet presAssocID="{6753895D-FDB4-4D67-923F-7320F4DC3A9B}" presName="rootText" presStyleLbl="node2" presStyleIdx="1" presStyleCnt="2" custScaleX="247463">
        <dgm:presLayoutVars>
          <dgm:chPref val="3"/>
        </dgm:presLayoutVars>
      </dgm:prSet>
      <dgm:spPr/>
      <dgm:t>
        <a:bodyPr/>
        <a:lstStyle/>
        <a:p>
          <a:endParaRPr lang="en-US"/>
        </a:p>
      </dgm:t>
    </dgm:pt>
    <dgm:pt modelId="{A6336EF3-B1F9-4560-A181-D669E9BD2BB4}" type="pres">
      <dgm:prSet presAssocID="{6753895D-FDB4-4D67-923F-7320F4DC3A9B}" presName="rootConnector" presStyleLbl="node2" presStyleIdx="1" presStyleCnt="2"/>
      <dgm:spPr/>
      <dgm:t>
        <a:bodyPr/>
        <a:lstStyle/>
        <a:p>
          <a:endParaRPr lang="en-US"/>
        </a:p>
      </dgm:t>
    </dgm:pt>
    <dgm:pt modelId="{70940649-3347-4DE9-ADCE-16BD3CD880D2}" type="pres">
      <dgm:prSet presAssocID="{6753895D-FDB4-4D67-923F-7320F4DC3A9B}" presName="hierChild4" presStyleCnt="0"/>
      <dgm:spPr/>
    </dgm:pt>
    <dgm:pt modelId="{286B38AE-75EB-4E89-B4A7-BCA0213233D4}" type="pres">
      <dgm:prSet presAssocID="{07AAC52D-41F4-4F31-9450-1AA1F1104A39}" presName="Name37" presStyleLbl="parChTrans1D3" presStyleIdx="3" presStyleCnt="6"/>
      <dgm:spPr/>
      <dgm:t>
        <a:bodyPr/>
        <a:lstStyle/>
        <a:p>
          <a:endParaRPr lang="en-US"/>
        </a:p>
      </dgm:t>
    </dgm:pt>
    <dgm:pt modelId="{FE6FE24E-2732-45F4-9FD5-89195A6FCABF}" type="pres">
      <dgm:prSet presAssocID="{492F956B-1117-4443-A3D8-82B4AF58BFF6}" presName="hierRoot2" presStyleCnt="0">
        <dgm:presLayoutVars>
          <dgm:hierBranch val="init"/>
        </dgm:presLayoutVars>
      </dgm:prSet>
      <dgm:spPr/>
    </dgm:pt>
    <dgm:pt modelId="{5D011E5E-C459-4AB8-B8F8-74588FAFC17B}" type="pres">
      <dgm:prSet presAssocID="{492F956B-1117-4443-A3D8-82B4AF58BFF6}" presName="rootComposite" presStyleCnt="0"/>
      <dgm:spPr/>
    </dgm:pt>
    <dgm:pt modelId="{1E9390C4-9C5D-46E4-861C-B50807DCA694}" type="pres">
      <dgm:prSet presAssocID="{492F956B-1117-4443-A3D8-82B4AF58BFF6}" presName="rootText" presStyleLbl="node3" presStyleIdx="3" presStyleCnt="6" custScaleX="204263">
        <dgm:presLayoutVars>
          <dgm:chPref val="3"/>
        </dgm:presLayoutVars>
      </dgm:prSet>
      <dgm:spPr/>
      <dgm:t>
        <a:bodyPr/>
        <a:lstStyle/>
        <a:p>
          <a:endParaRPr lang="en-US"/>
        </a:p>
      </dgm:t>
    </dgm:pt>
    <dgm:pt modelId="{E586E98A-8018-4B6C-B4C2-33B0E89F799F}" type="pres">
      <dgm:prSet presAssocID="{492F956B-1117-4443-A3D8-82B4AF58BFF6}" presName="rootConnector" presStyleLbl="node3" presStyleIdx="3" presStyleCnt="6"/>
      <dgm:spPr/>
      <dgm:t>
        <a:bodyPr/>
        <a:lstStyle/>
        <a:p>
          <a:endParaRPr lang="en-US"/>
        </a:p>
      </dgm:t>
    </dgm:pt>
    <dgm:pt modelId="{EE8894E5-AAC9-41EA-87D1-7BE7CFC2A8B8}" type="pres">
      <dgm:prSet presAssocID="{492F956B-1117-4443-A3D8-82B4AF58BFF6}" presName="hierChild4" presStyleCnt="0"/>
      <dgm:spPr/>
    </dgm:pt>
    <dgm:pt modelId="{528C4F26-9584-4416-A41C-EC05D50BCC9B}" type="pres">
      <dgm:prSet presAssocID="{492F956B-1117-4443-A3D8-82B4AF58BFF6}" presName="hierChild5" presStyleCnt="0"/>
      <dgm:spPr/>
    </dgm:pt>
    <dgm:pt modelId="{6A11C8CA-76FC-41BF-9896-350DEAA1A42D}" type="pres">
      <dgm:prSet presAssocID="{9085F83F-DA41-4743-A5F3-9387ED7BD8F4}" presName="Name37" presStyleLbl="parChTrans1D3" presStyleIdx="4" presStyleCnt="6"/>
      <dgm:spPr/>
      <dgm:t>
        <a:bodyPr/>
        <a:lstStyle/>
        <a:p>
          <a:endParaRPr lang="en-US"/>
        </a:p>
      </dgm:t>
    </dgm:pt>
    <dgm:pt modelId="{39687290-0EC4-4FDE-B3B0-0808170ADFD3}" type="pres">
      <dgm:prSet presAssocID="{C810E048-90C7-4FC4-BB7E-2D87CB4B4C43}" presName="hierRoot2" presStyleCnt="0">
        <dgm:presLayoutVars>
          <dgm:hierBranch val="init"/>
        </dgm:presLayoutVars>
      </dgm:prSet>
      <dgm:spPr/>
    </dgm:pt>
    <dgm:pt modelId="{00DDE060-EA4D-4E76-8031-4DAA38A9850D}" type="pres">
      <dgm:prSet presAssocID="{C810E048-90C7-4FC4-BB7E-2D87CB4B4C43}" presName="rootComposite" presStyleCnt="0"/>
      <dgm:spPr/>
    </dgm:pt>
    <dgm:pt modelId="{527D4561-9D3B-4CED-BEFB-1865463D3B26}" type="pres">
      <dgm:prSet presAssocID="{C810E048-90C7-4FC4-BB7E-2D87CB4B4C43}" presName="rootText" presStyleLbl="node3" presStyleIdx="4" presStyleCnt="6" custScaleX="204264">
        <dgm:presLayoutVars>
          <dgm:chPref val="3"/>
        </dgm:presLayoutVars>
      </dgm:prSet>
      <dgm:spPr/>
      <dgm:t>
        <a:bodyPr/>
        <a:lstStyle/>
        <a:p>
          <a:endParaRPr lang="en-US"/>
        </a:p>
      </dgm:t>
    </dgm:pt>
    <dgm:pt modelId="{2FC61158-D028-4856-82C8-5EFA75DF6D3E}" type="pres">
      <dgm:prSet presAssocID="{C810E048-90C7-4FC4-BB7E-2D87CB4B4C43}" presName="rootConnector" presStyleLbl="node3" presStyleIdx="4" presStyleCnt="6"/>
      <dgm:spPr/>
      <dgm:t>
        <a:bodyPr/>
        <a:lstStyle/>
        <a:p>
          <a:endParaRPr lang="en-US"/>
        </a:p>
      </dgm:t>
    </dgm:pt>
    <dgm:pt modelId="{37E5BD45-AA46-47C8-9649-B42599A9B1AD}" type="pres">
      <dgm:prSet presAssocID="{C810E048-90C7-4FC4-BB7E-2D87CB4B4C43}" presName="hierChild4" presStyleCnt="0"/>
      <dgm:spPr/>
    </dgm:pt>
    <dgm:pt modelId="{20D78E2B-0B47-4999-8E9F-67B439790CE6}" type="pres">
      <dgm:prSet presAssocID="{C810E048-90C7-4FC4-BB7E-2D87CB4B4C43}" presName="hierChild5" presStyleCnt="0"/>
      <dgm:spPr/>
    </dgm:pt>
    <dgm:pt modelId="{544F7859-853C-4F28-BEC5-CBEA7FE9F675}" type="pres">
      <dgm:prSet presAssocID="{1D9F0277-0990-43B0-B59C-78E742D54F14}" presName="Name37" presStyleLbl="parChTrans1D3" presStyleIdx="5" presStyleCnt="6"/>
      <dgm:spPr/>
      <dgm:t>
        <a:bodyPr/>
        <a:lstStyle/>
        <a:p>
          <a:endParaRPr lang="en-US"/>
        </a:p>
      </dgm:t>
    </dgm:pt>
    <dgm:pt modelId="{B9D26A93-034E-4CC7-9AFF-1F504A8CC939}" type="pres">
      <dgm:prSet presAssocID="{2E033C89-6F37-4828-A9C7-C261068BB833}" presName="hierRoot2" presStyleCnt="0">
        <dgm:presLayoutVars>
          <dgm:hierBranch val="init"/>
        </dgm:presLayoutVars>
      </dgm:prSet>
      <dgm:spPr/>
    </dgm:pt>
    <dgm:pt modelId="{EBA1B047-AA13-4D1E-9029-06E2023D6828}" type="pres">
      <dgm:prSet presAssocID="{2E033C89-6F37-4828-A9C7-C261068BB833}" presName="rootComposite" presStyleCnt="0"/>
      <dgm:spPr/>
    </dgm:pt>
    <dgm:pt modelId="{80AC5B63-377A-41DC-86AB-0461F787FEDD}" type="pres">
      <dgm:prSet presAssocID="{2E033C89-6F37-4828-A9C7-C261068BB833}" presName="rootText" presStyleLbl="node3" presStyleIdx="5" presStyleCnt="6" custScaleX="202191">
        <dgm:presLayoutVars>
          <dgm:chPref val="3"/>
        </dgm:presLayoutVars>
      </dgm:prSet>
      <dgm:spPr/>
      <dgm:t>
        <a:bodyPr/>
        <a:lstStyle/>
        <a:p>
          <a:endParaRPr lang="en-US"/>
        </a:p>
      </dgm:t>
    </dgm:pt>
    <dgm:pt modelId="{CA272483-F0AC-4BE1-83E5-DF94434F99CF}" type="pres">
      <dgm:prSet presAssocID="{2E033C89-6F37-4828-A9C7-C261068BB833}" presName="rootConnector" presStyleLbl="node3" presStyleIdx="5" presStyleCnt="6"/>
      <dgm:spPr/>
      <dgm:t>
        <a:bodyPr/>
        <a:lstStyle/>
        <a:p>
          <a:endParaRPr lang="en-US"/>
        </a:p>
      </dgm:t>
    </dgm:pt>
    <dgm:pt modelId="{4E0043A8-C45D-45E2-960B-89B75F6A94CC}" type="pres">
      <dgm:prSet presAssocID="{2E033C89-6F37-4828-A9C7-C261068BB833}" presName="hierChild4" presStyleCnt="0"/>
      <dgm:spPr/>
    </dgm:pt>
    <dgm:pt modelId="{CB89006F-7A85-472A-9599-852DE15A4573}" type="pres">
      <dgm:prSet presAssocID="{2E033C89-6F37-4828-A9C7-C261068BB833}" presName="hierChild5" presStyleCnt="0"/>
      <dgm:spPr/>
    </dgm:pt>
    <dgm:pt modelId="{3E6C9CAE-0EDF-4A9A-997D-7DF5AD9BA635}" type="pres">
      <dgm:prSet presAssocID="{6753895D-FDB4-4D67-923F-7320F4DC3A9B}" presName="hierChild5" presStyleCnt="0"/>
      <dgm:spPr/>
    </dgm:pt>
    <dgm:pt modelId="{7CB144B3-5654-49D1-BECF-FE76B39FF806}" type="pres">
      <dgm:prSet presAssocID="{9182A744-8A0B-43A8-8E5C-14A12948C109}" presName="hierChild3" presStyleCnt="0"/>
      <dgm:spPr/>
    </dgm:pt>
  </dgm:ptLst>
  <dgm:cxnLst>
    <dgm:cxn modelId="{260664ED-587D-4428-A01D-A042F41B5ED0}" type="presOf" srcId="{9D939978-66EA-4E2C-BDA1-8D7E66B49539}" destId="{BC2E79B0-A60B-4A97-BB2B-7E24969A5058}" srcOrd="1" destOrd="0" presId="urn:microsoft.com/office/officeart/2005/8/layout/orgChart1"/>
    <dgm:cxn modelId="{359836E7-76C4-4EDB-AC3C-9C538961614B}" type="presOf" srcId="{492F956B-1117-4443-A3D8-82B4AF58BFF6}" destId="{E586E98A-8018-4B6C-B4C2-33B0E89F799F}" srcOrd="1" destOrd="0" presId="urn:microsoft.com/office/officeart/2005/8/layout/orgChart1"/>
    <dgm:cxn modelId="{D7DCFD95-5CED-4E8B-B48E-BB593A44EC47}" type="presOf" srcId="{504B501D-09A8-4B1C-A90F-4DFE357EC7F6}" destId="{48087BE8-32EC-4F67-9D27-A549DB822778}" srcOrd="0" destOrd="0" presId="urn:microsoft.com/office/officeart/2005/8/layout/orgChart1"/>
    <dgm:cxn modelId="{7AC60E7C-6291-48EA-859C-672A20694F99}" srcId="{D37612A6-5C20-4CF1-A611-0F4C1D41B470}" destId="{9182A744-8A0B-43A8-8E5C-14A12948C109}" srcOrd="0" destOrd="0" parTransId="{02882470-CFEA-4CF0-BCBE-87C004AFDFAD}" sibTransId="{D9FBD522-97CD-4AD3-9E7F-06817BB19686}"/>
    <dgm:cxn modelId="{BE80047C-1945-489F-A6D9-8982FEC259E7}" type="presOf" srcId="{6541CE24-5C14-480C-AFEF-F440F75011B4}" destId="{872BAB67-17DF-4D54-B441-823B6025BBC6}" srcOrd="0" destOrd="0" presId="urn:microsoft.com/office/officeart/2005/8/layout/orgChart1"/>
    <dgm:cxn modelId="{BCD4E98C-ABF6-4671-BA85-D9DC594F4A71}" srcId="{6541CE24-5C14-480C-AFEF-F440F75011B4}" destId="{5A0DFFAF-5688-4432-A285-E7156C36B2E2}" srcOrd="0" destOrd="0" parTransId="{91A0EB42-A6C6-4DF2-B6CE-89D3C4AC47A9}" sibTransId="{CC955169-3C87-40AF-A0C0-08F2F79244DD}"/>
    <dgm:cxn modelId="{51FFCCC1-DF68-48A5-B453-CB3BE8F9C370}" type="presOf" srcId="{3A17BA04-AB79-4507-B976-5B471383F9DB}" destId="{02D9213B-37CE-41AA-836C-C4A7A3127BBB}" srcOrd="0" destOrd="0" presId="urn:microsoft.com/office/officeart/2005/8/layout/orgChart1"/>
    <dgm:cxn modelId="{1544D055-6821-46DB-A211-6639A04C55CB}" srcId="{6753895D-FDB4-4D67-923F-7320F4DC3A9B}" destId="{2E033C89-6F37-4828-A9C7-C261068BB833}" srcOrd="2" destOrd="0" parTransId="{1D9F0277-0990-43B0-B59C-78E742D54F14}" sibTransId="{F9BD8C1C-7123-4E60-9299-A7A3A59062F2}"/>
    <dgm:cxn modelId="{FE90C164-F28E-4522-A345-199868C1893E}" type="presOf" srcId="{6753895D-FDB4-4D67-923F-7320F4DC3A9B}" destId="{A6336EF3-B1F9-4560-A181-D669E9BD2BB4}" srcOrd="1" destOrd="0" presId="urn:microsoft.com/office/officeart/2005/8/layout/orgChart1"/>
    <dgm:cxn modelId="{621A8997-B6F5-4D5C-8C78-922F9189548E}" type="presOf" srcId="{1B2DA526-9DEC-459B-918C-90210BFAB5E5}" destId="{0928F1B5-2799-4E0F-9CA8-872D156E8230}" srcOrd="0" destOrd="0" presId="urn:microsoft.com/office/officeart/2005/8/layout/orgChart1"/>
    <dgm:cxn modelId="{E5A82482-CE7F-4258-8E2F-88007DDFAE60}" srcId="{9182A744-8A0B-43A8-8E5C-14A12948C109}" destId="{6753895D-FDB4-4D67-923F-7320F4DC3A9B}" srcOrd="1" destOrd="0" parTransId="{1B2DA526-9DEC-459B-918C-90210BFAB5E5}" sibTransId="{6C7434C4-26BD-48FE-B502-E5A1BDAD4C4D}"/>
    <dgm:cxn modelId="{CA2D41B7-1932-4C47-818E-4EA7C7F51B48}" type="presOf" srcId="{2E033C89-6F37-4828-A9C7-C261068BB833}" destId="{CA272483-F0AC-4BE1-83E5-DF94434F99CF}" srcOrd="1" destOrd="0" presId="urn:microsoft.com/office/officeart/2005/8/layout/orgChart1"/>
    <dgm:cxn modelId="{66588DE4-9C2D-4CBD-B344-916314567250}" type="presOf" srcId="{D37612A6-5C20-4CF1-A611-0F4C1D41B470}" destId="{D6D7150F-2A4E-4079-BD07-2C178A6A34E2}" srcOrd="0" destOrd="0" presId="urn:microsoft.com/office/officeart/2005/8/layout/orgChart1"/>
    <dgm:cxn modelId="{4911314F-F861-4995-9E2C-CB8E60E6FCE9}" type="presOf" srcId="{492F956B-1117-4443-A3D8-82B4AF58BFF6}" destId="{1E9390C4-9C5D-46E4-861C-B50807DCA694}" srcOrd="0" destOrd="0" presId="urn:microsoft.com/office/officeart/2005/8/layout/orgChart1"/>
    <dgm:cxn modelId="{3A5F3B09-E8B8-4AD9-818E-1065F429BA76}" srcId="{6541CE24-5C14-480C-AFEF-F440F75011B4}" destId="{9D939978-66EA-4E2C-BDA1-8D7E66B49539}" srcOrd="1" destOrd="0" parTransId="{504B501D-09A8-4B1C-A90F-4DFE357EC7F6}" sibTransId="{5AD8EFE3-91E3-4B28-8100-8AFB030710E5}"/>
    <dgm:cxn modelId="{3D03A429-92D4-4726-83ED-7BC04730B07B}" type="presOf" srcId="{C810E048-90C7-4FC4-BB7E-2D87CB4B4C43}" destId="{2FC61158-D028-4856-82C8-5EFA75DF6D3E}" srcOrd="1" destOrd="0" presId="urn:microsoft.com/office/officeart/2005/8/layout/orgChart1"/>
    <dgm:cxn modelId="{53E80E67-00ED-4D6E-95B0-7754F68E64DC}" srcId="{9182A744-8A0B-43A8-8E5C-14A12948C109}" destId="{6541CE24-5C14-480C-AFEF-F440F75011B4}" srcOrd="0" destOrd="0" parTransId="{A443143C-85BD-414D-ACA1-97A7E93680E4}" sibTransId="{C219ADC3-BA9E-439F-88FC-F80F75525C96}"/>
    <dgm:cxn modelId="{872F118E-5F0D-4A4C-A5A1-752B9EF07BA0}" srcId="{6753895D-FDB4-4D67-923F-7320F4DC3A9B}" destId="{492F956B-1117-4443-A3D8-82B4AF58BFF6}" srcOrd="0" destOrd="0" parTransId="{07AAC52D-41F4-4F31-9450-1AA1F1104A39}" sibTransId="{DCA3FC93-D86B-446D-B8D5-16E24A8E8776}"/>
    <dgm:cxn modelId="{EBE2C620-8A27-4DA4-865A-9AEE84138DDD}" type="presOf" srcId="{6753895D-FDB4-4D67-923F-7320F4DC3A9B}" destId="{CA8409CF-BD1B-4912-B152-44018D4A2524}" srcOrd="0" destOrd="0" presId="urn:microsoft.com/office/officeart/2005/8/layout/orgChart1"/>
    <dgm:cxn modelId="{13264E46-50A8-49BF-87DA-77766FBECB8F}" srcId="{6541CE24-5C14-480C-AFEF-F440F75011B4}" destId="{3A17BA04-AB79-4507-B976-5B471383F9DB}" srcOrd="2" destOrd="0" parTransId="{22BE94F7-78D9-41F9-A791-4049485D79F1}" sibTransId="{4F2F8BAF-4967-4642-8146-9D3CA6E6ED88}"/>
    <dgm:cxn modelId="{DEA02856-5FD3-42EF-8F5A-EBE4AF39DF49}" type="presOf" srcId="{5A0DFFAF-5688-4432-A285-E7156C36B2E2}" destId="{FEDFF532-8DCA-4006-A41F-65265569307C}" srcOrd="1" destOrd="0" presId="urn:microsoft.com/office/officeart/2005/8/layout/orgChart1"/>
    <dgm:cxn modelId="{946C9550-A30F-457B-8385-C81FE574BF3D}" type="presOf" srcId="{9182A744-8A0B-43A8-8E5C-14A12948C109}" destId="{3977ED23-A2B2-4943-8D65-5289EB1B7E4F}" srcOrd="1" destOrd="0" presId="urn:microsoft.com/office/officeart/2005/8/layout/orgChart1"/>
    <dgm:cxn modelId="{D2EC46DE-CC7E-4056-9078-022BABFB5E4F}" type="presOf" srcId="{9085F83F-DA41-4743-A5F3-9387ED7BD8F4}" destId="{6A11C8CA-76FC-41BF-9896-350DEAA1A42D}" srcOrd="0" destOrd="0" presId="urn:microsoft.com/office/officeart/2005/8/layout/orgChart1"/>
    <dgm:cxn modelId="{C1037C0C-5FC8-46C3-8F92-B409441B6741}" type="presOf" srcId="{A443143C-85BD-414D-ACA1-97A7E93680E4}" destId="{A752A50D-612E-415B-9B91-79F59BBCD371}" srcOrd="0" destOrd="0" presId="urn:microsoft.com/office/officeart/2005/8/layout/orgChart1"/>
    <dgm:cxn modelId="{01E5A4A9-40E6-4662-9954-4C94479E8305}" type="presOf" srcId="{5A0DFFAF-5688-4432-A285-E7156C36B2E2}" destId="{5B84F331-DA68-4AC4-978C-CF98E9368178}" srcOrd="0" destOrd="0" presId="urn:microsoft.com/office/officeart/2005/8/layout/orgChart1"/>
    <dgm:cxn modelId="{7B116229-8E6E-4DB3-864A-C6AEA718C285}" type="presOf" srcId="{9D939978-66EA-4E2C-BDA1-8D7E66B49539}" destId="{4C13B5F4-6EDC-4AF0-8509-78C45C2D2D11}" srcOrd="0" destOrd="0" presId="urn:microsoft.com/office/officeart/2005/8/layout/orgChart1"/>
    <dgm:cxn modelId="{3A7EF243-899F-4707-8C7F-7741D2A3052E}" type="presOf" srcId="{C810E048-90C7-4FC4-BB7E-2D87CB4B4C43}" destId="{527D4561-9D3B-4CED-BEFB-1865463D3B26}" srcOrd="0" destOrd="0" presId="urn:microsoft.com/office/officeart/2005/8/layout/orgChart1"/>
    <dgm:cxn modelId="{7A2BCF2A-6F10-41C4-B66F-0F57AD651467}" type="presOf" srcId="{2E033C89-6F37-4828-A9C7-C261068BB833}" destId="{80AC5B63-377A-41DC-86AB-0461F787FEDD}" srcOrd="0" destOrd="0" presId="urn:microsoft.com/office/officeart/2005/8/layout/orgChart1"/>
    <dgm:cxn modelId="{B710FE69-F00C-494F-ACA5-0BA94D6BFAB5}" type="presOf" srcId="{22BE94F7-78D9-41F9-A791-4049485D79F1}" destId="{FBBF616B-C4F1-4C8C-9AA6-DCD6F6DD65CE}" srcOrd="0" destOrd="0" presId="urn:microsoft.com/office/officeart/2005/8/layout/orgChart1"/>
    <dgm:cxn modelId="{0CEE96F6-49A6-4F62-A3D9-D3AD30AC8757}" type="presOf" srcId="{07AAC52D-41F4-4F31-9450-1AA1F1104A39}" destId="{286B38AE-75EB-4E89-B4A7-BCA0213233D4}" srcOrd="0" destOrd="0" presId="urn:microsoft.com/office/officeart/2005/8/layout/orgChart1"/>
    <dgm:cxn modelId="{C05207EF-22DC-4A1B-BB03-4DF1C8DAF047}" type="presOf" srcId="{1D9F0277-0990-43B0-B59C-78E742D54F14}" destId="{544F7859-853C-4F28-BEC5-CBEA7FE9F675}" srcOrd="0" destOrd="0" presId="urn:microsoft.com/office/officeart/2005/8/layout/orgChart1"/>
    <dgm:cxn modelId="{1D6E1E45-5B60-4711-BD62-FACB60B23F42}" type="presOf" srcId="{9182A744-8A0B-43A8-8E5C-14A12948C109}" destId="{47AE54E6-A040-43B5-BB0E-71A328E26A54}" srcOrd="0" destOrd="0" presId="urn:microsoft.com/office/officeart/2005/8/layout/orgChart1"/>
    <dgm:cxn modelId="{4A0A25D6-FF3D-483E-AA46-050AFE19A39E}" type="presOf" srcId="{91A0EB42-A6C6-4DF2-B6CE-89D3C4AC47A9}" destId="{959AE209-C8BF-4EEA-8B73-A0A6EC8BC9FE}" srcOrd="0" destOrd="0" presId="urn:microsoft.com/office/officeart/2005/8/layout/orgChart1"/>
    <dgm:cxn modelId="{73CEF585-FBF0-4962-ADBC-960EC770B483}" srcId="{6753895D-FDB4-4D67-923F-7320F4DC3A9B}" destId="{C810E048-90C7-4FC4-BB7E-2D87CB4B4C43}" srcOrd="1" destOrd="0" parTransId="{9085F83F-DA41-4743-A5F3-9387ED7BD8F4}" sibTransId="{3C45FEC7-FC99-4C01-BCBF-1651EB50D674}"/>
    <dgm:cxn modelId="{873F2010-6ED4-49D8-9407-AA4D734162A8}" type="presOf" srcId="{3A17BA04-AB79-4507-B976-5B471383F9DB}" destId="{7CEDC99F-812B-4BFC-984D-7A039B68F4E2}" srcOrd="1" destOrd="0" presId="urn:microsoft.com/office/officeart/2005/8/layout/orgChart1"/>
    <dgm:cxn modelId="{251CE797-0F64-4E8C-831E-3CAC99E5C00F}" type="presOf" srcId="{6541CE24-5C14-480C-AFEF-F440F75011B4}" destId="{2ECA6066-C46F-4764-98E8-7A5D9D08A6F8}" srcOrd="1" destOrd="0" presId="urn:microsoft.com/office/officeart/2005/8/layout/orgChart1"/>
    <dgm:cxn modelId="{A42A2B48-8633-4212-83C3-87155013DF00}" type="presParOf" srcId="{D6D7150F-2A4E-4079-BD07-2C178A6A34E2}" destId="{E18848DC-3C77-44C8-9601-E35FE123104A}" srcOrd="0" destOrd="0" presId="urn:microsoft.com/office/officeart/2005/8/layout/orgChart1"/>
    <dgm:cxn modelId="{615A39D7-0D53-46BC-B8EA-3C6311BB5C93}" type="presParOf" srcId="{E18848DC-3C77-44C8-9601-E35FE123104A}" destId="{D74AAF5E-26C4-47A9-81C2-01B8339693E6}" srcOrd="0" destOrd="0" presId="urn:microsoft.com/office/officeart/2005/8/layout/orgChart1"/>
    <dgm:cxn modelId="{3279BA8E-C129-4AD1-880F-1B801E26B673}" type="presParOf" srcId="{D74AAF5E-26C4-47A9-81C2-01B8339693E6}" destId="{47AE54E6-A040-43B5-BB0E-71A328E26A54}" srcOrd="0" destOrd="0" presId="urn:microsoft.com/office/officeart/2005/8/layout/orgChart1"/>
    <dgm:cxn modelId="{3DAA99D4-18FB-4722-BC69-FCA27658A90F}" type="presParOf" srcId="{D74AAF5E-26C4-47A9-81C2-01B8339693E6}" destId="{3977ED23-A2B2-4943-8D65-5289EB1B7E4F}" srcOrd="1" destOrd="0" presId="urn:microsoft.com/office/officeart/2005/8/layout/orgChart1"/>
    <dgm:cxn modelId="{F84763EB-61E6-429F-B856-1670F87F4352}" type="presParOf" srcId="{E18848DC-3C77-44C8-9601-E35FE123104A}" destId="{E15AB904-7695-46D7-BE2A-5E30208D5C4A}" srcOrd="1" destOrd="0" presId="urn:microsoft.com/office/officeart/2005/8/layout/orgChart1"/>
    <dgm:cxn modelId="{7F24CF79-647A-4428-BE6D-8573C4FDC597}" type="presParOf" srcId="{E15AB904-7695-46D7-BE2A-5E30208D5C4A}" destId="{A752A50D-612E-415B-9B91-79F59BBCD371}" srcOrd="0" destOrd="0" presId="urn:microsoft.com/office/officeart/2005/8/layout/orgChart1"/>
    <dgm:cxn modelId="{F7DD4FFE-C700-4744-A87A-03C2E9D45647}" type="presParOf" srcId="{E15AB904-7695-46D7-BE2A-5E30208D5C4A}" destId="{7E93C5FE-02F4-45A9-B46C-095DC15D7610}" srcOrd="1" destOrd="0" presId="urn:microsoft.com/office/officeart/2005/8/layout/orgChart1"/>
    <dgm:cxn modelId="{97D52FFF-4D27-4482-9E7D-8C21C37D6B1F}" type="presParOf" srcId="{7E93C5FE-02F4-45A9-B46C-095DC15D7610}" destId="{978EEB8A-0406-4D70-B28B-97275278AA36}" srcOrd="0" destOrd="0" presId="urn:microsoft.com/office/officeart/2005/8/layout/orgChart1"/>
    <dgm:cxn modelId="{200A2658-1735-45AD-9D24-1C39BBEA96B0}" type="presParOf" srcId="{978EEB8A-0406-4D70-B28B-97275278AA36}" destId="{872BAB67-17DF-4D54-B441-823B6025BBC6}" srcOrd="0" destOrd="0" presId="urn:microsoft.com/office/officeart/2005/8/layout/orgChart1"/>
    <dgm:cxn modelId="{418F09D7-FE96-4822-A35D-549F57B98AB8}" type="presParOf" srcId="{978EEB8A-0406-4D70-B28B-97275278AA36}" destId="{2ECA6066-C46F-4764-98E8-7A5D9D08A6F8}" srcOrd="1" destOrd="0" presId="urn:microsoft.com/office/officeart/2005/8/layout/orgChart1"/>
    <dgm:cxn modelId="{39ED4558-34D3-438C-9BD5-170EB20DD24C}" type="presParOf" srcId="{7E93C5FE-02F4-45A9-B46C-095DC15D7610}" destId="{C0CC857A-7196-41ED-9777-831F3DC6BEB5}" srcOrd="1" destOrd="0" presId="urn:microsoft.com/office/officeart/2005/8/layout/orgChart1"/>
    <dgm:cxn modelId="{60D8F5D8-F4A3-4C0B-BF6E-3FD5EE45EC41}" type="presParOf" srcId="{C0CC857A-7196-41ED-9777-831F3DC6BEB5}" destId="{959AE209-C8BF-4EEA-8B73-A0A6EC8BC9FE}" srcOrd="0" destOrd="0" presId="urn:microsoft.com/office/officeart/2005/8/layout/orgChart1"/>
    <dgm:cxn modelId="{B58AE755-E423-454B-969A-6378633DF107}" type="presParOf" srcId="{C0CC857A-7196-41ED-9777-831F3DC6BEB5}" destId="{2543B347-BAB5-4088-A039-6A50D92105E2}" srcOrd="1" destOrd="0" presId="urn:microsoft.com/office/officeart/2005/8/layout/orgChart1"/>
    <dgm:cxn modelId="{D7643559-4708-4B12-A575-44DE106D0F23}" type="presParOf" srcId="{2543B347-BAB5-4088-A039-6A50D92105E2}" destId="{D0E4FD78-9FB5-47F5-A28E-75C9A5AE5F4D}" srcOrd="0" destOrd="0" presId="urn:microsoft.com/office/officeart/2005/8/layout/orgChart1"/>
    <dgm:cxn modelId="{F31ADE6D-33C1-4286-990C-816559BD96B8}" type="presParOf" srcId="{D0E4FD78-9FB5-47F5-A28E-75C9A5AE5F4D}" destId="{5B84F331-DA68-4AC4-978C-CF98E9368178}" srcOrd="0" destOrd="0" presId="urn:microsoft.com/office/officeart/2005/8/layout/orgChart1"/>
    <dgm:cxn modelId="{BC94CBF3-A38D-4438-A5CB-EB3C1AB69B51}" type="presParOf" srcId="{D0E4FD78-9FB5-47F5-A28E-75C9A5AE5F4D}" destId="{FEDFF532-8DCA-4006-A41F-65265569307C}" srcOrd="1" destOrd="0" presId="urn:microsoft.com/office/officeart/2005/8/layout/orgChart1"/>
    <dgm:cxn modelId="{CE428705-8B9B-45CE-905C-601DEE55EC90}" type="presParOf" srcId="{2543B347-BAB5-4088-A039-6A50D92105E2}" destId="{01D70ACE-4EDC-4A01-BF39-3CE19754ACDF}" srcOrd="1" destOrd="0" presId="urn:microsoft.com/office/officeart/2005/8/layout/orgChart1"/>
    <dgm:cxn modelId="{356DA9FD-172C-41E4-99D7-08D39E4E91F9}" type="presParOf" srcId="{2543B347-BAB5-4088-A039-6A50D92105E2}" destId="{C1FB508E-7ADE-4CE8-BC08-DCB809AAA9BD}" srcOrd="2" destOrd="0" presId="urn:microsoft.com/office/officeart/2005/8/layout/orgChart1"/>
    <dgm:cxn modelId="{0F0DC6B5-44ED-4CE4-BA95-C55CE78532D9}" type="presParOf" srcId="{C0CC857A-7196-41ED-9777-831F3DC6BEB5}" destId="{48087BE8-32EC-4F67-9D27-A549DB822778}" srcOrd="2" destOrd="0" presId="urn:microsoft.com/office/officeart/2005/8/layout/orgChart1"/>
    <dgm:cxn modelId="{655CD244-4390-4EA6-BEF7-AF84E4144690}" type="presParOf" srcId="{C0CC857A-7196-41ED-9777-831F3DC6BEB5}" destId="{B5D4F96C-16B0-48F0-809E-E407C31934B9}" srcOrd="3" destOrd="0" presId="urn:microsoft.com/office/officeart/2005/8/layout/orgChart1"/>
    <dgm:cxn modelId="{38D5D0CC-1F7D-4456-B418-F3E0BCB9116F}" type="presParOf" srcId="{B5D4F96C-16B0-48F0-809E-E407C31934B9}" destId="{C691D5CE-1DD0-4723-9030-321C6DF52779}" srcOrd="0" destOrd="0" presId="urn:microsoft.com/office/officeart/2005/8/layout/orgChart1"/>
    <dgm:cxn modelId="{B64413E8-5020-45D4-A7FD-A9E2145A9498}" type="presParOf" srcId="{C691D5CE-1DD0-4723-9030-321C6DF52779}" destId="{4C13B5F4-6EDC-4AF0-8509-78C45C2D2D11}" srcOrd="0" destOrd="0" presId="urn:microsoft.com/office/officeart/2005/8/layout/orgChart1"/>
    <dgm:cxn modelId="{5024F869-25B7-403D-84D2-DE2F72655822}" type="presParOf" srcId="{C691D5CE-1DD0-4723-9030-321C6DF52779}" destId="{BC2E79B0-A60B-4A97-BB2B-7E24969A5058}" srcOrd="1" destOrd="0" presId="urn:microsoft.com/office/officeart/2005/8/layout/orgChart1"/>
    <dgm:cxn modelId="{C8DF20E3-E769-48B1-B573-0A108E9F82EE}" type="presParOf" srcId="{B5D4F96C-16B0-48F0-809E-E407C31934B9}" destId="{AE57553A-5624-4EB6-96E8-D1B028064DE7}" srcOrd="1" destOrd="0" presId="urn:microsoft.com/office/officeart/2005/8/layout/orgChart1"/>
    <dgm:cxn modelId="{0E7A4F1B-81CA-4639-961D-15DC68E6AE73}" type="presParOf" srcId="{B5D4F96C-16B0-48F0-809E-E407C31934B9}" destId="{9E7676E3-82CC-427A-8F7B-6F79ABED9466}" srcOrd="2" destOrd="0" presId="urn:microsoft.com/office/officeart/2005/8/layout/orgChart1"/>
    <dgm:cxn modelId="{14C52F72-FABC-416F-B318-CFCB4A2148B2}" type="presParOf" srcId="{C0CC857A-7196-41ED-9777-831F3DC6BEB5}" destId="{FBBF616B-C4F1-4C8C-9AA6-DCD6F6DD65CE}" srcOrd="4" destOrd="0" presId="urn:microsoft.com/office/officeart/2005/8/layout/orgChart1"/>
    <dgm:cxn modelId="{5A91F14A-5E6B-490A-8784-2A92CBE084BE}" type="presParOf" srcId="{C0CC857A-7196-41ED-9777-831F3DC6BEB5}" destId="{97441038-BCAA-4A3E-BC65-5130E4C8EC8F}" srcOrd="5" destOrd="0" presId="urn:microsoft.com/office/officeart/2005/8/layout/orgChart1"/>
    <dgm:cxn modelId="{E8E3B3F2-21BA-4824-B778-28B19D9B2A77}" type="presParOf" srcId="{97441038-BCAA-4A3E-BC65-5130E4C8EC8F}" destId="{5A0F258A-C6C5-4AB9-94E0-AB49A3933847}" srcOrd="0" destOrd="0" presId="urn:microsoft.com/office/officeart/2005/8/layout/orgChart1"/>
    <dgm:cxn modelId="{8174D157-5E72-4BCA-9E7E-4B9A765BF5B2}" type="presParOf" srcId="{5A0F258A-C6C5-4AB9-94E0-AB49A3933847}" destId="{02D9213B-37CE-41AA-836C-C4A7A3127BBB}" srcOrd="0" destOrd="0" presId="urn:microsoft.com/office/officeart/2005/8/layout/orgChart1"/>
    <dgm:cxn modelId="{2FB9CCE6-1014-4092-9982-B06B837F5303}" type="presParOf" srcId="{5A0F258A-C6C5-4AB9-94E0-AB49A3933847}" destId="{7CEDC99F-812B-4BFC-984D-7A039B68F4E2}" srcOrd="1" destOrd="0" presId="urn:microsoft.com/office/officeart/2005/8/layout/orgChart1"/>
    <dgm:cxn modelId="{EE2D93D5-D37C-404F-8CE6-E22637D78D8F}" type="presParOf" srcId="{97441038-BCAA-4A3E-BC65-5130E4C8EC8F}" destId="{73BD70DD-6963-42B6-B65C-BE8AE8D7D904}" srcOrd="1" destOrd="0" presId="urn:microsoft.com/office/officeart/2005/8/layout/orgChart1"/>
    <dgm:cxn modelId="{272EB9D1-54EA-4A6E-97D5-349A5D1EB2F4}" type="presParOf" srcId="{97441038-BCAA-4A3E-BC65-5130E4C8EC8F}" destId="{4DCC2670-962D-4CFD-B575-595275037DC8}" srcOrd="2" destOrd="0" presId="urn:microsoft.com/office/officeart/2005/8/layout/orgChart1"/>
    <dgm:cxn modelId="{D34AFF49-CEA9-45BE-980B-3CDB38F467C9}" type="presParOf" srcId="{7E93C5FE-02F4-45A9-B46C-095DC15D7610}" destId="{438CA487-9566-43B5-A570-358B6D6CCB63}" srcOrd="2" destOrd="0" presId="urn:microsoft.com/office/officeart/2005/8/layout/orgChart1"/>
    <dgm:cxn modelId="{C81E4FDE-3626-4E1C-AF1A-32BE4733AE2C}" type="presParOf" srcId="{E15AB904-7695-46D7-BE2A-5E30208D5C4A}" destId="{0928F1B5-2799-4E0F-9CA8-872D156E8230}" srcOrd="2" destOrd="0" presId="urn:microsoft.com/office/officeart/2005/8/layout/orgChart1"/>
    <dgm:cxn modelId="{C8CCBCFE-F8D1-4BE2-A455-65045B898B0E}" type="presParOf" srcId="{E15AB904-7695-46D7-BE2A-5E30208D5C4A}" destId="{1B3821A7-F7F2-46EA-9053-C7D9A5A894B1}" srcOrd="3" destOrd="0" presId="urn:microsoft.com/office/officeart/2005/8/layout/orgChart1"/>
    <dgm:cxn modelId="{8663A5A5-3032-47B2-8563-23624C368630}" type="presParOf" srcId="{1B3821A7-F7F2-46EA-9053-C7D9A5A894B1}" destId="{355279F9-461A-4026-B595-0586C91A74D3}" srcOrd="0" destOrd="0" presId="urn:microsoft.com/office/officeart/2005/8/layout/orgChart1"/>
    <dgm:cxn modelId="{9BA42354-9C47-4A80-9D60-BBC878E4655A}" type="presParOf" srcId="{355279F9-461A-4026-B595-0586C91A74D3}" destId="{CA8409CF-BD1B-4912-B152-44018D4A2524}" srcOrd="0" destOrd="0" presId="urn:microsoft.com/office/officeart/2005/8/layout/orgChart1"/>
    <dgm:cxn modelId="{E5BC1EDD-94B7-491B-A609-72A436AE1215}" type="presParOf" srcId="{355279F9-461A-4026-B595-0586C91A74D3}" destId="{A6336EF3-B1F9-4560-A181-D669E9BD2BB4}" srcOrd="1" destOrd="0" presId="urn:microsoft.com/office/officeart/2005/8/layout/orgChart1"/>
    <dgm:cxn modelId="{F1BD6414-07ED-4A94-9D49-E4354A0734FD}" type="presParOf" srcId="{1B3821A7-F7F2-46EA-9053-C7D9A5A894B1}" destId="{70940649-3347-4DE9-ADCE-16BD3CD880D2}" srcOrd="1" destOrd="0" presId="urn:microsoft.com/office/officeart/2005/8/layout/orgChart1"/>
    <dgm:cxn modelId="{1E4C83F2-D994-4308-AE23-F2561DDB1D0A}" type="presParOf" srcId="{70940649-3347-4DE9-ADCE-16BD3CD880D2}" destId="{286B38AE-75EB-4E89-B4A7-BCA0213233D4}" srcOrd="0" destOrd="0" presId="urn:microsoft.com/office/officeart/2005/8/layout/orgChart1"/>
    <dgm:cxn modelId="{E03BDB9D-D23C-4836-83EC-980B867B7C72}" type="presParOf" srcId="{70940649-3347-4DE9-ADCE-16BD3CD880D2}" destId="{FE6FE24E-2732-45F4-9FD5-89195A6FCABF}" srcOrd="1" destOrd="0" presId="urn:microsoft.com/office/officeart/2005/8/layout/orgChart1"/>
    <dgm:cxn modelId="{EFA98160-256B-4D12-85C1-E817E234C9D6}" type="presParOf" srcId="{FE6FE24E-2732-45F4-9FD5-89195A6FCABF}" destId="{5D011E5E-C459-4AB8-B8F8-74588FAFC17B}" srcOrd="0" destOrd="0" presId="urn:microsoft.com/office/officeart/2005/8/layout/orgChart1"/>
    <dgm:cxn modelId="{D8517B56-DC1B-4D26-B9AA-583A517E3C67}" type="presParOf" srcId="{5D011E5E-C459-4AB8-B8F8-74588FAFC17B}" destId="{1E9390C4-9C5D-46E4-861C-B50807DCA694}" srcOrd="0" destOrd="0" presId="urn:microsoft.com/office/officeart/2005/8/layout/orgChart1"/>
    <dgm:cxn modelId="{983006C0-CE0D-4FAA-8626-6088F5538C6A}" type="presParOf" srcId="{5D011E5E-C459-4AB8-B8F8-74588FAFC17B}" destId="{E586E98A-8018-4B6C-B4C2-33B0E89F799F}" srcOrd="1" destOrd="0" presId="urn:microsoft.com/office/officeart/2005/8/layout/orgChart1"/>
    <dgm:cxn modelId="{E30AD91E-977D-4DC0-922D-16EF10E6CA1D}" type="presParOf" srcId="{FE6FE24E-2732-45F4-9FD5-89195A6FCABF}" destId="{EE8894E5-AAC9-41EA-87D1-7BE7CFC2A8B8}" srcOrd="1" destOrd="0" presId="urn:microsoft.com/office/officeart/2005/8/layout/orgChart1"/>
    <dgm:cxn modelId="{2237CD71-599E-45FB-844B-432C48FF83D9}" type="presParOf" srcId="{FE6FE24E-2732-45F4-9FD5-89195A6FCABF}" destId="{528C4F26-9584-4416-A41C-EC05D50BCC9B}" srcOrd="2" destOrd="0" presId="urn:microsoft.com/office/officeart/2005/8/layout/orgChart1"/>
    <dgm:cxn modelId="{ACF3DFF4-DBB0-436D-8611-B1ABD4741164}" type="presParOf" srcId="{70940649-3347-4DE9-ADCE-16BD3CD880D2}" destId="{6A11C8CA-76FC-41BF-9896-350DEAA1A42D}" srcOrd="2" destOrd="0" presId="urn:microsoft.com/office/officeart/2005/8/layout/orgChart1"/>
    <dgm:cxn modelId="{384B99E8-6A73-48C0-9C6A-52D3A4525F19}" type="presParOf" srcId="{70940649-3347-4DE9-ADCE-16BD3CD880D2}" destId="{39687290-0EC4-4FDE-B3B0-0808170ADFD3}" srcOrd="3" destOrd="0" presId="urn:microsoft.com/office/officeart/2005/8/layout/orgChart1"/>
    <dgm:cxn modelId="{EF334920-0D6E-4303-A302-2DE38BDC25F1}" type="presParOf" srcId="{39687290-0EC4-4FDE-B3B0-0808170ADFD3}" destId="{00DDE060-EA4D-4E76-8031-4DAA38A9850D}" srcOrd="0" destOrd="0" presId="urn:microsoft.com/office/officeart/2005/8/layout/orgChart1"/>
    <dgm:cxn modelId="{E907F688-67FF-4C23-A6E7-5845BD71A079}" type="presParOf" srcId="{00DDE060-EA4D-4E76-8031-4DAA38A9850D}" destId="{527D4561-9D3B-4CED-BEFB-1865463D3B26}" srcOrd="0" destOrd="0" presId="urn:microsoft.com/office/officeart/2005/8/layout/orgChart1"/>
    <dgm:cxn modelId="{1C775280-E68C-4471-B297-C472E62E9FF4}" type="presParOf" srcId="{00DDE060-EA4D-4E76-8031-4DAA38A9850D}" destId="{2FC61158-D028-4856-82C8-5EFA75DF6D3E}" srcOrd="1" destOrd="0" presId="urn:microsoft.com/office/officeart/2005/8/layout/orgChart1"/>
    <dgm:cxn modelId="{F1D4DAC1-B94B-4A12-9E72-E743EB4C9137}" type="presParOf" srcId="{39687290-0EC4-4FDE-B3B0-0808170ADFD3}" destId="{37E5BD45-AA46-47C8-9649-B42599A9B1AD}" srcOrd="1" destOrd="0" presId="urn:microsoft.com/office/officeart/2005/8/layout/orgChart1"/>
    <dgm:cxn modelId="{23218B28-BBC0-47FA-95B9-C5DC7C32C188}" type="presParOf" srcId="{39687290-0EC4-4FDE-B3B0-0808170ADFD3}" destId="{20D78E2B-0B47-4999-8E9F-67B439790CE6}" srcOrd="2" destOrd="0" presId="urn:microsoft.com/office/officeart/2005/8/layout/orgChart1"/>
    <dgm:cxn modelId="{5012A4D3-D81B-455B-95FE-B7062B0BE115}" type="presParOf" srcId="{70940649-3347-4DE9-ADCE-16BD3CD880D2}" destId="{544F7859-853C-4F28-BEC5-CBEA7FE9F675}" srcOrd="4" destOrd="0" presId="urn:microsoft.com/office/officeart/2005/8/layout/orgChart1"/>
    <dgm:cxn modelId="{3BF1E8E3-205A-4BF0-B792-26E2643B48D6}" type="presParOf" srcId="{70940649-3347-4DE9-ADCE-16BD3CD880D2}" destId="{B9D26A93-034E-4CC7-9AFF-1F504A8CC939}" srcOrd="5" destOrd="0" presId="urn:microsoft.com/office/officeart/2005/8/layout/orgChart1"/>
    <dgm:cxn modelId="{0AA2B2BC-69B5-470C-A492-B95BE3D460A9}" type="presParOf" srcId="{B9D26A93-034E-4CC7-9AFF-1F504A8CC939}" destId="{EBA1B047-AA13-4D1E-9029-06E2023D6828}" srcOrd="0" destOrd="0" presId="urn:microsoft.com/office/officeart/2005/8/layout/orgChart1"/>
    <dgm:cxn modelId="{105094A5-005D-401A-B202-B778A5414D1E}" type="presParOf" srcId="{EBA1B047-AA13-4D1E-9029-06E2023D6828}" destId="{80AC5B63-377A-41DC-86AB-0461F787FEDD}" srcOrd="0" destOrd="0" presId="urn:microsoft.com/office/officeart/2005/8/layout/orgChart1"/>
    <dgm:cxn modelId="{5AF2F61C-EF13-46A3-9C12-F275E1A29AAA}" type="presParOf" srcId="{EBA1B047-AA13-4D1E-9029-06E2023D6828}" destId="{CA272483-F0AC-4BE1-83E5-DF94434F99CF}" srcOrd="1" destOrd="0" presId="urn:microsoft.com/office/officeart/2005/8/layout/orgChart1"/>
    <dgm:cxn modelId="{2FA6C0C5-F320-4B7A-97EE-23A42A97A314}" type="presParOf" srcId="{B9D26A93-034E-4CC7-9AFF-1F504A8CC939}" destId="{4E0043A8-C45D-45E2-960B-89B75F6A94CC}" srcOrd="1" destOrd="0" presId="urn:microsoft.com/office/officeart/2005/8/layout/orgChart1"/>
    <dgm:cxn modelId="{4044C0BA-E1B0-4950-BD5F-AEAA64545A53}" type="presParOf" srcId="{B9D26A93-034E-4CC7-9AFF-1F504A8CC939}" destId="{CB89006F-7A85-472A-9599-852DE15A4573}" srcOrd="2" destOrd="0" presId="urn:microsoft.com/office/officeart/2005/8/layout/orgChart1"/>
    <dgm:cxn modelId="{E4C1E3FF-4C2E-4AA7-9BC2-51E52E11C359}" type="presParOf" srcId="{1B3821A7-F7F2-46EA-9053-C7D9A5A894B1}" destId="{3E6C9CAE-0EDF-4A9A-997D-7DF5AD9BA635}" srcOrd="2" destOrd="0" presId="urn:microsoft.com/office/officeart/2005/8/layout/orgChart1"/>
    <dgm:cxn modelId="{14165644-6BEA-4487-8EB5-44046AD463F9}" type="presParOf" srcId="{E18848DC-3C77-44C8-9601-E35FE123104A}" destId="{7CB144B3-5654-49D1-BECF-FE76B39FF80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E47F476-161E-4A04-A0FB-965A0EEB43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832E49AB-875B-42C8-941C-0DE0DBD2D3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6B955-9ABA-47D4-BA0F-43D209E6DE06}" type="datetimeFigureOut">
              <a:rPr lang="en-US" smtClean="0"/>
              <a:t>10/24/2023</a:t>
            </a:fld>
            <a:endParaRPr lang="en-US" dirty="0"/>
          </a:p>
        </p:txBody>
      </p:sp>
      <p:sp>
        <p:nvSpPr>
          <p:cNvPr id="4" name="Footer Placeholder 3">
            <a:extLst>
              <a:ext uri="{FF2B5EF4-FFF2-40B4-BE49-F238E27FC236}">
                <a16:creationId xmlns="" xmlns:a16="http://schemas.microsoft.com/office/drawing/2014/main" id="{23EFBA4A-EC84-4A1C-951D-F76333FEEC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60085306-E124-4DA3-9455-10E28A78FE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FAA0D8-202C-4D3D-887A-429ECB6FFB65}" type="slidenum">
              <a:rPr lang="en-US" smtClean="0"/>
              <a:t>‹#›</a:t>
            </a:fld>
            <a:endParaRPr lang="en-US" dirty="0"/>
          </a:p>
        </p:txBody>
      </p:sp>
    </p:spTree>
    <p:extLst>
      <p:ext uri="{BB962C8B-B14F-4D97-AF65-F5344CB8AC3E}">
        <p14:creationId xmlns:p14="http://schemas.microsoft.com/office/powerpoint/2010/main" val="22334069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44E13-67E5-4E7F-A8CF-255C59A6950E}" type="datetimeFigureOut">
              <a:rPr lang="en-US" smtClean="0"/>
              <a:t>10/24/2023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851E7-1DC5-4351-9DA8-DDCF3E239671}" type="slidenum">
              <a:rPr lang="en-US" smtClean="0"/>
              <a:t>‹#›</a:t>
            </a:fld>
            <a:endParaRPr lang="en-US"/>
          </a:p>
        </p:txBody>
      </p:sp>
    </p:spTree>
    <p:extLst>
      <p:ext uri="{BB962C8B-B14F-4D97-AF65-F5344CB8AC3E}">
        <p14:creationId xmlns:p14="http://schemas.microsoft.com/office/powerpoint/2010/main" val="1326205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5" name="Footer Placeholder 4"/>
          <p:cNvSpPr>
            <a:spLocks noGrp="1"/>
          </p:cNvSpPr>
          <p:nvPr>
            <p:ph type="ftr" sz="quarter" idx="11"/>
          </p:nvPr>
        </p:nvSpPr>
        <p:spPr/>
        <p:txBody>
          <a:bodyPr/>
          <a:lstStyle/>
          <a:p>
            <a:r>
              <a:rPr lang="en-US" noProof="0" smtClean="0"/>
              <a:t>Add a footer </a:t>
            </a:r>
            <a:endParaRPr lang="en-US" noProof="0" dirty="0"/>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18" name="L-Shape 17">
            <a:extLst>
              <a:ext uri="{FF2B5EF4-FFF2-40B4-BE49-F238E27FC236}">
                <a16:creationId xmlns="" xmlns:a16="http://schemas.microsoft.com/office/drawing/2014/main" id="{79965FD7-DA9A-4AFB-B8C8-34AC1FEE9F72}"/>
              </a:ext>
            </a:extLst>
          </p:cNvPr>
          <p:cNvSpPr/>
          <p:nvPr userDrawn="1"/>
        </p:nvSpPr>
        <p:spPr>
          <a:xfrm flipV="1">
            <a:off x="887674" y="726883"/>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0" name="L-Shape 19">
            <a:extLst>
              <a:ext uri="{FF2B5EF4-FFF2-40B4-BE49-F238E27FC236}">
                <a16:creationId xmlns="" xmlns:a16="http://schemas.microsoft.com/office/drawing/2014/main" id="{92465177-72B9-4DCF-8F98-0C79F3EE32EC}"/>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2" name="L-Shape 21">
            <a:extLst>
              <a:ext uri="{FF2B5EF4-FFF2-40B4-BE49-F238E27FC236}">
                <a16:creationId xmlns="" xmlns:a16="http://schemas.microsoft.com/office/drawing/2014/main" id="{B5516E7A-AEB0-4772-8098-8B0F8B5F1126}"/>
              </a:ext>
            </a:extLst>
          </p:cNvPr>
          <p:cNvSpPr/>
          <p:nvPr userDrawn="1"/>
        </p:nvSpPr>
        <p:spPr>
          <a:xfrm flipV="1">
            <a:off x="752858" y="609652"/>
            <a:ext cx="3152309" cy="4408489"/>
          </a:xfrm>
          <a:prstGeom prst="corner">
            <a:avLst>
              <a:gd name="adj1" fmla="val 6149"/>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 xmlns:a16="http://schemas.microsoft.com/office/drawing/2014/main" id="{E864F603-D3F0-4241-9005-3F6C3BD62BEF}"/>
              </a:ext>
            </a:extLst>
          </p:cNvPr>
          <p:cNvSpPr/>
          <p:nvPr userDrawn="1"/>
        </p:nvSpPr>
        <p:spPr>
          <a:xfrm flipH="1">
            <a:off x="8286318" y="1685652"/>
            <a:ext cx="3152309" cy="4408489"/>
          </a:xfrm>
          <a:prstGeom prst="corner">
            <a:avLst>
              <a:gd name="adj1" fmla="val 6773"/>
              <a:gd name="adj2" fmla="val 6814"/>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84073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5" name="Footer Placeholder 4"/>
          <p:cNvSpPr>
            <a:spLocks noGrp="1"/>
          </p:cNvSpPr>
          <p:nvPr>
            <p:ph type="ftr" sz="quarter" idx="11"/>
          </p:nvPr>
        </p:nvSpPr>
        <p:spPr/>
        <p:txBody>
          <a:bodyPr/>
          <a:lstStyle/>
          <a:p>
            <a:r>
              <a:rPr lang="en-US" noProof="0" smtClean="0"/>
              <a:t>Add a footer </a:t>
            </a:r>
            <a:endParaRPr lang="en-US" noProof="0" dirty="0"/>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821629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5" name="Footer Placeholder 4"/>
          <p:cNvSpPr>
            <a:spLocks noGrp="1"/>
          </p:cNvSpPr>
          <p:nvPr>
            <p:ph type="ftr" sz="quarter" idx="11"/>
          </p:nvPr>
        </p:nvSpPr>
        <p:spPr/>
        <p:txBody>
          <a:bodyPr/>
          <a:lstStyle/>
          <a:p>
            <a:r>
              <a:rPr lang="en-US" noProof="0" smtClean="0"/>
              <a:t>Add a footer </a:t>
            </a:r>
            <a:endParaRPr lang="en-US" noProof="0" dirty="0"/>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84345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5" name="Footer Placeholder 4"/>
          <p:cNvSpPr>
            <a:spLocks noGrp="1"/>
          </p:cNvSpPr>
          <p:nvPr>
            <p:ph type="ftr" sz="quarter" idx="11"/>
          </p:nvPr>
        </p:nvSpPr>
        <p:spPr/>
        <p:txBody>
          <a:bodyPr/>
          <a:lstStyle/>
          <a:p>
            <a:r>
              <a:rPr lang="en-US" noProof="0" smtClean="0"/>
              <a:t>Add a footer </a:t>
            </a:r>
            <a:endParaRPr lang="en-US" noProof="0" dirty="0"/>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225858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5" name="Footer Placeholder 4"/>
          <p:cNvSpPr>
            <a:spLocks noGrp="1"/>
          </p:cNvSpPr>
          <p:nvPr>
            <p:ph type="ftr" sz="quarter" idx="11"/>
          </p:nvPr>
        </p:nvSpPr>
        <p:spPr/>
        <p:txBody>
          <a:bodyPr/>
          <a:lstStyle/>
          <a:p>
            <a:r>
              <a:rPr lang="en-US" noProof="0" smtClean="0"/>
              <a:t>Add a footer </a:t>
            </a:r>
            <a:endParaRPr lang="en-US" noProof="0" dirty="0"/>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9368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5" name="Footer Placeholder 4"/>
          <p:cNvSpPr>
            <a:spLocks noGrp="1"/>
          </p:cNvSpPr>
          <p:nvPr>
            <p:ph type="ftr" sz="quarter" idx="11"/>
          </p:nvPr>
        </p:nvSpPr>
        <p:spPr/>
        <p:txBody>
          <a:bodyPr/>
          <a:lstStyle/>
          <a:p>
            <a:r>
              <a:rPr lang="en-US" noProof="0" smtClean="0"/>
              <a:t>Add a footer </a:t>
            </a:r>
            <a:endParaRPr lang="en-US" noProof="0" dirty="0"/>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009186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5" name="Footer Placeholder 4"/>
          <p:cNvSpPr>
            <a:spLocks noGrp="1"/>
          </p:cNvSpPr>
          <p:nvPr>
            <p:ph type="ftr" sz="quarter" idx="11"/>
          </p:nvPr>
        </p:nvSpPr>
        <p:spPr/>
        <p:txBody>
          <a:bodyPr/>
          <a:lstStyle/>
          <a:p>
            <a:r>
              <a:rPr lang="en-US" noProof="0" smtClean="0"/>
              <a:t>Add a footer </a:t>
            </a:r>
            <a:endParaRPr lang="en-US" noProof="0" dirty="0"/>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306719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5" name="Footer Placeholder 4"/>
          <p:cNvSpPr>
            <a:spLocks noGrp="1"/>
          </p:cNvSpPr>
          <p:nvPr>
            <p:ph type="ftr" sz="quarter" idx="11"/>
          </p:nvPr>
        </p:nvSpPr>
        <p:spPr/>
        <p:txBody>
          <a:bodyPr/>
          <a:lstStyle/>
          <a:p>
            <a:r>
              <a:rPr lang="en-US" noProof="0" smtClean="0"/>
              <a:t>Add a footer </a:t>
            </a:r>
            <a:endParaRPr lang="en-US" noProof="0" dirty="0"/>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766579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14" name="Rectangle 13">
            <a:extLst>
              <a:ext uri="{FF2B5EF4-FFF2-40B4-BE49-F238E27FC236}">
                <a16:creationId xmlns=""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Rectangle 7" title="Background Shape"/>
          <p:cNvSpPr/>
          <p:nvPr/>
        </p:nvSpPr>
        <p:spPr>
          <a:xfrm>
            <a:off x="0" y="376"/>
            <a:ext cx="6096000" cy="68576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bwMode="white">
          <a:xfrm>
            <a:off x="586246" y="400665"/>
            <a:ext cx="4858460" cy="1428136"/>
          </a:xfrm>
        </p:spPr>
        <p:txBody>
          <a:bodyPr anchor="ctr" anchorCtr="0">
            <a:noAutofit/>
          </a:bodyPr>
          <a:lstStyle>
            <a:lvl1pPr algn="ctr">
              <a:lnSpc>
                <a:spcPct val="84000"/>
              </a:lnSpc>
              <a:defRPr sz="4800" baseline="0">
                <a:solidFill>
                  <a:schemeClr val="bg1"/>
                </a:solidFill>
              </a:defRPr>
            </a:lvl1pPr>
          </a:lstStyle>
          <a:p>
            <a:r>
              <a:rPr lang="en-US" noProof="0"/>
              <a:t>Click To Edit Master Title Style</a:t>
            </a:r>
          </a:p>
        </p:txBody>
      </p:sp>
      <p:sp>
        <p:nvSpPr>
          <p:cNvPr id="4" name="Text Placeholder 3"/>
          <p:cNvSpPr>
            <a:spLocks noGrp="1"/>
          </p:cNvSpPr>
          <p:nvPr>
            <p:ph type="body" sz="half" idx="2"/>
          </p:nvPr>
        </p:nvSpPr>
        <p:spPr>
          <a:xfrm>
            <a:off x="586246" y="2113935"/>
            <a:ext cx="4858460" cy="4247186"/>
          </a:xfrm>
        </p:spPr>
        <p:txBody>
          <a:bodyPr/>
          <a:lstStyle>
            <a:lvl1pPr marL="285750" indent="-285750">
              <a:lnSpc>
                <a:spcPct val="100000"/>
              </a:lnSpc>
              <a:spcBef>
                <a:spcPts val="0"/>
              </a:spcBef>
              <a:spcAft>
                <a:spcPts val="100"/>
              </a:spcAft>
              <a:buFont typeface="Arial" panose="020B0604020202020204" pitchFamily="34" charset="0"/>
              <a:buChar char="•"/>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586246" y="6443554"/>
            <a:ext cx="1324322" cy="404614"/>
          </a:xfrm>
        </p:spPr>
        <p:txBody>
          <a:bodyPr/>
          <a:lstStyle>
            <a:lvl1pPr>
              <a:defRPr>
                <a:solidFill>
                  <a:schemeClr val="bg1"/>
                </a:solidFill>
              </a:defRPr>
            </a:lvl1pPr>
          </a:lstStyle>
          <a:p>
            <a:fld id="{3B77EF04-6424-4B70-94D1-FC932CBBDD9B}" type="datetimeFigureOut">
              <a:rPr lang="en-US" noProof="0" smtClean="0"/>
              <a:pPr/>
              <a:t>10/24/2023</a:t>
            </a:fld>
            <a:endParaRPr lang="en-US" noProof="0" dirty="0"/>
          </a:p>
        </p:txBody>
      </p:sp>
      <p:sp>
        <p:nvSpPr>
          <p:cNvPr id="6" name="Footer Placeholder 5"/>
          <p:cNvSpPr>
            <a:spLocks noGrp="1"/>
          </p:cNvSpPr>
          <p:nvPr>
            <p:ph type="ftr" sz="quarter" idx="11"/>
          </p:nvPr>
        </p:nvSpPr>
        <p:spPr>
          <a:xfrm>
            <a:off x="2825377" y="6453386"/>
            <a:ext cx="2619329" cy="404614"/>
          </a:xfrm>
        </p:spPr>
        <p:txBody>
          <a:bodyPr/>
          <a:lstStyle>
            <a:lvl1pPr>
              <a:defRPr>
                <a:solidFill>
                  <a:schemeClr val="bg1"/>
                </a:solidFill>
              </a:defRPr>
            </a:lvl1pPr>
          </a:lstStyle>
          <a:p>
            <a:r>
              <a:rPr lang="en-US" noProof="0" smtClean="0"/>
              <a:t>Add a footer </a:t>
            </a:r>
            <a:endParaRPr lang="en-US" noProof="0" dirty="0"/>
          </a:p>
        </p:txBody>
      </p:sp>
      <p:sp>
        <p:nvSpPr>
          <p:cNvPr id="7" name="Slide Number Placeholder 6"/>
          <p:cNvSpPr>
            <a:spLocks noGrp="1"/>
          </p:cNvSpPr>
          <p:nvPr>
            <p:ph type="sldNum" sz="quarter" idx="12"/>
          </p:nvPr>
        </p:nvSpPr>
        <p:spPr>
          <a:xfrm>
            <a:off x="10187939"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024000" y="0"/>
            <a:ext cx="144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L-Shape 20">
            <a:extLst>
              <a:ext uri="{FF2B5EF4-FFF2-40B4-BE49-F238E27FC236}">
                <a16:creationId xmlns=""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3" name="L-Shape 22">
            <a:extLst>
              <a:ext uri="{FF2B5EF4-FFF2-40B4-BE49-F238E27FC236}">
                <a16:creationId xmlns=""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L-Shape 23">
            <a:extLst>
              <a:ext uri="{FF2B5EF4-FFF2-40B4-BE49-F238E27FC236}">
                <a16:creationId xmlns=""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5" name="L-Shape 24">
            <a:extLst>
              <a:ext uri="{FF2B5EF4-FFF2-40B4-BE49-F238E27FC236}">
                <a16:creationId xmlns=""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8" name="Content Placeholder 2">
            <a:extLst>
              <a:ext uri="{FF2B5EF4-FFF2-40B4-BE49-F238E27FC236}">
                <a16:creationId xmlns="" xmlns:a16="http://schemas.microsoft.com/office/drawing/2014/main" id="{ED439475-E625-4449-B42E-8F291D64A3C7}"/>
              </a:ext>
            </a:extLst>
          </p:cNvPr>
          <p:cNvSpPr>
            <a:spLocks noGrp="1"/>
          </p:cNvSpPr>
          <p:nvPr>
            <p:ph idx="1"/>
          </p:nvPr>
        </p:nvSpPr>
        <p:spPr>
          <a:xfrm>
            <a:off x="6695360" y="518474"/>
            <a:ext cx="4910394" cy="5759777"/>
          </a:xfrm>
          <a:solidFill>
            <a:schemeClr val="bg2"/>
          </a:solidFill>
          <a:ln>
            <a:noFill/>
          </a:ln>
          <a:effectLst>
            <a:innerShdw blurRad="114300">
              <a:prstClr val="black"/>
            </a:innerShdw>
          </a:effectLst>
        </p:spPr>
        <p:txBody>
          <a:bodyPr vert="horz" lIns="91440" tIns="45720" rIns="91440" bIns="45720" rtlCol="0" anchor="ctr" anchorCtr="0">
            <a:noAutofit/>
          </a:bodyPr>
          <a:lstStyle>
            <a:lvl1pPr>
              <a:defRPr lang="en-US" sz="1800">
                <a:solidFill>
                  <a:schemeClr val="tx2">
                    <a:lumMod val="50000"/>
                  </a:schemeClr>
                </a:solidFill>
              </a:defRPr>
            </a:lvl1pPr>
            <a:lvl2pPr>
              <a:defRPr lang="en-US" sz="1800">
                <a:solidFill>
                  <a:schemeClr val="tx2">
                    <a:lumMod val="50000"/>
                  </a:schemeClr>
                </a:solidFill>
              </a:defRPr>
            </a:lvl2pPr>
            <a:lvl3pPr>
              <a:defRPr lang="en-US" sz="1600">
                <a:solidFill>
                  <a:schemeClr val="tx2">
                    <a:lumMod val="50000"/>
                  </a:schemeClr>
                </a:solidFill>
              </a:defRPr>
            </a:lvl3pPr>
            <a:lvl4pPr>
              <a:defRPr lang="en-US" sz="1600">
                <a:solidFill>
                  <a:schemeClr val="tx2">
                    <a:lumMod val="50000"/>
                  </a:schemeClr>
                </a:solidFill>
              </a:defRPr>
            </a:lvl4pPr>
            <a:lvl5pPr>
              <a:defRPr lang="en-US" sz="1400">
                <a:solidFill>
                  <a:schemeClr val="tx2">
                    <a:lumMod val="50000"/>
                  </a:schemeClr>
                </a:solidFill>
              </a:defRPr>
            </a:lvl5pPr>
          </a:lstStyle>
          <a:p>
            <a:pPr marL="0" lvl="0" indent="0" algn="ctr">
              <a:buNone/>
            </a:pPr>
            <a:r>
              <a:rPr lang="en-US" noProof="0" smtClean="0"/>
              <a:t>Click to edit Master text styles</a:t>
            </a:r>
          </a:p>
          <a:p>
            <a:pPr marL="0" lvl="1" indent="0" algn="ctr">
              <a:buNone/>
            </a:pPr>
            <a:r>
              <a:rPr lang="en-US" noProof="0" smtClean="0"/>
              <a:t>Second level</a:t>
            </a:r>
          </a:p>
          <a:p>
            <a:pPr marL="0" lvl="2" indent="0" algn="ctr">
              <a:buNone/>
            </a:pPr>
            <a:r>
              <a:rPr lang="en-US" noProof="0" smtClean="0"/>
              <a:t>Third level</a:t>
            </a:r>
          </a:p>
          <a:p>
            <a:pPr marL="0" lvl="3" indent="0" algn="ctr">
              <a:buNone/>
            </a:pPr>
            <a:r>
              <a:rPr lang="en-US" noProof="0" smtClean="0"/>
              <a:t>Fourth level</a:t>
            </a:r>
          </a:p>
          <a:p>
            <a:pPr marL="0" lvl="4" indent="0" algn="ctr">
              <a:buNone/>
            </a:pPr>
            <a:r>
              <a:rPr lang="en-US" noProof="0" smtClean="0"/>
              <a:t>Fifth level</a:t>
            </a:r>
            <a:endParaRPr lang="en-US" noProof="0"/>
          </a:p>
        </p:txBody>
      </p:sp>
    </p:spTree>
    <p:extLst>
      <p:ext uri="{BB962C8B-B14F-4D97-AF65-F5344CB8AC3E}">
        <p14:creationId xmlns:p14="http://schemas.microsoft.com/office/powerpoint/2010/main" val="16866020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8" name="Rectangle 7" title="Background Shape"/>
          <p:cNvSpPr/>
          <p:nvPr/>
        </p:nvSpPr>
        <p:spPr>
          <a:xfrm>
            <a:off x="-1" y="376"/>
            <a:ext cx="6234898"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Diagonal Corners Snipped 10">
            <a:extLst>
              <a:ext uri="{FF2B5EF4-FFF2-40B4-BE49-F238E27FC236}">
                <a16:creationId xmlns="" xmlns:a16="http://schemas.microsoft.com/office/drawing/2014/main" id="{836AFDEB-3C72-49E0-9B45-DC9EFBA6587F}"/>
              </a:ext>
            </a:extLst>
          </p:cNvPr>
          <p:cNvSpPr/>
          <p:nvPr userDrawn="1"/>
        </p:nvSpPr>
        <p:spPr bwMode="white">
          <a:xfrm>
            <a:off x="507591" y="409286"/>
            <a:ext cx="5270049" cy="5945780"/>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a:xfrm>
            <a:off x="6930776" y="477366"/>
            <a:ext cx="4644000" cy="1341602"/>
          </a:xfrm>
        </p:spPr>
        <p:txBody>
          <a:bodyPr anchor="ctr" anchorCtr="0">
            <a:normAutofit/>
          </a:bodyPr>
          <a:lstStyle>
            <a:lvl1pPr algn="ctr">
              <a:lnSpc>
                <a:spcPct val="84000"/>
              </a:lnSpc>
              <a:defRPr sz="4800" baseline="0">
                <a:solidFill>
                  <a:schemeClr val="tx2"/>
                </a:solidFill>
              </a:defRPr>
            </a:lvl1pPr>
          </a:lstStyle>
          <a:p>
            <a:r>
              <a:rPr lang="en-US" noProof="0"/>
              <a:t>Click To Edit Master Title Style</a:t>
            </a:r>
          </a:p>
        </p:txBody>
      </p:sp>
      <p:sp>
        <p:nvSpPr>
          <p:cNvPr id="4" name="Text Placeholder 3"/>
          <p:cNvSpPr>
            <a:spLocks noGrp="1"/>
          </p:cNvSpPr>
          <p:nvPr>
            <p:ph type="body" sz="half" idx="2"/>
          </p:nvPr>
        </p:nvSpPr>
        <p:spPr>
          <a:xfrm>
            <a:off x="6930775" y="1966451"/>
            <a:ext cx="4644001" cy="4388615"/>
          </a:xfrm>
        </p:spPr>
        <p:txBody>
          <a:bodyPr/>
          <a:lstStyle>
            <a:lvl1pPr marL="285750" indent="-285750">
              <a:lnSpc>
                <a:spcPct val="100000"/>
              </a:lnSpc>
              <a:spcBef>
                <a:spcPts val="0"/>
              </a:spcBef>
              <a:spcAft>
                <a:spcPts val="0"/>
              </a:spcAft>
              <a:buFont typeface="Arial" panose="020B0604020202020204" pitchFamily="34" charset="0"/>
              <a:buChar char="•"/>
              <a:defRPr sz="1800">
                <a:solidFill>
                  <a:schemeClr val="tx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5" name="Date Placeholder 4"/>
          <p:cNvSpPr>
            <a:spLocks noGrp="1"/>
          </p:cNvSpPr>
          <p:nvPr>
            <p:ph type="dt" sz="half" idx="10"/>
          </p:nvPr>
        </p:nvSpPr>
        <p:spPr>
          <a:xfrm>
            <a:off x="507591" y="6453386"/>
            <a:ext cx="1204572" cy="404614"/>
          </a:xfrm>
        </p:spPr>
        <p:txBody>
          <a:bodyPr/>
          <a:lstStyle>
            <a:lvl1pPr>
              <a:defRPr>
                <a:solidFill>
                  <a:schemeClr val="bg1"/>
                </a:solidFill>
              </a:defRPr>
            </a:lvl1pPr>
          </a:lstStyle>
          <a:p>
            <a:fld id="{3B77EF04-6424-4B70-94D1-FC932CBBDD9B}" type="datetimeFigureOut">
              <a:rPr lang="en-US" noProof="0" smtClean="0"/>
              <a:pPr/>
              <a:t>10/24/2023</a:t>
            </a:fld>
            <a:endParaRPr lang="en-US" noProof="0" dirty="0"/>
          </a:p>
        </p:txBody>
      </p:sp>
      <p:sp>
        <p:nvSpPr>
          <p:cNvPr id="6" name="Footer Placeholder 5"/>
          <p:cNvSpPr>
            <a:spLocks noGrp="1"/>
          </p:cNvSpPr>
          <p:nvPr>
            <p:ph type="ftr" sz="quarter" idx="11"/>
          </p:nvPr>
        </p:nvSpPr>
        <p:spPr>
          <a:xfrm>
            <a:off x="3403965" y="6453386"/>
            <a:ext cx="2373675" cy="404614"/>
          </a:xfrm>
        </p:spPr>
        <p:txBody>
          <a:bodyPr/>
          <a:lstStyle>
            <a:lvl1pPr>
              <a:defRPr>
                <a:solidFill>
                  <a:schemeClr val="bg1"/>
                </a:solidFill>
              </a:defRPr>
            </a:lvl1pPr>
          </a:lstStyle>
          <a:p>
            <a:r>
              <a:rPr lang="en-US" noProof="0" smtClean="0"/>
              <a:t>Add a footer </a:t>
            </a:r>
            <a:endParaRPr lang="en-US" noProof="0"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B38049E5-7B53-4E85-8972-7D6C4BCE5BB9}" type="slidenum">
              <a:rPr lang="en-US" noProof="0" smtClean="0"/>
              <a:t>‹#›</a:t>
            </a:fld>
            <a:endParaRPr lang="en-US" noProof="0" dirty="0"/>
          </a:p>
        </p:txBody>
      </p:sp>
      <p:sp>
        <p:nvSpPr>
          <p:cNvPr id="9" name="Rectangle 8" title="Divider Bar"/>
          <p:cNvSpPr/>
          <p:nvPr/>
        </p:nvSpPr>
        <p:spPr>
          <a:xfrm>
            <a:off x="6234897" y="-376"/>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L-Shape 11">
            <a:extLst>
              <a:ext uri="{FF2B5EF4-FFF2-40B4-BE49-F238E27FC236}">
                <a16:creationId xmlns=""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3" name="L-Shape 12">
            <a:extLst>
              <a:ext uri="{FF2B5EF4-FFF2-40B4-BE49-F238E27FC236}">
                <a16:creationId xmlns=""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9" name="Picture Placeholder 18">
            <a:extLst>
              <a:ext uri="{FF2B5EF4-FFF2-40B4-BE49-F238E27FC236}">
                <a16:creationId xmlns="" xmlns:a16="http://schemas.microsoft.com/office/drawing/2014/main" id="{D57F3340-8A42-40F0-BF5B-EEF6E3E88E6E}"/>
              </a:ext>
            </a:extLst>
          </p:cNvPr>
          <p:cNvSpPr>
            <a:spLocks noGrp="1"/>
          </p:cNvSpPr>
          <p:nvPr>
            <p:ph type="pic" idx="1"/>
          </p:nvPr>
        </p:nvSpPr>
        <p:spPr>
          <a:xfrm>
            <a:off x="806246" y="668595"/>
            <a:ext cx="4646651" cy="5383413"/>
          </a:xfrm>
          <a:custGeom>
            <a:avLst/>
            <a:gdLst>
              <a:gd name="connsiteX0" fmla="*/ 0 w 4646651"/>
              <a:gd name="connsiteY0" fmla="*/ 0 h 5383413"/>
              <a:gd name="connsiteX1" fmla="*/ 4168046 w 4646651"/>
              <a:gd name="connsiteY1" fmla="*/ 0 h 5383413"/>
              <a:gd name="connsiteX2" fmla="*/ 4646651 w 4646651"/>
              <a:gd name="connsiteY2" fmla="*/ 478605 h 5383413"/>
              <a:gd name="connsiteX3" fmla="*/ 4646651 w 4646651"/>
              <a:gd name="connsiteY3" fmla="*/ 5383413 h 5383413"/>
              <a:gd name="connsiteX4" fmla="*/ 478605 w 4646651"/>
              <a:gd name="connsiteY4" fmla="*/ 5383413 h 5383413"/>
              <a:gd name="connsiteX5" fmla="*/ 0 w 4646651"/>
              <a:gd name="connsiteY5" fmla="*/ 4904808 h 5383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6651" h="5383413">
                <a:moveTo>
                  <a:pt x="0" y="0"/>
                </a:moveTo>
                <a:lnTo>
                  <a:pt x="4168046" y="0"/>
                </a:lnTo>
                <a:lnTo>
                  <a:pt x="4646651" y="478605"/>
                </a:lnTo>
                <a:lnTo>
                  <a:pt x="4646651" y="5383413"/>
                </a:lnTo>
                <a:lnTo>
                  <a:pt x="478605" y="5383413"/>
                </a:lnTo>
                <a:lnTo>
                  <a:pt x="0" y="4904808"/>
                </a:lnTo>
                <a:close/>
              </a:path>
            </a:pathLst>
          </a:custGeom>
          <a:ln w="57150">
            <a:solidFill>
              <a:schemeClr val="bg1"/>
            </a:solidFill>
          </a:ln>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0" name="L-Shape 19">
            <a:extLst>
              <a:ext uri="{FF2B5EF4-FFF2-40B4-BE49-F238E27FC236}">
                <a16:creationId xmlns=""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21" name="L-Shape 20">
            <a:extLst>
              <a:ext uri="{FF2B5EF4-FFF2-40B4-BE49-F238E27FC236}">
                <a16:creationId xmlns=""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23" name="Straight Connector 22">
            <a:extLst>
              <a:ext uri="{FF2B5EF4-FFF2-40B4-BE49-F238E27FC236}">
                <a16:creationId xmlns=""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789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5" name="Footer Placeholder 4"/>
          <p:cNvSpPr>
            <a:spLocks noGrp="1"/>
          </p:cNvSpPr>
          <p:nvPr>
            <p:ph type="ftr" sz="quarter" idx="11"/>
          </p:nvPr>
        </p:nvSpPr>
        <p:spPr/>
        <p:txBody>
          <a:bodyPr/>
          <a:lstStyle/>
          <a:p>
            <a:r>
              <a:rPr lang="en-US" noProof="0" smtClean="0"/>
              <a:t>Add a footer </a:t>
            </a:r>
            <a:endParaRPr lang="en-US" noProof="0" dirty="0"/>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cxnSp>
        <p:nvCxnSpPr>
          <p:cNvPr id="7" name="Straight Connector 6">
            <a:extLst>
              <a:ext uri="{FF2B5EF4-FFF2-40B4-BE49-F238E27FC236}">
                <a16:creationId xmlns="" xmlns:a16="http://schemas.microsoft.com/office/drawing/2014/main" id="{CBEFB83C-E1EC-41AC-BFF6-9D094E2D43C6}"/>
              </a:ext>
            </a:extLst>
          </p:cNvPr>
          <p:cNvCxnSpPr/>
          <p:nvPr userDrawn="1"/>
        </p:nvCxnSpPr>
        <p:spPr>
          <a:xfrm>
            <a:off x="1465008" y="1445344"/>
            <a:ext cx="9468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02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5" name="Footer Placeholder 4"/>
          <p:cNvSpPr>
            <a:spLocks noGrp="1"/>
          </p:cNvSpPr>
          <p:nvPr>
            <p:ph type="ftr" sz="quarter" idx="11"/>
          </p:nvPr>
        </p:nvSpPr>
        <p:spPr/>
        <p:txBody>
          <a:bodyPr/>
          <a:lstStyle/>
          <a:p>
            <a:r>
              <a:rPr lang="en-US" noProof="0" smtClean="0"/>
              <a:t>Add a footer </a:t>
            </a:r>
            <a:endParaRPr lang="en-US" noProof="0" dirty="0"/>
          </a:p>
        </p:txBody>
      </p:sp>
      <p:sp>
        <p:nvSpPr>
          <p:cNvPr id="6" name="Slide Number Placeholder 5"/>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7" name="L-Shape 6">
            <a:extLst>
              <a:ext uri="{FF2B5EF4-FFF2-40B4-BE49-F238E27FC236}">
                <a16:creationId xmlns="" xmlns:a16="http://schemas.microsoft.com/office/drawing/2014/main" id="{BF5B4C6D-2825-4690-8D32-39CBF5E0F7E6}"/>
              </a:ext>
            </a:extLst>
          </p:cNvPr>
          <p:cNvSpPr/>
          <p:nvPr userDrawn="1"/>
        </p:nvSpPr>
        <p:spPr>
          <a:xfrm rot="10800000" flipV="1">
            <a:off x="8532326" y="1820272"/>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L-Shape 7">
            <a:extLst>
              <a:ext uri="{FF2B5EF4-FFF2-40B4-BE49-F238E27FC236}">
                <a16:creationId xmlns="" xmlns:a16="http://schemas.microsoft.com/office/drawing/2014/main" id="{DFD43940-6D78-4E75-BDB6-8792768BB894}"/>
              </a:ext>
            </a:extLst>
          </p:cNvPr>
          <p:cNvSpPr/>
          <p:nvPr userDrawn="1"/>
        </p:nvSpPr>
        <p:spPr>
          <a:xfrm flipH="1">
            <a:off x="8286318" y="1685652"/>
            <a:ext cx="3152309" cy="4408489"/>
          </a:xfrm>
          <a:prstGeom prst="corner">
            <a:avLst>
              <a:gd name="adj1" fmla="val 5837"/>
              <a:gd name="adj2" fmla="val 6502"/>
            </a:avLst>
          </a:prstGeom>
          <a:solidFill>
            <a:srgbClr val="EFEDE3"/>
          </a:solidFill>
          <a:ln>
            <a:solidFill>
              <a:srgbClr val="EFEDE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39636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6" name="Footer Placeholder 5"/>
          <p:cNvSpPr>
            <a:spLocks noGrp="1"/>
          </p:cNvSpPr>
          <p:nvPr>
            <p:ph type="ftr" sz="quarter" idx="11"/>
          </p:nvPr>
        </p:nvSpPr>
        <p:spPr/>
        <p:txBody>
          <a:bodyPr/>
          <a:lstStyle/>
          <a:p>
            <a:r>
              <a:rPr lang="en-US" noProof="0" smtClean="0"/>
              <a:t>Add a footer </a:t>
            </a:r>
            <a:endParaRPr lang="en-US" noProof="0" dirty="0"/>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3093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8" name="Footer Placeholder 7"/>
          <p:cNvSpPr>
            <a:spLocks noGrp="1"/>
          </p:cNvSpPr>
          <p:nvPr>
            <p:ph type="ftr" sz="quarter" idx="11"/>
          </p:nvPr>
        </p:nvSpPr>
        <p:spPr/>
        <p:txBody>
          <a:bodyPr/>
          <a:lstStyle/>
          <a:p>
            <a:r>
              <a:rPr lang="en-US" noProof="0" smtClean="0"/>
              <a:t>Add a footer </a:t>
            </a:r>
            <a:endParaRPr lang="en-US" noProof="0" dirty="0"/>
          </a:p>
        </p:txBody>
      </p:sp>
      <p:sp>
        <p:nvSpPr>
          <p:cNvPr id="9" name="Slide Number Placeholder 8"/>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10" name="L-Shape 9">
            <a:extLst>
              <a:ext uri="{FF2B5EF4-FFF2-40B4-BE49-F238E27FC236}">
                <a16:creationId xmlns="" xmlns:a16="http://schemas.microsoft.com/office/drawing/2014/main" id="{91236E78-C797-4C31-BA0C-DB193BAF6D2D}"/>
              </a:ext>
            </a:extLst>
          </p:cNvPr>
          <p:cNvSpPr/>
          <p:nvPr userDrawn="1"/>
        </p:nvSpPr>
        <p:spPr>
          <a:xfrm rot="10800000" flipV="1">
            <a:off x="8391654" y="1873024"/>
            <a:ext cx="2772000" cy="4158497"/>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1" name="L-Shape 10">
            <a:extLst>
              <a:ext uri="{FF2B5EF4-FFF2-40B4-BE49-F238E27FC236}">
                <a16:creationId xmlns="" xmlns:a16="http://schemas.microsoft.com/office/drawing/2014/main" id="{BFA658F0-F295-40A9-8BA8-1F6CBDFBBE09}"/>
              </a:ext>
            </a:extLst>
          </p:cNvPr>
          <p:cNvSpPr/>
          <p:nvPr userDrawn="1"/>
        </p:nvSpPr>
        <p:spPr>
          <a:xfrm flipH="1">
            <a:off x="8152968" y="1752327"/>
            <a:ext cx="3152309" cy="4408489"/>
          </a:xfrm>
          <a:prstGeom prst="corner">
            <a:avLst>
              <a:gd name="adj1" fmla="val 7085"/>
              <a:gd name="adj2" fmla="val 7750"/>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256514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4" name="Footer Placeholder 3"/>
          <p:cNvSpPr>
            <a:spLocks noGrp="1"/>
          </p:cNvSpPr>
          <p:nvPr>
            <p:ph type="ftr" sz="quarter" idx="11"/>
          </p:nvPr>
        </p:nvSpPr>
        <p:spPr/>
        <p:txBody>
          <a:bodyPr/>
          <a:lstStyle/>
          <a:p>
            <a:r>
              <a:rPr lang="en-US" noProof="0" smtClean="0"/>
              <a:t>Add a footer </a:t>
            </a:r>
            <a:endParaRPr lang="en-US" noProof="0" dirty="0"/>
          </a:p>
        </p:txBody>
      </p:sp>
      <p:sp>
        <p:nvSpPr>
          <p:cNvPr id="5" name="Slide Number Placeholder 4"/>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2697113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7EF04-6424-4B70-94D1-FC932CBBDD9B}" type="datetimeFigureOut">
              <a:rPr lang="en-US" noProof="0" smtClean="0"/>
              <a:t>10/24/2023</a:t>
            </a:fld>
            <a:endParaRPr lang="en-US" noProof="0" dirty="0"/>
          </a:p>
        </p:txBody>
      </p:sp>
      <p:sp>
        <p:nvSpPr>
          <p:cNvPr id="3" name="Footer Placeholder 2"/>
          <p:cNvSpPr>
            <a:spLocks noGrp="1"/>
          </p:cNvSpPr>
          <p:nvPr>
            <p:ph type="ftr" sz="quarter" idx="11"/>
          </p:nvPr>
        </p:nvSpPr>
        <p:spPr/>
        <p:txBody>
          <a:bodyPr/>
          <a:lstStyle/>
          <a:p>
            <a:r>
              <a:rPr lang="en-US" noProof="0" smtClean="0"/>
              <a:t>Add a footer </a:t>
            </a:r>
            <a:endParaRPr lang="en-US" noProof="0" dirty="0"/>
          </a:p>
        </p:txBody>
      </p:sp>
      <p:sp>
        <p:nvSpPr>
          <p:cNvPr id="4" name="Slide Number Placeholder 3"/>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397034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77EF04-6424-4B70-94D1-FC932CBBDD9B}" type="datetimeFigureOut">
              <a:rPr lang="en-US" noProof="0" smtClean="0"/>
              <a:pPr/>
              <a:t>10/24/2023</a:t>
            </a:fld>
            <a:endParaRPr lang="en-US" noProof="0" dirty="0"/>
          </a:p>
        </p:txBody>
      </p:sp>
      <p:sp>
        <p:nvSpPr>
          <p:cNvPr id="6" name="Footer Placeholder 5"/>
          <p:cNvSpPr>
            <a:spLocks noGrp="1"/>
          </p:cNvSpPr>
          <p:nvPr>
            <p:ph type="ftr" sz="quarter" idx="11"/>
          </p:nvPr>
        </p:nvSpPr>
        <p:spPr/>
        <p:txBody>
          <a:bodyPr/>
          <a:lstStyle/>
          <a:p>
            <a:r>
              <a:rPr lang="en-US" noProof="0" smtClean="0"/>
              <a:t>Add a footer </a:t>
            </a:r>
            <a:endParaRPr lang="en-US" noProof="0" dirty="0"/>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8" name="Rectangle 7">
            <a:extLst>
              <a:ext uri="{FF2B5EF4-FFF2-40B4-BE49-F238E27FC236}">
                <a16:creationId xmlns="" xmlns:a16="http://schemas.microsoft.com/office/drawing/2014/main" id="{20A2BD38-4A6C-44EB-900D-A3E3AE37854F}"/>
              </a:ext>
            </a:extLst>
          </p:cNvPr>
          <p:cNvSpPr/>
          <p:nvPr userDrawn="1"/>
        </p:nvSpPr>
        <p:spPr>
          <a:xfrm>
            <a:off x="6581723" y="404614"/>
            <a:ext cx="5191176" cy="6048772"/>
          </a:xfrm>
          <a:prstGeom prst="rect">
            <a:avLst/>
          </a:prstGeom>
          <a:gradFill flip="none" rotWithShape="1">
            <a:gsLst>
              <a:gs pos="0">
                <a:schemeClr val="tx2">
                  <a:lumMod val="50000"/>
                </a:schemeClr>
              </a:gs>
              <a:gs pos="36000">
                <a:schemeClr val="tx2"/>
              </a:gs>
              <a:gs pos="69000">
                <a:schemeClr val="tx2">
                  <a:lumMod val="75000"/>
                </a:schemeClr>
              </a:gs>
              <a:gs pos="97000">
                <a:schemeClr val="tx2">
                  <a:lumMod val="50000"/>
                </a:schemeClr>
              </a:gs>
            </a:gsLst>
            <a:lin ang="2700000" scaled="1"/>
            <a:tileRect/>
          </a:gradFill>
          <a:ln>
            <a:noFill/>
          </a:ln>
          <a:effectLst>
            <a:outerShdw blurRad="63500" sx="102000" sy="102000" algn="ctr" rotWithShape="0">
              <a:prstClr val="black">
                <a:alpha val="2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9" name="L-Shape 8">
            <a:extLst>
              <a:ext uri="{FF2B5EF4-FFF2-40B4-BE49-F238E27FC236}">
                <a16:creationId xmlns="" xmlns:a16="http://schemas.microsoft.com/office/drawing/2014/main" id="{CB430D22-8AAF-444F-A6CE-7C02859083DF}"/>
              </a:ext>
            </a:extLst>
          </p:cNvPr>
          <p:cNvSpPr>
            <a:spLocks noChangeAspect="1"/>
          </p:cNvSpPr>
          <p:nvPr userDrawn="1"/>
        </p:nvSpPr>
        <p:spPr>
          <a:xfrm flipV="1">
            <a:off x="516927" y="335049"/>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0" name="L-Shape 9">
            <a:extLst>
              <a:ext uri="{FF2B5EF4-FFF2-40B4-BE49-F238E27FC236}">
                <a16:creationId xmlns="" xmlns:a16="http://schemas.microsoft.com/office/drawing/2014/main" id="{0D8BA010-8544-4718-9EA3-B0248C963FD4}"/>
              </a:ext>
            </a:extLst>
          </p:cNvPr>
          <p:cNvSpPr>
            <a:spLocks noChangeAspect="1"/>
          </p:cNvSpPr>
          <p:nvPr userDrawn="1"/>
        </p:nvSpPr>
        <p:spPr>
          <a:xfrm flipH="1" flipV="1">
            <a:off x="5085711" y="33029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1" name="L-Shape 10">
            <a:extLst>
              <a:ext uri="{FF2B5EF4-FFF2-40B4-BE49-F238E27FC236}">
                <a16:creationId xmlns="" xmlns:a16="http://schemas.microsoft.com/office/drawing/2014/main" id="{C0FFB550-21A6-456B-BA1A-EF145674866C}"/>
              </a:ext>
            </a:extLst>
          </p:cNvPr>
          <p:cNvSpPr>
            <a:spLocks noChangeAspect="1"/>
          </p:cNvSpPr>
          <p:nvPr userDrawn="1"/>
        </p:nvSpPr>
        <p:spPr>
          <a:xfrm>
            <a:off x="522817" y="1476927"/>
            <a:ext cx="403201" cy="395617"/>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L-Shape 11">
            <a:extLst>
              <a:ext uri="{FF2B5EF4-FFF2-40B4-BE49-F238E27FC236}">
                <a16:creationId xmlns="" xmlns:a16="http://schemas.microsoft.com/office/drawing/2014/main" id="{70EF88E9-8CAC-422B-A9A6-D9FD1F17DAE2}"/>
              </a:ext>
            </a:extLst>
          </p:cNvPr>
          <p:cNvSpPr>
            <a:spLocks noChangeAspect="1"/>
          </p:cNvSpPr>
          <p:nvPr userDrawn="1"/>
        </p:nvSpPr>
        <p:spPr>
          <a:xfrm flipH="1">
            <a:off x="5081769" y="1482001"/>
            <a:ext cx="410929" cy="403201"/>
          </a:xfrm>
          <a:prstGeom prst="corner">
            <a:avLst>
              <a:gd name="adj1" fmla="val 4470"/>
              <a:gd name="adj2" fmla="val 4823"/>
            </a:avLst>
          </a:prstGeom>
          <a:solidFill>
            <a:schemeClr val="bg2"/>
          </a:solidFill>
          <a:ln w="12700">
            <a:solidFill>
              <a:schemeClr val="bg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920709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77EF04-6424-4B70-94D1-FC932CBBDD9B}" type="datetimeFigureOut">
              <a:rPr lang="en-US" noProof="0" smtClean="0"/>
              <a:pPr/>
              <a:t>10/24/2023</a:t>
            </a:fld>
            <a:endParaRPr lang="en-US" noProof="0" dirty="0"/>
          </a:p>
        </p:txBody>
      </p:sp>
      <p:sp>
        <p:nvSpPr>
          <p:cNvPr id="6" name="Footer Placeholder 5"/>
          <p:cNvSpPr>
            <a:spLocks noGrp="1"/>
          </p:cNvSpPr>
          <p:nvPr>
            <p:ph type="ftr" sz="quarter" idx="11"/>
          </p:nvPr>
        </p:nvSpPr>
        <p:spPr/>
        <p:txBody>
          <a:bodyPr/>
          <a:lstStyle/>
          <a:p>
            <a:r>
              <a:rPr lang="en-US" noProof="0" smtClean="0"/>
              <a:t>Add a footer </a:t>
            </a:r>
            <a:endParaRPr lang="en-US" noProof="0" dirty="0"/>
          </a:p>
        </p:txBody>
      </p:sp>
      <p:sp>
        <p:nvSpPr>
          <p:cNvPr id="7" name="Slide Number Placeholder 6"/>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8" name="Rectangle: Diagonal Corners Snipped 10">
            <a:extLst>
              <a:ext uri="{FF2B5EF4-FFF2-40B4-BE49-F238E27FC236}">
                <a16:creationId xmlns="" xmlns:a16="http://schemas.microsoft.com/office/drawing/2014/main" id="{836AFDEB-3C72-49E0-9B45-DC9EFBA6587F}"/>
              </a:ext>
            </a:extLst>
          </p:cNvPr>
          <p:cNvSpPr/>
          <p:nvPr userDrawn="1"/>
        </p:nvSpPr>
        <p:spPr bwMode="white">
          <a:xfrm>
            <a:off x="507591" y="409286"/>
            <a:ext cx="5270049" cy="5945780"/>
          </a:xfrm>
          <a:prstGeom prst="snip2DiagRect">
            <a:avLst>
              <a:gd name="adj1" fmla="val 0"/>
              <a:gd name="adj2" fmla="val 10697"/>
            </a:avLst>
          </a:prstGeom>
          <a:solidFill>
            <a:schemeClr val="accent3"/>
          </a:solidFill>
          <a:ln>
            <a:noFill/>
          </a:ln>
          <a:effectLst>
            <a:outerShdw blurRad="63500" sx="102000" sy="102000" algn="ctr"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9" name="L-Shape 8">
            <a:extLst>
              <a:ext uri="{FF2B5EF4-FFF2-40B4-BE49-F238E27FC236}">
                <a16:creationId xmlns="" xmlns:a16="http://schemas.microsoft.com/office/drawing/2014/main" id="{26A5AA85-E28D-4647-B000-742C83A8047D}"/>
              </a:ext>
            </a:extLst>
          </p:cNvPr>
          <p:cNvSpPr>
            <a:spLocks noChangeAspect="1"/>
          </p:cNvSpPr>
          <p:nvPr userDrawn="1"/>
        </p:nvSpPr>
        <p:spPr>
          <a:xfrm flipV="1">
            <a:off x="6845770" y="372071"/>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0" name="L-Shape 9">
            <a:extLst>
              <a:ext uri="{FF2B5EF4-FFF2-40B4-BE49-F238E27FC236}">
                <a16:creationId xmlns="" xmlns:a16="http://schemas.microsoft.com/office/drawing/2014/main" id="{C3CD9875-0A2E-4F4D-ACB7-87DD98EED9D0}"/>
              </a:ext>
            </a:extLst>
          </p:cNvPr>
          <p:cNvSpPr>
            <a:spLocks noChangeAspect="1"/>
          </p:cNvSpPr>
          <p:nvPr userDrawn="1"/>
        </p:nvSpPr>
        <p:spPr>
          <a:xfrm flipH="1">
            <a:off x="11058438" y="5819525"/>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1" name="L-Shape 10">
            <a:extLst>
              <a:ext uri="{FF2B5EF4-FFF2-40B4-BE49-F238E27FC236}">
                <a16:creationId xmlns="" xmlns:a16="http://schemas.microsoft.com/office/drawing/2014/main" id="{CC096F9F-3AD4-4FC8-823F-DBD962E2E1C6}"/>
              </a:ext>
            </a:extLst>
          </p:cNvPr>
          <p:cNvSpPr>
            <a:spLocks noChangeAspect="1"/>
          </p:cNvSpPr>
          <p:nvPr userDrawn="1"/>
        </p:nvSpPr>
        <p:spPr>
          <a:xfrm flipH="1" flipV="1">
            <a:off x="11021316" y="361496"/>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sp>
        <p:nvSpPr>
          <p:cNvPr id="12" name="L-Shape 11">
            <a:extLst>
              <a:ext uri="{FF2B5EF4-FFF2-40B4-BE49-F238E27FC236}">
                <a16:creationId xmlns="" xmlns:a16="http://schemas.microsoft.com/office/drawing/2014/main" id="{9CFFEAD0-9992-49A8-A068-3357E08CD7C0}"/>
              </a:ext>
            </a:extLst>
          </p:cNvPr>
          <p:cNvSpPr>
            <a:spLocks noChangeAspect="1"/>
          </p:cNvSpPr>
          <p:nvPr userDrawn="1"/>
        </p:nvSpPr>
        <p:spPr>
          <a:xfrm>
            <a:off x="6865431" y="5819524"/>
            <a:ext cx="625971" cy="614197"/>
          </a:xfrm>
          <a:prstGeom prst="corner">
            <a:avLst>
              <a:gd name="adj1" fmla="val 4470"/>
              <a:gd name="adj2" fmla="val 4823"/>
            </a:avLst>
          </a:prstGeom>
          <a:solidFill>
            <a:schemeClr val="tx2"/>
          </a:solidFill>
          <a:ln w="28575">
            <a:solidFill>
              <a:schemeClr val="tx2"/>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solidFill>
                <a:schemeClr val="tx2"/>
              </a:solidFill>
            </a:endParaRPr>
          </a:p>
        </p:txBody>
      </p:sp>
      <p:cxnSp>
        <p:nvCxnSpPr>
          <p:cNvPr id="13" name="Straight Connector 12">
            <a:extLst>
              <a:ext uri="{FF2B5EF4-FFF2-40B4-BE49-F238E27FC236}">
                <a16:creationId xmlns="" xmlns:a16="http://schemas.microsoft.com/office/drawing/2014/main" id="{D470145D-417E-4648-AB08-0A7974A629E0}"/>
              </a:ext>
            </a:extLst>
          </p:cNvPr>
          <p:cNvCxnSpPr/>
          <p:nvPr userDrawn="1"/>
        </p:nvCxnSpPr>
        <p:spPr>
          <a:xfrm>
            <a:off x="7118556" y="1789472"/>
            <a:ext cx="4284000"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027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77EF04-6424-4B70-94D1-FC932CBBDD9B}" type="datetimeFigureOut">
              <a:rPr lang="en-US" noProof="0" smtClean="0"/>
              <a:t>10/24/2023</a:t>
            </a:fld>
            <a:endParaRPr lang="en-US" noProof="0"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noProof="0" smtClean="0"/>
              <a:t>Add a footer </a:t>
            </a:r>
            <a:endParaRPr lang="en-US" noProof="0"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38049E5-7B53-4E85-8972-7D6C4BCE5BB9}" type="slidenum">
              <a:rPr lang="en-US" noProof="0" smtClean="0"/>
              <a:t>‹#›</a:t>
            </a:fld>
            <a:endParaRPr lang="en-US" noProof="0" dirty="0"/>
          </a:p>
        </p:txBody>
      </p:sp>
      <p:sp>
        <p:nvSpPr>
          <p:cNvPr id="18" name="Rectangle 17" title="Side bar">
            <a:extLst>
              <a:ext uri="{FF2B5EF4-FFF2-40B4-BE49-F238E27FC236}">
                <a16:creationId xmlns="" xmlns:a16="http://schemas.microsoft.com/office/drawing/2014/main" id="{FFA7AFEF-D97A-4A94-A884-7F95E91332B7}"/>
              </a:ext>
            </a:extLst>
          </p:cNvPr>
          <p:cNvSpPr/>
          <p:nvPr userDrawn="1"/>
        </p:nvSpPr>
        <p:spPr>
          <a:xfrm>
            <a:off x="622095" y="0"/>
            <a:ext cx="144000" cy="68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0736080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71" r:id="rId17"/>
    <p:sldLayoutId id="2147483672"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1889FE-7B85-40C7-8441-909223A9B382}"/>
              </a:ext>
            </a:extLst>
          </p:cNvPr>
          <p:cNvSpPr>
            <a:spLocks noGrp="1"/>
          </p:cNvSpPr>
          <p:nvPr>
            <p:ph type="ctrTitle"/>
          </p:nvPr>
        </p:nvSpPr>
        <p:spPr>
          <a:xfrm>
            <a:off x="1083985" y="502692"/>
            <a:ext cx="9506677" cy="1169831"/>
          </a:xfrm>
        </p:spPr>
        <p:txBody>
          <a:bodyPr/>
          <a:lstStyle/>
          <a:p>
            <a:pPr algn="l"/>
            <a:r>
              <a:rPr lang="en-US" sz="3600" dirty="0">
                <a:solidFill>
                  <a:schemeClr val="tx1"/>
                </a:solidFill>
              </a:rPr>
              <a:t>Extended Model for </a:t>
            </a:r>
            <a:r>
              <a:rPr lang="en-US" sz="3600" dirty="0" smtClean="0">
                <a:solidFill>
                  <a:schemeClr val="tx1"/>
                </a:solidFill>
              </a:rPr>
              <a:t>Cost </a:t>
            </a:r>
            <a:r>
              <a:rPr lang="en-US" sz="3600" dirty="0">
                <a:solidFill>
                  <a:schemeClr val="tx1"/>
                </a:solidFill>
              </a:rPr>
              <a:t>of Software Quality</a:t>
            </a:r>
            <a:endParaRPr lang="en-US" sz="4000" dirty="0">
              <a:solidFill>
                <a:schemeClr val="tx1"/>
              </a:solidFill>
            </a:endParaRPr>
          </a:p>
        </p:txBody>
      </p:sp>
      <p:sp>
        <p:nvSpPr>
          <p:cNvPr id="3" name="Subtitle 2">
            <a:extLst>
              <a:ext uri="{FF2B5EF4-FFF2-40B4-BE49-F238E27FC236}">
                <a16:creationId xmlns="" xmlns:a16="http://schemas.microsoft.com/office/drawing/2014/main" id="{B87DC842-2DF4-46F3-AEC5-E38386DA6887}"/>
              </a:ext>
            </a:extLst>
          </p:cNvPr>
          <p:cNvSpPr>
            <a:spLocks noGrp="1"/>
          </p:cNvSpPr>
          <p:nvPr>
            <p:ph type="subTitle" idx="1"/>
          </p:nvPr>
        </p:nvSpPr>
        <p:spPr>
          <a:xfrm>
            <a:off x="3195190" y="3863719"/>
            <a:ext cx="7766936" cy="1096899"/>
          </a:xfrm>
        </p:spPr>
        <p:txBody>
          <a:bodyPr>
            <a:noAutofit/>
          </a:bodyPr>
          <a:lstStyle/>
          <a:p>
            <a:pPr>
              <a:defRPr/>
            </a:pPr>
            <a:endParaRPr lang="en-US" sz="1600" b="1" dirty="0">
              <a:solidFill>
                <a:schemeClr val="tx1"/>
              </a:solidFill>
            </a:endParaRPr>
          </a:p>
          <a:p>
            <a:pPr>
              <a:defRPr/>
            </a:pPr>
            <a:r>
              <a:rPr lang="en-US" sz="1600" dirty="0" smtClean="0">
                <a:solidFill>
                  <a:schemeClr val="tx1"/>
                </a:solidFill>
              </a:rPr>
              <a:t>By: Engr</a:t>
            </a:r>
            <a:r>
              <a:rPr lang="en-US" sz="1600" dirty="0">
                <a:solidFill>
                  <a:schemeClr val="tx1"/>
                </a:solidFill>
              </a:rPr>
              <a:t>. </a:t>
            </a:r>
            <a:r>
              <a:rPr lang="en-US" sz="1600" dirty="0" smtClean="0">
                <a:solidFill>
                  <a:schemeClr val="tx1"/>
                </a:solidFill>
              </a:rPr>
              <a:t>Dr. Sumaira </a:t>
            </a:r>
            <a:r>
              <a:rPr lang="en-US" sz="1600" dirty="0" err="1" smtClean="0">
                <a:solidFill>
                  <a:schemeClr val="tx1"/>
                </a:solidFill>
              </a:rPr>
              <a:t>Nazir</a:t>
            </a:r>
            <a:endParaRPr lang="en-US" sz="1600" dirty="0" smtClean="0">
              <a:solidFill>
                <a:schemeClr val="tx1"/>
              </a:solidFill>
            </a:endParaRPr>
          </a:p>
          <a:p>
            <a:pPr>
              <a:defRPr/>
            </a:pPr>
            <a:r>
              <a:rPr lang="en-US" sz="1600" dirty="0" smtClean="0">
                <a:solidFill>
                  <a:schemeClr val="tx1"/>
                </a:solidFill>
              </a:rPr>
              <a:t>Assistant Professor</a:t>
            </a:r>
          </a:p>
          <a:p>
            <a:pPr>
              <a:defRPr/>
            </a:pPr>
            <a:r>
              <a:rPr lang="en-US" sz="1600" dirty="0" smtClean="0">
                <a:solidFill>
                  <a:schemeClr val="tx1"/>
                </a:solidFill>
              </a:rPr>
              <a:t>Department of Software Engineering</a:t>
            </a:r>
          </a:p>
          <a:p>
            <a:pPr>
              <a:defRPr/>
            </a:pPr>
            <a:r>
              <a:rPr lang="en-US" sz="1600" dirty="0" smtClean="0">
                <a:solidFill>
                  <a:schemeClr val="tx1"/>
                </a:solidFill>
              </a:rPr>
              <a:t>National University of Modern Languages Islamabad</a:t>
            </a:r>
            <a:endParaRPr lang="en-US" sz="1600" dirty="0">
              <a:solidFill>
                <a:schemeClr val="tx1"/>
              </a:solidFill>
            </a:endParaRPr>
          </a:p>
        </p:txBody>
      </p:sp>
    </p:spTree>
    <p:extLst>
      <p:ext uri="{BB962C8B-B14F-4D97-AF65-F5344CB8AC3E}">
        <p14:creationId xmlns:p14="http://schemas.microsoft.com/office/powerpoint/2010/main" val="2461678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F621F65-B7BE-4B1B-8A4D-34D27C89D961}"/>
              </a:ext>
            </a:extLst>
          </p:cNvPr>
          <p:cNvSpPr>
            <a:spLocks noGrp="1"/>
          </p:cNvSpPr>
          <p:nvPr>
            <p:ph idx="1"/>
          </p:nvPr>
        </p:nvSpPr>
        <p:spPr>
          <a:xfrm>
            <a:off x="504512" y="1530350"/>
            <a:ext cx="8953387" cy="4438650"/>
          </a:xfrm>
        </p:spPr>
        <p:txBody>
          <a:bodyPr>
            <a:normAutofit/>
          </a:bodyPr>
          <a:lstStyle/>
          <a:p>
            <a:pPr lvl="2" algn="just"/>
            <a:r>
              <a:rPr lang="en-US" sz="2800" dirty="0">
                <a:solidFill>
                  <a:schemeClr val="tx1"/>
                </a:solidFill>
              </a:rPr>
              <a:t>Damages paid to customers as compensation for late completion of the project, a result of management’s failure to recruit sufficient and appropriate team members.</a:t>
            </a:r>
          </a:p>
        </p:txBody>
      </p:sp>
      <p:sp>
        <p:nvSpPr>
          <p:cNvPr id="5" name="Title 1">
            <a:extLst>
              <a:ext uri="{FF2B5EF4-FFF2-40B4-BE49-F238E27FC236}">
                <a16:creationId xmlns="" xmlns:a16="http://schemas.microsoft.com/office/drawing/2014/main" id="{EDA72679-0F98-43B0-9C8E-609711DDE88A}"/>
              </a:ext>
            </a:extLst>
          </p:cNvPr>
          <p:cNvSpPr>
            <a:spLocks noGrp="1"/>
          </p:cNvSpPr>
          <p:nvPr>
            <p:ph type="title"/>
          </p:nvPr>
        </p:nvSpPr>
        <p:spPr>
          <a:xfrm>
            <a:off x="1414313" y="869950"/>
            <a:ext cx="8596668" cy="1320800"/>
          </a:xfrm>
        </p:spPr>
        <p:txBody>
          <a:bodyPr>
            <a:normAutofit/>
          </a:bodyPr>
          <a:lstStyle/>
          <a:p>
            <a:pPr algn="just"/>
            <a:r>
              <a:rPr lang="en-US" b="1" dirty="0">
                <a:solidFill>
                  <a:schemeClr val="tx1"/>
                </a:solidFill>
              </a:rPr>
              <a:t>Managerial </a:t>
            </a:r>
            <a:r>
              <a:rPr lang="en-US" b="1" dirty="0" smtClean="0">
                <a:solidFill>
                  <a:schemeClr val="tx1"/>
                </a:solidFill>
              </a:rPr>
              <a:t>Failure Costs Cont.</a:t>
            </a:r>
            <a:endParaRPr lang="en-US" b="1" dirty="0">
              <a:solidFill>
                <a:schemeClr val="tx1"/>
              </a:solidFill>
            </a:endParaRPr>
          </a:p>
        </p:txBody>
      </p:sp>
    </p:spTree>
    <p:extLst>
      <p:ext uri="{BB962C8B-B14F-4D97-AF65-F5344CB8AC3E}">
        <p14:creationId xmlns:p14="http://schemas.microsoft.com/office/powerpoint/2010/main" val="39604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F621F65-B7BE-4B1B-8A4D-34D27C89D961}"/>
              </a:ext>
            </a:extLst>
          </p:cNvPr>
          <p:cNvSpPr>
            <a:spLocks noGrp="1"/>
          </p:cNvSpPr>
          <p:nvPr>
            <p:ph idx="1"/>
          </p:nvPr>
        </p:nvSpPr>
        <p:spPr>
          <a:xfrm>
            <a:off x="449921" y="1626643"/>
            <a:ext cx="9130807" cy="4438650"/>
          </a:xfrm>
        </p:spPr>
        <p:txBody>
          <a:bodyPr>
            <a:normAutofit/>
          </a:bodyPr>
          <a:lstStyle/>
          <a:p>
            <a:pPr lvl="2" algn="just"/>
            <a:r>
              <a:rPr lang="en-US" sz="2800" i="1" dirty="0">
                <a:solidFill>
                  <a:schemeClr val="tx1"/>
                </a:solidFill>
              </a:rPr>
              <a:t>Domino effect</a:t>
            </a:r>
            <a:r>
              <a:rPr lang="en-US" sz="2800" dirty="0">
                <a:solidFill>
                  <a:schemeClr val="tx1"/>
                </a:solidFill>
              </a:rPr>
              <a:t>: damages to other projects performed by the same teams involved in the delayed projects. These damages should be considered managerial failure costs of the original project, whose scheduling problems interfered with the progress of other projects. </a:t>
            </a:r>
          </a:p>
        </p:txBody>
      </p:sp>
      <p:sp>
        <p:nvSpPr>
          <p:cNvPr id="5" name="Title 1">
            <a:extLst>
              <a:ext uri="{FF2B5EF4-FFF2-40B4-BE49-F238E27FC236}">
                <a16:creationId xmlns="" xmlns:a16="http://schemas.microsoft.com/office/drawing/2014/main" id="{EDA72679-0F98-43B0-9C8E-609711DDE88A}"/>
              </a:ext>
            </a:extLst>
          </p:cNvPr>
          <p:cNvSpPr>
            <a:spLocks noGrp="1"/>
          </p:cNvSpPr>
          <p:nvPr>
            <p:ph type="title"/>
          </p:nvPr>
        </p:nvSpPr>
        <p:spPr>
          <a:xfrm>
            <a:off x="1414313" y="869950"/>
            <a:ext cx="8596668" cy="1320800"/>
          </a:xfrm>
        </p:spPr>
        <p:txBody>
          <a:bodyPr>
            <a:normAutofit/>
          </a:bodyPr>
          <a:lstStyle/>
          <a:p>
            <a:pPr algn="just"/>
            <a:r>
              <a:rPr lang="en-US" b="1" dirty="0">
                <a:solidFill>
                  <a:schemeClr val="tx1"/>
                </a:solidFill>
              </a:rPr>
              <a:t>Managerial </a:t>
            </a:r>
            <a:r>
              <a:rPr lang="en-US" b="1" dirty="0" smtClean="0">
                <a:solidFill>
                  <a:schemeClr val="tx1"/>
                </a:solidFill>
              </a:rPr>
              <a:t>Failure Costs Cont.</a:t>
            </a:r>
            <a:endParaRPr lang="en-US" b="1" dirty="0">
              <a:solidFill>
                <a:schemeClr val="tx1"/>
              </a:solidFill>
            </a:endParaRPr>
          </a:p>
        </p:txBody>
      </p:sp>
    </p:spTree>
    <p:extLst>
      <p:ext uri="{BB962C8B-B14F-4D97-AF65-F5344CB8AC3E}">
        <p14:creationId xmlns:p14="http://schemas.microsoft.com/office/powerpoint/2010/main" val="136593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F25DB2-E10F-4A16-8D10-DFC59BC0A1F7}"/>
              </a:ext>
            </a:extLst>
          </p:cNvPr>
          <p:cNvSpPr>
            <a:spLocks noGrp="1"/>
          </p:cNvSpPr>
          <p:nvPr>
            <p:ph type="title"/>
          </p:nvPr>
        </p:nvSpPr>
        <p:spPr>
          <a:xfrm>
            <a:off x="1387016" y="295702"/>
            <a:ext cx="8057235" cy="1320800"/>
          </a:xfrm>
        </p:spPr>
        <p:txBody>
          <a:bodyPr>
            <a:normAutofit/>
          </a:bodyPr>
          <a:lstStyle/>
          <a:p>
            <a:pPr algn="just"/>
            <a:r>
              <a:rPr lang="en-US" b="1" dirty="0">
                <a:solidFill>
                  <a:schemeClr val="tx1"/>
                </a:solidFill>
              </a:rPr>
              <a:t>Managerial </a:t>
            </a:r>
            <a:r>
              <a:rPr lang="en-US" b="1" dirty="0" smtClean="0">
                <a:solidFill>
                  <a:schemeClr val="tx1"/>
                </a:solidFill>
              </a:rPr>
              <a:t>Control </a:t>
            </a:r>
            <a:r>
              <a:rPr lang="en-US" b="1" dirty="0">
                <a:solidFill>
                  <a:schemeClr val="tx1"/>
                </a:solidFill>
              </a:rPr>
              <a:t>O</a:t>
            </a:r>
            <a:r>
              <a:rPr lang="en-US" b="1" dirty="0" smtClean="0">
                <a:solidFill>
                  <a:schemeClr val="tx1"/>
                </a:solidFill>
              </a:rPr>
              <a:t>ver </a:t>
            </a:r>
            <a:r>
              <a:rPr lang="en-US" b="1" dirty="0">
                <a:solidFill>
                  <a:schemeClr val="tx1"/>
                </a:solidFill>
              </a:rPr>
              <a:t>the </a:t>
            </a:r>
            <a:r>
              <a:rPr lang="en-US" b="1" dirty="0" smtClean="0">
                <a:solidFill>
                  <a:schemeClr val="tx1"/>
                </a:solidFill>
              </a:rPr>
              <a:t>Cost </a:t>
            </a:r>
            <a:r>
              <a:rPr lang="en-US" b="1" dirty="0">
                <a:solidFill>
                  <a:schemeClr val="tx1"/>
                </a:solidFill>
              </a:rPr>
              <a:t>of </a:t>
            </a:r>
            <a:r>
              <a:rPr lang="en-US" b="1" dirty="0" smtClean="0">
                <a:solidFill>
                  <a:schemeClr val="tx1"/>
                </a:solidFill>
              </a:rPr>
              <a:t>Software </a:t>
            </a:r>
            <a:r>
              <a:rPr lang="en-US" b="1" dirty="0">
                <a:solidFill>
                  <a:schemeClr val="tx1"/>
                </a:solidFill>
              </a:rPr>
              <a:t>Q</a:t>
            </a:r>
            <a:r>
              <a:rPr lang="en-US" b="1" dirty="0" smtClean="0">
                <a:solidFill>
                  <a:schemeClr val="tx1"/>
                </a:solidFill>
              </a:rPr>
              <a:t>uality</a:t>
            </a:r>
            <a:endParaRPr lang="en-US" b="1" dirty="0">
              <a:solidFill>
                <a:schemeClr val="tx1"/>
              </a:solidFill>
            </a:endParaRPr>
          </a:p>
        </p:txBody>
      </p:sp>
      <p:sp>
        <p:nvSpPr>
          <p:cNvPr id="3" name="Content Placeholder 2">
            <a:extLst>
              <a:ext uri="{FF2B5EF4-FFF2-40B4-BE49-F238E27FC236}">
                <a16:creationId xmlns="" xmlns:a16="http://schemas.microsoft.com/office/drawing/2014/main" id="{BB10DFC6-7AC8-437D-B8E1-08654F96ACD8}"/>
              </a:ext>
            </a:extLst>
          </p:cNvPr>
          <p:cNvSpPr>
            <a:spLocks noGrp="1"/>
          </p:cNvSpPr>
          <p:nvPr>
            <p:ph idx="1"/>
          </p:nvPr>
        </p:nvSpPr>
        <p:spPr>
          <a:xfrm>
            <a:off x="1387016" y="1616502"/>
            <a:ext cx="8398429" cy="4023360"/>
          </a:xfrm>
        </p:spPr>
        <p:txBody>
          <a:bodyPr>
            <a:noAutofit/>
          </a:bodyPr>
          <a:lstStyle/>
          <a:p>
            <a:pPr algn="just"/>
            <a:r>
              <a:rPr lang="en-US" sz="2800" dirty="0">
                <a:solidFill>
                  <a:schemeClr val="tx1"/>
                </a:solidFill>
              </a:rPr>
              <a:t>is achieved by comparison of actual performance figures with:</a:t>
            </a:r>
          </a:p>
          <a:p>
            <a:pPr lvl="1" algn="just"/>
            <a:r>
              <a:rPr lang="en-US" sz="2800" dirty="0">
                <a:solidFill>
                  <a:schemeClr val="tx1"/>
                </a:solidFill>
              </a:rPr>
              <a:t>Control budgeted expenditures (for SQA prevention and appraisal activities)</a:t>
            </a:r>
          </a:p>
          <a:p>
            <a:pPr lvl="1" algn="just"/>
            <a:r>
              <a:rPr lang="en-US" sz="2800" dirty="0">
                <a:solidFill>
                  <a:schemeClr val="tx1"/>
                </a:solidFill>
              </a:rPr>
              <a:t>Previous year’s failure costs</a:t>
            </a:r>
          </a:p>
          <a:p>
            <a:pPr lvl="1" algn="just"/>
            <a:r>
              <a:rPr lang="en-US" sz="2800" dirty="0">
                <a:solidFill>
                  <a:schemeClr val="tx1"/>
                </a:solidFill>
              </a:rPr>
              <a:t>Previous project’s quality costs (control costs and failure costs)</a:t>
            </a:r>
          </a:p>
          <a:p>
            <a:pPr lvl="1" algn="just"/>
            <a:r>
              <a:rPr lang="en-US" sz="2800" dirty="0">
                <a:solidFill>
                  <a:schemeClr val="tx1"/>
                </a:solidFill>
              </a:rPr>
              <a:t>Other department’s quality costs (control costs and failure costs).</a:t>
            </a:r>
          </a:p>
        </p:txBody>
      </p:sp>
    </p:spTree>
    <p:extLst>
      <p:ext uri="{BB962C8B-B14F-4D97-AF65-F5344CB8AC3E}">
        <p14:creationId xmlns:p14="http://schemas.microsoft.com/office/powerpoint/2010/main" val="1081907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ctrTitle"/>
          </p:nvPr>
        </p:nvSpPr>
        <p:spPr>
          <a:xfrm>
            <a:off x="3001370" y="2189329"/>
            <a:ext cx="7772400" cy="1143000"/>
          </a:xfrm>
        </p:spPr>
        <p:txBody>
          <a:bodyPr/>
          <a:lstStyle/>
          <a:p>
            <a:r>
              <a:rPr lang="en-US" dirty="0">
                <a:solidFill>
                  <a:schemeClr val="tx1"/>
                </a:solidFill>
              </a:rPr>
              <a:t>Extended </a:t>
            </a:r>
            <a:r>
              <a:rPr lang="en-US" dirty="0" smtClean="0">
                <a:solidFill>
                  <a:schemeClr val="tx1"/>
                </a:solidFill>
              </a:rPr>
              <a:t>Model </a:t>
            </a:r>
            <a:r>
              <a:rPr lang="en-US" dirty="0">
                <a:solidFill>
                  <a:schemeClr val="tx1"/>
                </a:solidFill>
              </a:rPr>
              <a:t>for </a:t>
            </a:r>
            <a:r>
              <a:rPr lang="en-US" dirty="0" smtClean="0">
                <a:solidFill>
                  <a:schemeClr val="tx1"/>
                </a:solidFill>
              </a:rPr>
              <a:t/>
            </a:r>
            <a:br>
              <a:rPr lang="en-US" dirty="0" smtClean="0">
                <a:solidFill>
                  <a:schemeClr val="tx1"/>
                </a:solidFill>
              </a:rPr>
            </a:br>
            <a:r>
              <a:rPr lang="en-US" dirty="0" smtClean="0">
                <a:solidFill>
                  <a:schemeClr val="tx1"/>
                </a:solidFill>
              </a:rPr>
              <a:t>Cost </a:t>
            </a:r>
            <a:r>
              <a:rPr lang="en-US" dirty="0">
                <a:solidFill>
                  <a:schemeClr val="tx1"/>
                </a:solidFill>
              </a:rPr>
              <a:t>of </a:t>
            </a:r>
            <a:r>
              <a:rPr lang="en-US" dirty="0" smtClean="0">
                <a:solidFill>
                  <a:schemeClr val="tx1"/>
                </a:solidFill>
              </a:rPr>
              <a:t>Software Quality</a:t>
            </a:r>
            <a:endParaRPr lang="en-US" dirty="0">
              <a:solidFill>
                <a:schemeClr val="tx1"/>
              </a:solidFill>
            </a:endParaRPr>
          </a:p>
        </p:txBody>
      </p:sp>
    </p:spTree>
    <p:extLst>
      <p:ext uri="{BB962C8B-B14F-4D97-AF65-F5344CB8AC3E}">
        <p14:creationId xmlns:p14="http://schemas.microsoft.com/office/powerpoint/2010/main" val="445077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8BF2FB-FC35-43EB-BA77-A3228EA47211}"/>
              </a:ext>
            </a:extLst>
          </p:cNvPr>
          <p:cNvSpPr>
            <a:spLocks noGrp="1"/>
          </p:cNvSpPr>
          <p:nvPr>
            <p:ph type="title"/>
          </p:nvPr>
        </p:nvSpPr>
        <p:spPr>
          <a:xfrm>
            <a:off x="1414311" y="350292"/>
            <a:ext cx="8944339" cy="1320800"/>
          </a:xfrm>
        </p:spPr>
        <p:txBody>
          <a:bodyPr>
            <a:normAutofit/>
          </a:bodyPr>
          <a:lstStyle/>
          <a:p>
            <a:r>
              <a:rPr lang="en-US" b="1" dirty="0">
                <a:solidFill>
                  <a:schemeClr val="tx1"/>
                </a:solidFill>
              </a:rPr>
              <a:t>An </a:t>
            </a:r>
            <a:r>
              <a:rPr lang="en-US" b="1" dirty="0" smtClean="0">
                <a:solidFill>
                  <a:schemeClr val="tx1"/>
                </a:solidFill>
              </a:rPr>
              <a:t>Extended </a:t>
            </a:r>
            <a:r>
              <a:rPr lang="en-US" b="1" dirty="0">
                <a:solidFill>
                  <a:schemeClr val="tx1"/>
                </a:solidFill>
              </a:rPr>
              <a:t>M</a:t>
            </a:r>
            <a:r>
              <a:rPr lang="en-US" b="1" dirty="0" smtClean="0">
                <a:solidFill>
                  <a:schemeClr val="tx1"/>
                </a:solidFill>
              </a:rPr>
              <a:t>odel </a:t>
            </a:r>
            <a:r>
              <a:rPr lang="en-US" b="1" dirty="0">
                <a:solidFill>
                  <a:schemeClr val="tx1"/>
                </a:solidFill>
              </a:rPr>
              <a:t>for </a:t>
            </a:r>
            <a:r>
              <a:rPr lang="en-US" b="1" dirty="0" smtClean="0">
                <a:solidFill>
                  <a:schemeClr val="tx1"/>
                </a:solidFill>
              </a:rPr>
              <a:t>Cost </a:t>
            </a:r>
            <a:r>
              <a:rPr lang="en-US" b="1" dirty="0">
                <a:solidFill>
                  <a:schemeClr val="tx1"/>
                </a:solidFill>
              </a:rPr>
              <a:t>of </a:t>
            </a:r>
            <a:r>
              <a:rPr lang="en-US" b="1" dirty="0" smtClean="0">
                <a:solidFill>
                  <a:schemeClr val="tx1"/>
                </a:solidFill>
              </a:rPr>
              <a:t>Software </a:t>
            </a:r>
            <a:r>
              <a:rPr lang="en-US" b="1" dirty="0">
                <a:solidFill>
                  <a:schemeClr val="tx1"/>
                </a:solidFill>
              </a:rPr>
              <a:t>Q</a:t>
            </a:r>
            <a:r>
              <a:rPr lang="en-US" b="1" dirty="0" smtClean="0">
                <a:solidFill>
                  <a:schemeClr val="tx1"/>
                </a:solidFill>
              </a:rPr>
              <a:t>uality</a:t>
            </a:r>
            <a:endParaRPr lang="en-US" b="1" dirty="0">
              <a:solidFill>
                <a:schemeClr val="tx1"/>
              </a:solidFill>
            </a:endParaRPr>
          </a:p>
        </p:txBody>
      </p:sp>
      <p:sp>
        <p:nvSpPr>
          <p:cNvPr id="3" name="Content Placeholder 2">
            <a:extLst>
              <a:ext uri="{FF2B5EF4-FFF2-40B4-BE49-F238E27FC236}">
                <a16:creationId xmlns="" xmlns:a16="http://schemas.microsoft.com/office/drawing/2014/main" id="{5AE28F7A-B346-45F1-9C9B-99DF1EEE1C65}"/>
              </a:ext>
            </a:extLst>
          </p:cNvPr>
          <p:cNvSpPr>
            <a:spLocks noGrp="1"/>
          </p:cNvSpPr>
          <p:nvPr>
            <p:ph idx="1"/>
          </p:nvPr>
        </p:nvSpPr>
        <p:spPr>
          <a:xfrm>
            <a:off x="1414311" y="1846690"/>
            <a:ext cx="8596668" cy="3880773"/>
          </a:xfrm>
        </p:spPr>
        <p:txBody>
          <a:bodyPr/>
          <a:lstStyle/>
          <a:p>
            <a:pPr algn="just"/>
            <a:r>
              <a:rPr lang="en-US" sz="2400" dirty="0">
                <a:solidFill>
                  <a:schemeClr val="tx1"/>
                </a:solidFill>
              </a:rPr>
              <a:t>The </a:t>
            </a:r>
            <a:r>
              <a:rPr lang="en-US" sz="2400" i="1" dirty="0">
                <a:solidFill>
                  <a:schemeClr val="tx1"/>
                </a:solidFill>
              </a:rPr>
              <a:t>extended cost of software quality model</a:t>
            </a:r>
            <a:r>
              <a:rPr lang="en-US" sz="2400" dirty="0">
                <a:solidFill>
                  <a:schemeClr val="tx1"/>
                </a:solidFill>
              </a:rPr>
              <a:t>, extends the classic model to include management’s “contributions” to the total cost of software quality. </a:t>
            </a:r>
            <a:endParaRPr lang="en-US" sz="2400" dirty="0" smtClean="0">
              <a:solidFill>
                <a:schemeClr val="tx1"/>
              </a:solidFill>
            </a:endParaRPr>
          </a:p>
          <a:p>
            <a:pPr algn="just"/>
            <a:r>
              <a:rPr lang="en-US" sz="2400" dirty="0" smtClean="0">
                <a:solidFill>
                  <a:schemeClr val="tx1"/>
                </a:solidFill>
              </a:rPr>
              <a:t>According </a:t>
            </a:r>
            <a:r>
              <a:rPr lang="en-US" sz="2400" dirty="0">
                <a:solidFill>
                  <a:schemeClr val="tx1"/>
                </a:solidFill>
              </a:rPr>
              <a:t>to the extended model, two subclasses are added to complete the model’s coverage: managerial preparation and control costs, and managerial failure costs.</a:t>
            </a:r>
          </a:p>
        </p:txBody>
      </p:sp>
    </p:spTree>
    <p:extLst>
      <p:ext uri="{BB962C8B-B14F-4D97-AF65-F5344CB8AC3E}">
        <p14:creationId xmlns:p14="http://schemas.microsoft.com/office/powerpoint/2010/main" val="2869669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 xmlns:a16="http://schemas.microsoft.com/office/drawing/2014/main" id="{D903248E-D11B-4C2A-93D6-95D191B3C196}"/>
              </a:ext>
            </a:extLst>
          </p:cNvPr>
          <p:cNvGraphicFramePr>
            <a:graphicFrameLocks noGrp="1"/>
          </p:cNvGraphicFramePr>
          <p:nvPr>
            <p:ph idx="1"/>
            <p:extLst>
              <p:ext uri="{D42A27DB-BD31-4B8C-83A1-F6EECF244321}">
                <p14:modId xmlns:p14="http://schemas.microsoft.com/office/powerpoint/2010/main" val="3110736678"/>
              </p:ext>
            </p:extLst>
          </p:nvPr>
        </p:nvGraphicFramePr>
        <p:xfrm>
          <a:off x="1285165" y="1704453"/>
          <a:ext cx="8582166" cy="44021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 xmlns:a16="http://schemas.microsoft.com/office/drawing/2014/main" id="{538BF2FB-FC35-43EB-BA77-A3228EA47211}"/>
              </a:ext>
            </a:extLst>
          </p:cNvPr>
          <p:cNvSpPr>
            <a:spLocks noGrp="1"/>
          </p:cNvSpPr>
          <p:nvPr>
            <p:ph type="title"/>
          </p:nvPr>
        </p:nvSpPr>
        <p:spPr>
          <a:xfrm>
            <a:off x="1414311" y="350292"/>
            <a:ext cx="8944339" cy="1320800"/>
          </a:xfrm>
        </p:spPr>
        <p:txBody>
          <a:bodyPr>
            <a:normAutofit/>
          </a:bodyPr>
          <a:lstStyle/>
          <a:p>
            <a:r>
              <a:rPr lang="en-US" b="1" dirty="0">
                <a:solidFill>
                  <a:schemeClr val="tx1"/>
                </a:solidFill>
              </a:rPr>
              <a:t>An </a:t>
            </a:r>
            <a:r>
              <a:rPr lang="en-US" b="1" dirty="0" smtClean="0">
                <a:solidFill>
                  <a:schemeClr val="tx1"/>
                </a:solidFill>
              </a:rPr>
              <a:t>Extended </a:t>
            </a:r>
            <a:r>
              <a:rPr lang="en-US" b="1" dirty="0">
                <a:solidFill>
                  <a:schemeClr val="tx1"/>
                </a:solidFill>
              </a:rPr>
              <a:t>M</a:t>
            </a:r>
            <a:r>
              <a:rPr lang="en-US" b="1" dirty="0" smtClean="0">
                <a:solidFill>
                  <a:schemeClr val="tx1"/>
                </a:solidFill>
              </a:rPr>
              <a:t>odel </a:t>
            </a:r>
            <a:r>
              <a:rPr lang="en-US" b="1" dirty="0">
                <a:solidFill>
                  <a:schemeClr val="tx1"/>
                </a:solidFill>
              </a:rPr>
              <a:t>for </a:t>
            </a:r>
            <a:r>
              <a:rPr lang="en-US" b="1" dirty="0" smtClean="0">
                <a:solidFill>
                  <a:schemeClr val="tx1"/>
                </a:solidFill>
              </a:rPr>
              <a:t>Cost </a:t>
            </a:r>
            <a:r>
              <a:rPr lang="en-US" b="1" dirty="0">
                <a:solidFill>
                  <a:schemeClr val="tx1"/>
                </a:solidFill>
              </a:rPr>
              <a:t>of </a:t>
            </a:r>
            <a:r>
              <a:rPr lang="en-US" b="1" dirty="0" smtClean="0">
                <a:solidFill>
                  <a:schemeClr val="tx1"/>
                </a:solidFill>
              </a:rPr>
              <a:t>Software Quality Cont.</a:t>
            </a:r>
            <a:endParaRPr lang="en-US" b="1" dirty="0">
              <a:solidFill>
                <a:schemeClr val="tx1"/>
              </a:solidFill>
            </a:endParaRPr>
          </a:p>
        </p:txBody>
      </p:sp>
    </p:spTree>
    <p:extLst>
      <p:ext uri="{BB962C8B-B14F-4D97-AF65-F5344CB8AC3E}">
        <p14:creationId xmlns:p14="http://schemas.microsoft.com/office/powerpoint/2010/main" val="1017407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D37E2F-361C-46F4-BD07-2D803DB23F9E}"/>
              </a:ext>
            </a:extLst>
          </p:cNvPr>
          <p:cNvSpPr>
            <a:spLocks noGrp="1"/>
          </p:cNvSpPr>
          <p:nvPr>
            <p:ph type="title"/>
          </p:nvPr>
        </p:nvSpPr>
        <p:spPr>
          <a:xfrm>
            <a:off x="1373370" y="350293"/>
            <a:ext cx="8596668" cy="1320800"/>
          </a:xfrm>
        </p:spPr>
        <p:txBody>
          <a:bodyPr>
            <a:normAutofit/>
          </a:bodyPr>
          <a:lstStyle/>
          <a:p>
            <a:r>
              <a:rPr lang="en-US" b="1" dirty="0">
                <a:solidFill>
                  <a:schemeClr val="tx1"/>
                </a:solidFill>
              </a:rPr>
              <a:t>Managerial </a:t>
            </a:r>
            <a:r>
              <a:rPr lang="en-US" b="1" dirty="0" smtClean="0">
                <a:solidFill>
                  <a:schemeClr val="tx1"/>
                </a:solidFill>
              </a:rPr>
              <a:t>Preparation </a:t>
            </a:r>
            <a:r>
              <a:rPr lang="en-US" b="1" dirty="0">
                <a:solidFill>
                  <a:schemeClr val="tx1"/>
                </a:solidFill>
              </a:rPr>
              <a:t>and </a:t>
            </a:r>
            <a:r>
              <a:rPr lang="en-US" b="1" dirty="0" smtClean="0">
                <a:solidFill>
                  <a:schemeClr val="tx1"/>
                </a:solidFill>
              </a:rPr>
              <a:t>Control </a:t>
            </a:r>
            <a:r>
              <a:rPr lang="en-US" b="1" dirty="0">
                <a:solidFill>
                  <a:schemeClr val="tx1"/>
                </a:solidFill>
              </a:rPr>
              <a:t>C</a:t>
            </a:r>
            <a:r>
              <a:rPr lang="en-US" b="1" dirty="0" smtClean="0">
                <a:solidFill>
                  <a:schemeClr val="tx1"/>
                </a:solidFill>
              </a:rPr>
              <a:t>osts</a:t>
            </a:r>
            <a:endParaRPr lang="en-US" dirty="0">
              <a:solidFill>
                <a:schemeClr val="tx1"/>
              </a:solidFill>
            </a:endParaRPr>
          </a:p>
        </p:txBody>
      </p:sp>
      <p:sp>
        <p:nvSpPr>
          <p:cNvPr id="3" name="Content Placeholder 2">
            <a:extLst>
              <a:ext uri="{FF2B5EF4-FFF2-40B4-BE49-F238E27FC236}">
                <a16:creationId xmlns="" xmlns:a16="http://schemas.microsoft.com/office/drawing/2014/main" id="{F59BCEDC-C5D1-42CB-8414-D9DBEA47ECB0}"/>
              </a:ext>
            </a:extLst>
          </p:cNvPr>
          <p:cNvSpPr>
            <a:spLocks noGrp="1"/>
          </p:cNvSpPr>
          <p:nvPr>
            <p:ph idx="1"/>
          </p:nvPr>
        </p:nvSpPr>
        <p:spPr>
          <a:xfrm>
            <a:off x="963937" y="1671093"/>
            <a:ext cx="8596668" cy="3880773"/>
          </a:xfrm>
        </p:spPr>
        <p:txBody>
          <a:bodyPr>
            <a:normAutofit/>
          </a:bodyPr>
          <a:lstStyle/>
          <a:p>
            <a:pPr lvl="1" algn="just"/>
            <a:r>
              <a:rPr lang="en-US" sz="2800" dirty="0">
                <a:solidFill>
                  <a:schemeClr val="tx1"/>
                </a:solidFill>
              </a:rPr>
              <a:t>Costs of carrying out contract reviews (proposal draft and contract draft reviews).</a:t>
            </a:r>
          </a:p>
          <a:p>
            <a:pPr lvl="1" algn="just"/>
            <a:r>
              <a:rPr lang="en-US" sz="2800" dirty="0">
                <a:solidFill>
                  <a:schemeClr val="tx1"/>
                </a:solidFill>
              </a:rPr>
              <a:t>Costs of preparing project plans, including quality plans and their review.</a:t>
            </a:r>
          </a:p>
          <a:p>
            <a:pPr lvl="1" algn="just"/>
            <a:r>
              <a:rPr lang="en-US" sz="2800" dirty="0">
                <a:solidFill>
                  <a:schemeClr val="tx1"/>
                </a:solidFill>
              </a:rPr>
              <a:t>Costs of periodic updating of project and quality plans.</a:t>
            </a:r>
          </a:p>
        </p:txBody>
      </p:sp>
    </p:spTree>
    <p:extLst>
      <p:ext uri="{BB962C8B-B14F-4D97-AF65-F5344CB8AC3E}">
        <p14:creationId xmlns:p14="http://schemas.microsoft.com/office/powerpoint/2010/main" val="1149768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59BCEDC-C5D1-42CB-8414-D9DBEA47ECB0}"/>
              </a:ext>
            </a:extLst>
          </p:cNvPr>
          <p:cNvSpPr>
            <a:spLocks noGrp="1"/>
          </p:cNvSpPr>
          <p:nvPr>
            <p:ph idx="1"/>
          </p:nvPr>
        </p:nvSpPr>
        <p:spPr>
          <a:xfrm>
            <a:off x="922994" y="1792100"/>
            <a:ext cx="8596668" cy="3880773"/>
          </a:xfrm>
        </p:spPr>
        <p:txBody>
          <a:bodyPr>
            <a:normAutofit/>
          </a:bodyPr>
          <a:lstStyle/>
          <a:p>
            <a:pPr lvl="1" algn="just"/>
            <a:r>
              <a:rPr lang="en-US" sz="2800" dirty="0">
                <a:solidFill>
                  <a:schemeClr val="tx1"/>
                </a:solidFill>
              </a:rPr>
              <a:t>Costs of performing regular progress control of internal software development efforts.</a:t>
            </a:r>
          </a:p>
          <a:p>
            <a:pPr lvl="1" algn="just"/>
            <a:r>
              <a:rPr lang="en-US" sz="2800" dirty="0">
                <a:solidFill>
                  <a:schemeClr val="tx1"/>
                </a:solidFill>
              </a:rPr>
              <a:t>Costs of performing regular progress control of external participants’ contributions to the project.</a:t>
            </a:r>
          </a:p>
        </p:txBody>
      </p:sp>
      <p:sp>
        <p:nvSpPr>
          <p:cNvPr id="5" name="Title 1">
            <a:extLst>
              <a:ext uri="{FF2B5EF4-FFF2-40B4-BE49-F238E27FC236}">
                <a16:creationId xmlns="" xmlns:a16="http://schemas.microsoft.com/office/drawing/2014/main" id="{CCD37E2F-361C-46F4-BD07-2D803DB23F9E}"/>
              </a:ext>
            </a:extLst>
          </p:cNvPr>
          <p:cNvSpPr>
            <a:spLocks noGrp="1"/>
          </p:cNvSpPr>
          <p:nvPr>
            <p:ph type="title"/>
          </p:nvPr>
        </p:nvSpPr>
        <p:spPr>
          <a:xfrm>
            <a:off x="1373370" y="350293"/>
            <a:ext cx="8596668" cy="1320800"/>
          </a:xfrm>
        </p:spPr>
        <p:txBody>
          <a:bodyPr>
            <a:normAutofit/>
          </a:bodyPr>
          <a:lstStyle/>
          <a:p>
            <a:r>
              <a:rPr lang="en-US" b="1" dirty="0">
                <a:solidFill>
                  <a:schemeClr val="tx1"/>
                </a:solidFill>
              </a:rPr>
              <a:t>Managerial </a:t>
            </a:r>
            <a:r>
              <a:rPr lang="en-US" b="1" dirty="0" smtClean="0">
                <a:solidFill>
                  <a:schemeClr val="tx1"/>
                </a:solidFill>
              </a:rPr>
              <a:t>Preparation </a:t>
            </a:r>
            <a:r>
              <a:rPr lang="en-US" b="1" dirty="0">
                <a:solidFill>
                  <a:schemeClr val="tx1"/>
                </a:solidFill>
              </a:rPr>
              <a:t>and </a:t>
            </a:r>
            <a:r>
              <a:rPr lang="en-US" b="1" dirty="0" smtClean="0">
                <a:solidFill>
                  <a:schemeClr val="tx1"/>
                </a:solidFill>
              </a:rPr>
              <a:t>Control Costs Cont.</a:t>
            </a:r>
            <a:endParaRPr lang="en-US" dirty="0">
              <a:solidFill>
                <a:schemeClr val="tx1"/>
              </a:solidFill>
            </a:endParaRPr>
          </a:p>
        </p:txBody>
      </p:sp>
    </p:spTree>
    <p:extLst>
      <p:ext uri="{BB962C8B-B14F-4D97-AF65-F5344CB8AC3E}">
        <p14:creationId xmlns:p14="http://schemas.microsoft.com/office/powerpoint/2010/main" val="2493963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A72679-0F98-43B0-9C8E-609711DDE88A}"/>
              </a:ext>
            </a:extLst>
          </p:cNvPr>
          <p:cNvSpPr>
            <a:spLocks noGrp="1"/>
          </p:cNvSpPr>
          <p:nvPr>
            <p:ph type="title"/>
          </p:nvPr>
        </p:nvSpPr>
        <p:spPr>
          <a:xfrm>
            <a:off x="1414313" y="869950"/>
            <a:ext cx="8596668" cy="1320800"/>
          </a:xfrm>
        </p:spPr>
        <p:txBody>
          <a:bodyPr>
            <a:normAutofit/>
          </a:bodyPr>
          <a:lstStyle/>
          <a:p>
            <a:pPr algn="just"/>
            <a:r>
              <a:rPr lang="en-US" b="1" dirty="0">
                <a:solidFill>
                  <a:schemeClr val="tx1"/>
                </a:solidFill>
              </a:rPr>
              <a:t>Managerial </a:t>
            </a:r>
            <a:r>
              <a:rPr lang="en-US" b="1" dirty="0" smtClean="0">
                <a:solidFill>
                  <a:schemeClr val="tx1"/>
                </a:solidFill>
              </a:rPr>
              <a:t>Failure </a:t>
            </a:r>
            <a:r>
              <a:rPr lang="en-US" b="1" dirty="0">
                <a:solidFill>
                  <a:schemeClr val="tx1"/>
                </a:solidFill>
              </a:rPr>
              <a:t>C</a:t>
            </a:r>
            <a:r>
              <a:rPr lang="en-US" b="1" dirty="0" smtClean="0">
                <a:solidFill>
                  <a:schemeClr val="tx1"/>
                </a:solidFill>
              </a:rPr>
              <a:t>osts</a:t>
            </a:r>
            <a:endParaRPr lang="en-US" b="1" dirty="0">
              <a:solidFill>
                <a:schemeClr val="tx1"/>
              </a:solidFill>
            </a:endParaRPr>
          </a:p>
        </p:txBody>
      </p:sp>
      <p:sp>
        <p:nvSpPr>
          <p:cNvPr id="3" name="Content Placeholder 2">
            <a:extLst>
              <a:ext uri="{FF2B5EF4-FFF2-40B4-BE49-F238E27FC236}">
                <a16:creationId xmlns="" xmlns:a16="http://schemas.microsoft.com/office/drawing/2014/main" id="{9F621F65-B7BE-4B1B-8A4D-34D27C89D961}"/>
              </a:ext>
            </a:extLst>
          </p:cNvPr>
          <p:cNvSpPr>
            <a:spLocks noGrp="1"/>
          </p:cNvSpPr>
          <p:nvPr>
            <p:ph idx="1"/>
          </p:nvPr>
        </p:nvSpPr>
        <p:spPr>
          <a:xfrm>
            <a:off x="896203" y="1733550"/>
            <a:ext cx="8684525" cy="5124450"/>
          </a:xfrm>
        </p:spPr>
        <p:txBody>
          <a:bodyPr>
            <a:normAutofit/>
          </a:bodyPr>
          <a:lstStyle/>
          <a:p>
            <a:pPr lvl="1" algn="just"/>
            <a:r>
              <a:rPr lang="en-US" sz="2800" dirty="0">
                <a:solidFill>
                  <a:schemeClr val="tx1"/>
                </a:solidFill>
              </a:rPr>
              <a:t>Managerial failure costs can be incurred throughout the entire course of software development, beginning in the pre-project stage. </a:t>
            </a:r>
          </a:p>
        </p:txBody>
      </p:sp>
    </p:spTree>
    <p:extLst>
      <p:ext uri="{BB962C8B-B14F-4D97-AF65-F5344CB8AC3E}">
        <p14:creationId xmlns:p14="http://schemas.microsoft.com/office/powerpoint/2010/main" val="187632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F621F65-B7BE-4B1B-8A4D-34D27C89D961}"/>
              </a:ext>
            </a:extLst>
          </p:cNvPr>
          <p:cNvSpPr>
            <a:spLocks noGrp="1"/>
          </p:cNvSpPr>
          <p:nvPr>
            <p:ph idx="1"/>
          </p:nvPr>
        </p:nvSpPr>
        <p:spPr>
          <a:xfrm>
            <a:off x="927593" y="1653938"/>
            <a:ext cx="8735022" cy="4438650"/>
          </a:xfrm>
        </p:spPr>
        <p:txBody>
          <a:bodyPr>
            <a:noAutofit/>
          </a:bodyPr>
          <a:lstStyle/>
          <a:p>
            <a:pPr lvl="1" algn="just"/>
            <a:r>
              <a:rPr lang="en-US" sz="2800" dirty="0">
                <a:solidFill>
                  <a:schemeClr val="tx1"/>
                </a:solidFill>
              </a:rPr>
              <a:t>Typical managerial failure costs include:</a:t>
            </a:r>
          </a:p>
          <a:p>
            <a:pPr lvl="2" algn="just"/>
            <a:r>
              <a:rPr lang="en-US" sz="2800" dirty="0">
                <a:solidFill>
                  <a:schemeClr val="tx1"/>
                </a:solidFill>
              </a:rPr>
              <a:t>Unplanned costs for professional and other resources, resulting from underestimation of the resources upon which the submitted proposals are based.</a:t>
            </a:r>
          </a:p>
        </p:txBody>
      </p:sp>
      <p:sp>
        <p:nvSpPr>
          <p:cNvPr id="5" name="Title 1">
            <a:extLst>
              <a:ext uri="{FF2B5EF4-FFF2-40B4-BE49-F238E27FC236}">
                <a16:creationId xmlns="" xmlns:a16="http://schemas.microsoft.com/office/drawing/2014/main" id="{EDA72679-0F98-43B0-9C8E-609711DDE88A}"/>
              </a:ext>
            </a:extLst>
          </p:cNvPr>
          <p:cNvSpPr>
            <a:spLocks noGrp="1"/>
          </p:cNvSpPr>
          <p:nvPr>
            <p:ph type="title"/>
          </p:nvPr>
        </p:nvSpPr>
        <p:spPr>
          <a:xfrm>
            <a:off x="1414313" y="869950"/>
            <a:ext cx="8596668" cy="1320800"/>
          </a:xfrm>
        </p:spPr>
        <p:txBody>
          <a:bodyPr>
            <a:normAutofit/>
          </a:bodyPr>
          <a:lstStyle/>
          <a:p>
            <a:pPr algn="just"/>
            <a:r>
              <a:rPr lang="en-US" b="1" dirty="0">
                <a:solidFill>
                  <a:schemeClr val="tx1"/>
                </a:solidFill>
              </a:rPr>
              <a:t>Managerial </a:t>
            </a:r>
            <a:r>
              <a:rPr lang="en-US" b="1" dirty="0" smtClean="0">
                <a:solidFill>
                  <a:schemeClr val="tx1"/>
                </a:solidFill>
              </a:rPr>
              <a:t>Failure Costs Cont.</a:t>
            </a:r>
            <a:endParaRPr lang="en-US" b="1" dirty="0">
              <a:solidFill>
                <a:schemeClr val="tx1"/>
              </a:solidFill>
            </a:endParaRPr>
          </a:p>
        </p:txBody>
      </p:sp>
    </p:spTree>
    <p:extLst>
      <p:ext uri="{BB962C8B-B14F-4D97-AF65-F5344CB8AC3E}">
        <p14:creationId xmlns:p14="http://schemas.microsoft.com/office/powerpoint/2010/main" val="1141590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F621F65-B7BE-4B1B-8A4D-34D27C89D961}"/>
              </a:ext>
            </a:extLst>
          </p:cNvPr>
          <p:cNvSpPr>
            <a:spLocks noGrp="1"/>
          </p:cNvSpPr>
          <p:nvPr>
            <p:ph idx="1"/>
          </p:nvPr>
        </p:nvSpPr>
        <p:spPr>
          <a:xfrm>
            <a:off x="463569" y="1667586"/>
            <a:ext cx="9103512" cy="4438650"/>
          </a:xfrm>
        </p:spPr>
        <p:txBody>
          <a:bodyPr>
            <a:noAutofit/>
          </a:bodyPr>
          <a:lstStyle/>
          <a:p>
            <a:pPr lvl="2" algn="just"/>
            <a:r>
              <a:rPr lang="en-US" sz="2800" dirty="0">
                <a:solidFill>
                  <a:schemeClr val="tx1"/>
                </a:solidFill>
              </a:rPr>
              <a:t>Damages paid to customers as compensation for late completion of the project, a result of the unrealistic schedule presented in the company’s proposal.</a:t>
            </a:r>
          </a:p>
        </p:txBody>
      </p:sp>
      <p:sp>
        <p:nvSpPr>
          <p:cNvPr id="5" name="Title 1">
            <a:extLst>
              <a:ext uri="{FF2B5EF4-FFF2-40B4-BE49-F238E27FC236}">
                <a16:creationId xmlns="" xmlns:a16="http://schemas.microsoft.com/office/drawing/2014/main" id="{EDA72679-0F98-43B0-9C8E-609711DDE88A}"/>
              </a:ext>
            </a:extLst>
          </p:cNvPr>
          <p:cNvSpPr>
            <a:spLocks noGrp="1"/>
          </p:cNvSpPr>
          <p:nvPr>
            <p:ph type="title"/>
          </p:nvPr>
        </p:nvSpPr>
        <p:spPr>
          <a:xfrm>
            <a:off x="1414313" y="869950"/>
            <a:ext cx="8596668" cy="1320800"/>
          </a:xfrm>
        </p:spPr>
        <p:txBody>
          <a:bodyPr>
            <a:normAutofit/>
          </a:bodyPr>
          <a:lstStyle/>
          <a:p>
            <a:pPr algn="just"/>
            <a:r>
              <a:rPr lang="en-US" b="1" dirty="0">
                <a:solidFill>
                  <a:schemeClr val="tx1"/>
                </a:solidFill>
              </a:rPr>
              <a:t>Managerial </a:t>
            </a:r>
            <a:r>
              <a:rPr lang="en-US" b="1" dirty="0" smtClean="0">
                <a:solidFill>
                  <a:schemeClr val="tx1"/>
                </a:solidFill>
              </a:rPr>
              <a:t>Failure Costs Cont.</a:t>
            </a:r>
            <a:endParaRPr lang="en-US" b="1" dirty="0">
              <a:solidFill>
                <a:schemeClr val="tx1"/>
              </a:solidFill>
            </a:endParaRPr>
          </a:p>
        </p:txBody>
      </p:sp>
    </p:spTree>
    <p:extLst>
      <p:ext uri="{BB962C8B-B14F-4D97-AF65-F5344CB8AC3E}">
        <p14:creationId xmlns:p14="http://schemas.microsoft.com/office/powerpoint/2010/main" val="2280101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F44E19-6F9C-40C6-8F6B-82886B90190C}">
  <ds:schemaRefs>
    <ds:schemaRef ds:uri="http://schemas.microsoft.com/sharepoint/v3/contenttype/forms"/>
  </ds:schemaRefs>
</ds:datastoreItem>
</file>

<file path=customXml/itemProps2.xml><?xml version="1.0" encoding="utf-8"?>
<ds:datastoreItem xmlns:ds="http://schemas.openxmlformats.org/officeDocument/2006/customXml" ds:itemID="{4505DA89-9689-4EB7-83A3-32913C232C3C}">
  <ds:schemaRefs>
    <ds:schemaRef ds:uri="http://purl.org/dc/dcmitype/"/>
    <ds:schemaRef ds:uri="http://schemas.microsoft.com/office/2006/documentManagement/types"/>
    <ds:schemaRef ds:uri="http://schemas.openxmlformats.org/package/2006/metadata/core-properties"/>
    <ds:schemaRef ds:uri="16c05727-aa75-4e4a-9b5f-8a80a1165891"/>
    <ds:schemaRef ds:uri="http://www.w3.org/XML/1998/namespace"/>
    <ds:schemaRef ds:uri="http://purl.org/dc/terms/"/>
    <ds:schemaRef ds:uri="http://purl.org/dc/elements/1.1/"/>
    <ds:schemaRef ds:uri="http://schemas.microsoft.com/office/infopath/2007/PartnerControls"/>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A70FA373-FC71-43C5-B962-D433940CCD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422</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Extended Model for Cost of Software Quality</vt:lpstr>
      <vt:lpstr>Extended Model for  Cost of Software Quality</vt:lpstr>
      <vt:lpstr>An Extended Model for Cost of Software Quality</vt:lpstr>
      <vt:lpstr>An Extended Model for Cost of Software Quality Cont.</vt:lpstr>
      <vt:lpstr>Managerial Preparation and Control Costs</vt:lpstr>
      <vt:lpstr>Managerial Preparation and Control Costs Cont.</vt:lpstr>
      <vt:lpstr>Managerial Failure Costs</vt:lpstr>
      <vt:lpstr>Managerial Failure Costs Cont.</vt:lpstr>
      <vt:lpstr>Managerial Failure Costs Cont.</vt:lpstr>
      <vt:lpstr>Managerial Failure Costs Cont.</vt:lpstr>
      <vt:lpstr>Managerial Failure Costs Cont.</vt:lpstr>
      <vt:lpstr>Managerial Control Over the Cost of Software Quality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2020-10-12T15:52:37Z</dcterms:created>
  <dcterms:modified xsi:type="dcterms:W3CDTF">2023-10-24T08:13:34Z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