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4" r:id="rId4"/>
  </p:sldMasterIdLst>
  <p:notesMasterIdLst>
    <p:notesMasterId r:id="rId21"/>
  </p:notesMasterIdLst>
  <p:handoutMasterIdLst>
    <p:handoutMasterId r:id="rId22"/>
  </p:handoutMasterIdLst>
  <p:sldIdLst>
    <p:sldId id="267" r:id="rId5"/>
    <p:sldId id="330" r:id="rId6"/>
    <p:sldId id="331" r:id="rId7"/>
    <p:sldId id="332" r:id="rId8"/>
    <p:sldId id="334" r:id="rId9"/>
    <p:sldId id="335" r:id="rId10"/>
    <p:sldId id="336" r:id="rId11"/>
    <p:sldId id="370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/cQ/+MnxWD5NMvqTc+gW4A==" hashData="wVbZC5b8fnuy4MgijyAEesy4JVNiYUq4pyOAaY+8NfM2auqptZZ5BUA5vFpCqrtGP4rv5bZLQLOnc0Yz2Wregw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06799F8-075E-4A3A-A7F6-7FBC6576F1A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22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AA630A-93BD-4101-8006-44B942ED5AC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A8098A04-6963-4F0E-BD32-EC5BFE52FB31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Setting quality goals for the project </a:t>
          </a:r>
          <a:endParaRPr lang="en-MY" dirty="0">
            <a:solidFill>
              <a:schemeClr val="tx1"/>
            </a:solidFill>
          </a:endParaRPr>
        </a:p>
      </dgm:t>
    </dgm:pt>
    <dgm:pt modelId="{AE273C2D-C249-492C-8A84-4D93B08CCAFB}" type="parTrans" cxnId="{4625BB98-E48F-4A66-89A5-7D47066D3913}">
      <dgm:prSet/>
      <dgm:spPr/>
      <dgm:t>
        <a:bodyPr/>
        <a:lstStyle/>
        <a:p>
          <a:endParaRPr lang="en-MY"/>
        </a:p>
      </dgm:t>
    </dgm:pt>
    <dgm:pt modelId="{9FC6B357-A3EF-46F8-A083-574BBAC6F617}" type="sibTrans" cxnId="{4625BB98-E48F-4A66-89A5-7D47066D3913}">
      <dgm:prSet/>
      <dgm:spPr/>
      <dgm:t>
        <a:bodyPr/>
        <a:lstStyle/>
        <a:p>
          <a:endParaRPr lang="en-MY"/>
        </a:p>
      </dgm:t>
    </dgm:pt>
    <dgm:pt modelId="{5F47F364-485F-4CF3-8623-0B6DD77F2F8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Establishing and enforcing a quality policy</a:t>
          </a:r>
          <a:endParaRPr lang="en-MY" dirty="0">
            <a:solidFill>
              <a:schemeClr val="tx1"/>
            </a:solidFill>
          </a:endParaRPr>
        </a:p>
      </dgm:t>
    </dgm:pt>
    <dgm:pt modelId="{5DFEF910-4F76-419E-B981-5C2677C41589}" type="parTrans" cxnId="{B8B9EC34-7A0C-4A38-944B-1C97FF860A8C}">
      <dgm:prSet/>
      <dgm:spPr/>
      <dgm:t>
        <a:bodyPr/>
        <a:lstStyle/>
        <a:p>
          <a:endParaRPr lang="en-MY"/>
        </a:p>
      </dgm:t>
    </dgm:pt>
    <dgm:pt modelId="{331FDB62-1DAB-4D97-B99C-34EED62F634E}" type="sibTrans" cxnId="{B8B9EC34-7A0C-4A38-944B-1C97FF860A8C}">
      <dgm:prSet/>
      <dgm:spPr/>
      <dgm:t>
        <a:bodyPr/>
        <a:lstStyle/>
        <a:p>
          <a:endParaRPr lang="en-MY"/>
        </a:p>
      </dgm:t>
    </dgm:pt>
    <dgm:pt modelId="{0B192461-8AAC-421C-97EE-CF98B90FCC0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Developing project quality plan</a:t>
          </a:r>
          <a:endParaRPr lang="en-MY" dirty="0">
            <a:solidFill>
              <a:schemeClr val="tx1"/>
            </a:solidFill>
          </a:endParaRPr>
        </a:p>
      </dgm:t>
    </dgm:pt>
    <dgm:pt modelId="{ACD866FD-0AB9-476C-B3DB-AD554D0E6CC5}" type="parTrans" cxnId="{12D264B0-B526-4BAE-915F-1FA239CD9C0E}">
      <dgm:prSet/>
      <dgm:spPr/>
      <dgm:t>
        <a:bodyPr/>
        <a:lstStyle/>
        <a:p>
          <a:endParaRPr lang="en-MY"/>
        </a:p>
      </dgm:t>
    </dgm:pt>
    <dgm:pt modelId="{AA11F99D-9E23-44ED-96E1-F46D4DAAA5BD}" type="sibTrans" cxnId="{12D264B0-B526-4BAE-915F-1FA239CD9C0E}">
      <dgm:prSet/>
      <dgm:spPr/>
      <dgm:t>
        <a:bodyPr/>
        <a:lstStyle/>
        <a:p>
          <a:endParaRPr lang="en-MY"/>
        </a:p>
      </dgm:t>
    </dgm:pt>
    <dgm:pt modelId="{BCE16028-1D34-4D5F-AB1B-E8BC0611B353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Establishing the use </a:t>
          </a:r>
          <a:r>
            <a:rPr lang="en-US" dirty="0" smtClean="0">
              <a:solidFill>
                <a:schemeClr val="tx1"/>
              </a:solidFill>
            </a:rPr>
            <a:t>of standards </a:t>
          </a:r>
          <a:r>
            <a:rPr lang="en-US" dirty="0">
              <a:solidFill>
                <a:schemeClr val="tx1"/>
              </a:solidFill>
            </a:rPr>
            <a:t>and procedures</a:t>
          </a:r>
          <a:endParaRPr lang="en-MY" dirty="0">
            <a:solidFill>
              <a:schemeClr val="tx1"/>
            </a:solidFill>
          </a:endParaRPr>
        </a:p>
      </dgm:t>
    </dgm:pt>
    <dgm:pt modelId="{EFF18389-7F76-4496-B2B9-FA24321532D5}" type="parTrans" cxnId="{08301E14-823D-4C85-862E-6E28E9D81A9C}">
      <dgm:prSet/>
      <dgm:spPr/>
      <dgm:t>
        <a:bodyPr/>
        <a:lstStyle/>
        <a:p>
          <a:endParaRPr lang="en-MY"/>
        </a:p>
      </dgm:t>
    </dgm:pt>
    <dgm:pt modelId="{4BEF298B-FA22-4C7D-8D47-2A1ABF8579C5}" type="sibTrans" cxnId="{08301E14-823D-4C85-862E-6E28E9D81A9C}">
      <dgm:prSet/>
      <dgm:spPr/>
      <dgm:t>
        <a:bodyPr/>
        <a:lstStyle/>
        <a:p>
          <a:endParaRPr lang="en-MY"/>
        </a:p>
      </dgm:t>
    </dgm:pt>
    <dgm:pt modelId="{2B70D22E-2A46-4DB5-9169-D8CF18FCDF54}" type="pres">
      <dgm:prSet presAssocID="{ADAA630A-93BD-4101-8006-44B942ED5AC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5329BB99-E3E7-4174-8BC4-5C9A3AD637E4}" type="pres">
      <dgm:prSet presAssocID="{ADAA630A-93BD-4101-8006-44B942ED5AC6}" presName="Name1" presStyleCnt="0"/>
      <dgm:spPr/>
    </dgm:pt>
    <dgm:pt modelId="{84160C7B-3B56-445F-9C12-A781B058F245}" type="pres">
      <dgm:prSet presAssocID="{ADAA630A-93BD-4101-8006-44B942ED5AC6}" presName="cycle" presStyleCnt="0"/>
      <dgm:spPr/>
    </dgm:pt>
    <dgm:pt modelId="{43C0F0CC-1E3F-47CA-9775-F5158608EB64}" type="pres">
      <dgm:prSet presAssocID="{ADAA630A-93BD-4101-8006-44B942ED5AC6}" presName="srcNode" presStyleLbl="node1" presStyleIdx="0" presStyleCnt="4"/>
      <dgm:spPr/>
    </dgm:pt>
    <dgm:pt modelId="{FE9A70BF-6590-4C0F-AA61-177052DDFCE3}" type="pres">
      <dgm:prSet presAssocID="{ADAA630A-93BD-4101-8006-44B942ED5AC6}" presName="conn" presStyleLbl="parChTrans1D2" presStyleIdx="0" presStyleCnt="1"/>
      <dgm:spPr/>
      <dgm:t>
        <a:bodyPr/>
        <a:lstStyle/>
        <a:p>
          <a:endParaRPr lang="en-US"/>
        </a:p>
      </dgm:t>
    </dgm:pt>
    <dgm:pt modelId="{F08974A9-4060-4271-9CD8-744DF0898654}" type="pres">
      <dgm:prSet presAssocID="{ADAA630A-93BD-4101-8006-44B942ED5AC6}" presName="extraNode" presStyleLbl="node1" presStyleIdx="0" presStyleCnt="4"/>
      <dgm:spPr/>
    </dgm:pt>
    <dgm:pt modelId="{26F9E921-F19E-4155-AF35-210A865AE758}" type="pres">
      <dgm:prSet presAssocID="{ADAA630A-93BD-4101-8006-44B942ED5AC6}" presName="dstNode" presStyleLbl="node1" presStyleIdx="0" presStyleCnt="4"/>
      <dgm:spPr/>
    </dgm:pt>
    <dgm:pt modelId="{5271B022-BE90-4CA5-9193-53438D5AEE55}" type="pres">
      <dgm:prSet presAssocID="{A8098A04-6963-4F0E-BD32-EC5BFE52FB31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16ADC1-03E5-4668-A9D4-EF451089E34A}" type="pres">
      <dgm:prSet presAssocID="{A8098A04-6963-4F0E-BD32-EC5BFE52FB31}" presName="accent_1" presStyleCnt="0"/>
      <dgm:spPr/>
    </dgm:pt>
    <dgm:pt modelId="{B6A5CAC5-F704-44F7-A814-212C621D254D}" type="pres">
      <dgm:prSet presAssocID="{A8098A04-6963-4F0E-BD32-EC5BFE52FB31}" presName="accentRepeatNode" presStyleLbl="solidFgAcc1" presStyleIdx="0" presStyleCnt="4"/>
      <dgm:spPr/>
    </dgm:pt>
    <dgm:pt modelId="{4AD769C3-C069-42A7-84EC-ECA2AF932401}" type="pres">
      <dgm:prSet presAssocID="{5F47F364-485F-4CF3-8623-0B6DD77F2F84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FEEC69-21F3-426B-9085-CFD5682DC349}" type="pres">
      <dgm:prSet presAssocID="{5F47F364-485F-4CF3-8623-0B6DD77F2F84}" presName="accent_2" presStyleCnt="0"/>
      <dgm:spPr/>
    </dgm:pt>
    <dgm:pt modelId="{31AE00E0-A58C-44A2-9AD8-E628BF197EEB}" type="pres">
      <dgm:prSet presAssocID="{5F47F364-485F-4CF3-8623-0B6DD77F2F84}" presName="accentRepeatNode" presStyleLbl="solidFgAcc1" presStyleIdx="1" presStyleCnt="4"/>
      <dgm:spPr/>
    </dgm:pt>
    <dgm:pt modelId="{76B8D8D1-5FBF-48B6-BE6F-E981C71A0627}" type="pres">
      <dgm:prSet presAssocID="{0B192461-8AAC-421C-97EE-CF98B90FCC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69A331-DE76-4993-9C76-A586C377214F}" type="pres">
      <dgm:prSet presAssocID="{0B192461-8AAC-421C-97EE-CF98B90FCC07}" presName="accent_3" presStyleCnt="0"/>
      <dgm:spPr/>
    </dgm:pt>
    <dgm:pt modelId="{ED74E386-95C7-4CF8-9A15-3440322E1786}" type="pres">
      <dgm:prSet presAssocID="{0B192461-8AAC-421C-97EE-CF98B90FCC07}" presName="accentRepeatNode" presStyleLbl="solidFgAcc1" presStyleIdx="2" presStyleCnt="4"/>
      <dgm:spPr/>
    </dgm:pt>
    <dgm:pt modelId="{FE9B37EA-DE10-4E9B-BF9E-CA9A2D700838}" type="pres">
      <dgm:prSet presAssocID="{BCE16028-1D34-4D5F-AB1B-E8BC0611B353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E7281A-0A0B-4C9C-9D22-E6CDC4DC6552}" type="pres">
      <dgm:prSet presAssocID="{BCE16028-1D34-4D5F-AB1B-E8BC0611B353}" presName="accent_4" presStyleCnt="0"/>
      <dgm:spPr/>
    </dgm:pt>
    <dgm:pt modelId="{B6865657-EF95-4EDE-8635-698AF88A82EE}" type="pres">
      <dgm:prSet presAssocID="{BCE16028-1D34-4D5F-AB1B-E8BC0611B353}" presName="accentRepeatNode" presStyleLbl="solidFgAcc1" presStyleIdx="3" presStyleCnt="4"/>
      <dgm:spPr/>
    </dgm:pt>
  </dgm:ptLst>
  <dgm:cxnLst>
    <dgm:cxn modelId="{A3E7D3A2-561E-469D-A64D-0B03941D888A}" type="presOf" srcId="{BCE16028-1D34-4D5F-AB1B-E8BC0611B353}" destId="{FE9B37EA-DE10-4E9B-BF9E-CA9A2D700838}" srcOrd="0" destOrd="0" presId="urn:microsoft.com/office/officeart/2008/layout/VerticalCurvedList"/>
    <dgm:cxn modelId="{D1BC37D8-2B3C-43C4-9379-45090DC074B0}" type="presOf" srcId="{ADAA630A-93BD-4101-8006-44B942ED5AC6}" destId="{2B70D22E-2A46-4DB5-9169-D8CF18FCDF54}" srcOrd="0" destOrd="0" presId="urn:microsoft.com/office/officeart/2008/layout/VerticalCurvedList"/>
    <dgm:cxn modelId="{8628934A-274B-4A33-8F52-BCFD59E3BD8D}" type="presOf" srcId="{5F47F364-485F-4CF3-8623-0B6DD77F2F84}" destId="{4AD769C3-C069-42A7-84EC-ECA2AF932401}" srcOrd="0" destOrd="0" presId="urn:microsoft.com/office/officeart/2008/layout/VerticalCurvedList"/>
    <dgm:cxn modelId="{3FB725F6-F3D3-47C8-AE1C-F33BDAB458F7}" type="presOf" srcId="{0B192461-8AAC-421C-97EE-CF98B90FCC07}" destId="{76B8D8D1-5FBF-48B6-BE6F-E981C71A0627}" srcOrd="0" destOrd="0" presId="urn:microsoft.com/office/officeart/2008/layout/VerticalCurvedList"/>
    <dgm:cxn modelId="{912E33E5-6675-44A7-A448-926F9456E3B9}" type="presOf" srcId="{A8098A04-6963-4F0E-BD32-EC5BFE52FB31}" destId="{5271B022-BE90-4CA5-9193-53438D5AEE55}" srcOrd="0" destOrd="0" presId="urn:microsoft.com/office/officeart/2008/layout/VerticalCurvedList"/>
    <dgm:cxn modelId="{08301E14-823D-4C85-862E-6E28E9D81A9C}" srcId="{ADAA630A-93BD-4101-8006-44B942ED5AC6}" destId="{BCE16028-1D34-4D5F-AB1B-E8BC0611B353}" srcOrd="3" destOrd="0" parTransId="{EFF18389-7F76-4496-B2B9-FA24321532D5}" sibTransId="{4BEF298B-FA22-4C7D-8D47-2A1ABF8579C5}"/>
    <dgm:cxn modelId="{12D264B0-B526-4BAE-915F-1FA239CD9C0E}" srcId="{ADAA630A-93BD-4101-8006-44B942ED5AC6}" destId="{0B192461-8AAC-421C-97EE-CF98B90FCC07}" srcOrd="2" destOrd="0" parTransId="{ACD866FD-0AB9-476C-B3DB-AD554D0E6CC5}" sibTransId="{AA11F99D-9E23-44ED-96E1-F46D4DAAA5BD}"/>
    <dgm:cxn modelId="{516A90AE-1863-45E8-A063-B9667D496687}" type="presOf" srcId="{9FC6B357-A3EF-46F8-A083-574BBAC6F617}" destId="{FE9A70BF-6590-4C0F-AA61-177052DDFCE3}" srcOrd="0" destOrd="0" presId="urn:microsoft.com/office/officeart/2008/layout/VerticalCurvedList"/>
    <dgm:cxn modelId="{B8B9EC34-7A0C-4A38-944B-1C97FF860A8C}" srcId="{ADAA630A-93BD-4101-8006-44B942ED5AC6}" destId="{5F47F364-485F-4CF3-8623-0B6DD77F2F84}" srcOrd="1" destOrd="0" parTransId="{5DFEF910-4F76-419E-B981-5C2677C41589}" sibTransId="{331FDB62-1DAB-4D97-B99C-34EED62F634E}"/>
    <dgm:cxn modelId="{4625BB98-E48F-4A66-89A5-7D47066D3913}" srcId="{ADAA630A-93BD-4101-8006-44B942ED5AC6}" destId="{A8098A04-6963-4F0E-BD32-EC5BFE52FB31}" srcOrd="0" destOrd="0" parTransId="{AE273C2D-C249-492C-8A84-4D93B08CCAFB}" sibTransId="{9FC6B357-A3EF-46F8-A083-574BBAC6F617}"/>
    <dgm:cxn modelId="{867DDC84-106E-44B9-8059-47B48D9155ED}" type="presParOf" srcId="{2B70D22E-2A46-4DB5-9169-D8CF18FCDF54}" destId="{5329BB99-E3E7-4174-8BC4-5C9A3AD637E4}" srcOrd="0" destOrd="0" presId="urn:microsoft.com/office/officeart/2008/layout/VerticalCurvedList"/>
    <dgm:cxn modelId="{B6074E9C-812F-4C26-9410-E49940BE413F}" type="presParOf" srcId="{5329BB99-E3E7-4174-8BC4-5C9A3AD637E4}" destId="{84160C7B-3B56-445F-9C12-A781B058F245}" srcOrd="0" destOrd="0" presId="urn:microsoft.com/office/officeart/2008/layout/VerticalCurvedList"/>
    <dgm:cxn modelId="{93557C03-C54C-4932-9297-DB8F9DD4A837}" type="presParOf" srcId="{84160C7B-3B56-445F-9C12-A781B058F245}" destId="{43C0F0CC-1E3F-47CA-9775-F5158608EB64}" srcOrd="0" destOrd="0" presId="urn:microsoft.com/office/officeart/2008/layout/VerticalCurvedList"/>
    <dgm:cxn modelId="{1A4F32D2-BB0E-43F2-900E-AD2E300B418C}" type="presParOf" srcId="{84160C7B-3B56-445F-9C12-A781B058F245}" destId="{FE9A70BF-6590-4C0F-AA61-177052DDFCE3}" srcOrd="1" destOrd="0" presId="urn:microsoft.com/office/officeart/2008/layout/VerticalCurvedList"/>
    <dgm:cxn modelId="{F3C0DE47-D577-43D2-B59F-AE09D6EFA063}" type="presParOf" srcId="{84160C7B-3B56-445F-9C12-A781B058F245}" destId="{F08974A9-4060-4271-9CD8-744DF0898654}" srcOrd="2" destOrd="0" presId="urn:microsoft.com/office/officeart/2008/layout/VerticalCurvedList"/>
    <dgm:cxn modelId="{8163479B-FF6B-4324-96C4-9AFE58D99F18}" type="presParOf" srcId="{84160C7B-3B56-445F-9C12-A781B058F245}" destId="{26F9E921-F19E-4155-AF35-210A865AE758}" srcOrd="3" destOrd="0" presId="urn:microsoft.com/office/officeart/2008/layout/VerticalCurvedList"/>
    <dgm:cxn modelId="{21235F54-23F6-4EA2-82A8-981FEA2097B9}" type="presParOf" srcId="{5329BB99-E3E7-4174-8BC4-5C9A3AD637E4}" destId="{5271B022-BE90-4CA5-9193-53438D5AEE55}" srcOrd="1" destOrd="0" presId="urn:microsoft.com/office/officeart/2008/layout/VerticalCurvedList"/>
    <dgm:cxn modelId="{09AE56CE-899D-4462-BBB9-AE538D30A489}" type="presParOf" srcId="{5329BB99-E3E7-4174-8BC4-5C9A3AD637E4}" destId="{0F16ADC1-03E5-4668-A9D4-EF451089E34A}" srcOrd="2" destOrd="0" presId="urn:microsoft.com/office/officeart/2008/layout/VerticalCurvedList"/>
    <dgm:cxn modelId="{EA6A9183-7225-4493-8AC0-B064CE9E2A37}" type="presParOf" srcId="{0F16ADC1-03E5-4668-A9D4-EF451089E34A}" destId="{B6A5CAC5-F704-44F7-A814-212C621D254D}" srcOrd="0" destOrd="0" presId="urn:microsoft.com/office/officeart/2008/layout/VerticalCurvedList"/>
    <dgm:cxn modelId="{1243BEAF-0344-4FCD-8629-6ED572F4F991}" type="presParOf" srcId="{5329BB99-E3E7-4174-8BC4-5C9A3AD637E4}" destId="{4AD769C3-C069-42A7-84EC-ECA2AF932401}" srcOrd="3" destOrd="0" presId="urn:microsoft.com/office/officeart/2008/layout/VerticalCurvedList"/>
    <dgm:cxn modelId="{03E3C3A9-57BE-4BC6-A310-D05E4AE38411}" type="presParOf" srcId="{5329BB99-E3E7-4174-8BC4-5C9A3AD637E4}" destId="{A5FEEC69-21F3-426B-9085-CFD5682DC349}" srcOrd="4" destOrd="0" presId="urn:microsoft.com/office/officeart/2008/layout/VerticalCurvedList"/>
    <dgm:cxn modelId="{02962EDD-6B12-412A-B5EF-359157A7AC02}" type="presParOf" srcId="{A5FEEC69-21F3-426B-9085-CFD5682DC349}" destId="{31AE00E0-A58C-44A2-9AD8-E628BF197EEB}" srcOrd="0" destOrd="0" presId="urn:microsoft.com/office/officeart/2008/layout/VerticalCurvedList"/>
    <dgm:cxn modelId="{A1444667-9CAD-4B02-A8CC-4F02896A9395}" type="presParOf" srcId="{5329BB99-E3E7-4174-8BC4-5C9A3AD637E4}" destId="{76B8D8D1-5FBF-48B6-BE6F-E981C71A0627}" srcOrd="5" destOrd="0" presId="urn:microsoft.com/office/officeart/2008/layout/VerticalCurvedList"/>
    <dgm:cxn modelId="{CFD4370B-37E3-4680-B4B7-CF98B0C85EF5}" type="presParOf" srcId="{5329BB99-E3E7-4174-8BC4-5C9A3AD637E4}" destId="{9969A331-DE76-4993-9C76-A586C377214F}" srcOrd="6" destOrd="0" presId="urn:microsoft.com/office/officeart/2008/layout/VerticalCurvedList"/>
    <dgm:cxn modelId="{347D0436-AF89-46F9-B214-FED32577EDB2}" type="presParOf" srcId="{9969A331-DE76-4993-9C76-A586C377214F}" destId="{ED74E386-95C7-4CF8-9A15-3440322E1786}" srcOrd="0" destOrd="0" presId="urn:microsoft.com/office/officeart/2008/layout/VerticalCurvedList"/>
    <dgm:cxn modelId="{243ADF08-96EB-4094-A58E-615644D5340D}" type="presParOf" srcId="{5329BB99-E3E7-4174-8BC4-5C9A3AD637E4}" destId="{FE9B37EA-DE10-4E9B-BF9E-CA9A2D700838}" srcOrd="7" destOrd="0" presId="urn:microsoft.com/office/officeart/2008/layout/VerticalCurvedList"/>
    <dgm:cxn modelId="{3AE56912-B50B-4457-A920-040449B5F9F0}" type="presParOf" srcId="{5329BB99-E3E7-4174-8BC4-5C9A3AD637E4}" destId="{C1E7281A-0A0B-4C9C-9D22-E6CDC4DC6552}" srcOrd="8" destOrd="0" presId="urn:microsoft.com/office/officeart/2008/layout/VerticalCurvedList"/>
    <dgm:cxn modelId="{E7457995-47CF-4E6F-B6F2-D21EAF2C8818}" type="presParOf" srcId="{C1E7281A-0A0B-4C9C-9D22-E6CDC4DC6552}" destId="{B6865657-EF95-4EDE-8635-698AF88A82E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AA630A-93BD-4101-8006-44B942ED5AC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A8098A04-6963-4F0E-BD32-EC5BFE52FB31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Developing </a:t>
          </a:r>
          <a:r>
            <a:rPr lang="en-US" dirty="0" smtClean="0">
              <a:solidFill>
                <a:schemeClr val="tx1"/>
              </a:solidFill>
            </a:rPr>
            <a:t>processes</a:t>
          </a:r>
          <a:endParaRPr lang="en-MY" dirty="0">
            <a:solidFill>
              <a:schemeClr val="tx1"/>
            </a:solidFill>
          </a:endParaRPr>
        </a:p>
      </dgm:t>
    </dgm:pt>
    <dgm:pt modelId="{AE273C2D-C249-492C-8A84-4D93B08CCAFB}" type="parTrans" cxnId="{4625BB98-E48F-4A66-89A5-7D47066D3913}">
      <dgm:prSet/>
      <dgm:spPr/>
      <dgm:t>
        <a:bodyPr/>
        <a:lstStyle/>
        <a:p>
          <a:endParaRPr lang="en-MY"/>
        </a:p>
      </dgm:t>
    </dgm:pt>
    <dgm:pt modelId="{9FC6B357-A3EF-46F8-A083-574BBAC6F617}" type="sibTrans" cxnId="{4625BB98-E48F-4A66-89A5-7D47066D3913}">
      <dgm:prSet/>
      <dgm:spPr/>
      <dgm:t>
        <a:bodyPr/>
        <a:lstStyle/>
        <a:p>
          <a:endParaRPr lang="en-MY"/>
        </a:p>
      </dgm:t>
    </dgm:pt>
    <dgm:pt modelId="{5F47F364-485F-4CF3-8623-0B6DD77F2F8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Performing </a:t>
          </a:r>
          <a:r>
            <a:rPr lang="en-US" dirty="0" smtClean="0">
              <a:solidFill>
                <a:schemeClr val="tx1"/>
              </a:solidFill>
            </a:rPr>
            <a:t>testing </a:t>
          </a:r>
          <a:endParaRPr lang="en-MY" dirty="0">
            <a:solidFill>
              <a:schemeClr val="tx1"/>
            </a:solidFill>
          </a:endParaRPr>
        </a:p>
      </dgm:t>
    </dgm:pt>
    <dgm:pt modelId="{5DFEF910-4F76-419E-B981-5C2677C41589}" type="parTrans" cxnId="{B8B9EC34-7A0C-4A38-944B-1C97FF860A8C}">
      <dgm:prSet/>
      <dgm:spPr/>
      <dgm:t>
        <a:bodyPr/>
        <a:lstStyle/>
        <a:p>
          <a:endParaRPr lang="en-MY"/>
        </a:p>
      </dgm:t>
    </dgm:pt>
    <dgm:pt modelId="{331FDB62-1DAB-4D97-B99C-34EED62F634E}" type="sibTrans" cxnId="{B8B9EC34-7A0C-4A38-944B-1C97FF860A8C}">
      <dgm:prSet/>
      <dgm:spPr/>
      <dgm:t>
        <a:bodyPr/>
        <a:lstStyle/>
        <a:p>
          <a:endParaRPr lang="en-MY"/>
        </a:p>
      </dgm:t>
    </dgm:pt>
    <dgm:pt modelId="{0B192461-8AAC-421C-97EE-CF98B90FCC07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Conducting peer </a:t>
          </a:r>
          <a:r>
            <a:rPr lang="en-US" dirty="0" smtClean="0">
              <a:solidFill>
                <a:schemeClr val="tx1"/>
              </a:solidFill>
            </a:rPr>
            <a:t>reviews</a:t>
          </a:r>
          <a:endParaRPr lang="en-MY" dirty="0">
            <a:solidFill>
              <a:schemeClr val="tx1"/>
            </a:solidFill>
          </a:endParaRPr>
        </a:p>
      </dgm:t>
    </dgm:pt>
    <dgm:pt modelId="{ACD866FD-0AB9-476C-B3DB-AD554D0E6CC5}" type="parTrans" cxnId="{12D264B0-B526-4BAE-915F-1FA239CD9C0E}">
      <dgm:prSet/>
      <dgm:spPr/>
      <dgm:t>
        <a:bodyPr/>
        <a:lstStyle/>
        <a:p>
          <a:endParaRPr lang="en-MY"/>
        </a:p>
      </dgm:t>
    </dgm:pt>
    <dgm:pt modelId="{AA11F99D-9E23-44ED-96E1-F46D4DAAA5BD}" type="sibTrans" cxnId="{12D264B0-B526-4BAE-915F-1FA239CD9C0E}">
      <dgm:prSet/>
      <dgm:spPr/>
      <dgm:t>
        <a:bodyPr/>
        <a:lstStyle/>
        <a:p>
          <a:endParaRPr lang="en-MY"/>
        </a:p>
      </dgm:t>
    </dgm:pt>
    <dgm:pt modelId="{BCE16028-1D34-4D5F-AB1B-E8BC0611B353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Designing </a:t>
          </a:r>
          <a:r>
            <a:rPr lang="en-US" dirty="0" smtClean="0">
              <a:solidFill>
                <a:schemeClr val="tx1"/>
              </a:solidFill>
            </a:rPr>
            <a:t>quality factors</a:t>
          </a:r>
          <a:endParaRPr lang="en-MY" dirty="0">
            <a:solidFill>
              <a:schemeClr val="tx1"/>
            </a:solidFill>
          </a:endParaRPr>
        </a:p>
      </dgm:t>
    </dgm:pt>
    <dgm:pt modelId="{EFF18389-7F76-4496-B2B9-FA24321532D5}" type="parTrans" cxnId="{08301E14-823D-4C85-862E-6E28E9D81A9C}">
      <dgm:prSet/>
      <dgm:spPr/>
      <dgm:t>
        <a:bodyPr/>
        <a:lstStyle/>
        <a:p>
          <a:endParaRPr lang="en-MY"/>
        </a:p>
      </dgm:t>
    </dgm:pt>
    <dgm:pt modelId="{4BEF298B-FA22-4C7D-8D47-2A1ABF8579C5}" type="sibTrans" cxnId="{08301E14-823D-4C85-862E-6E28E9D81A9C}">
      <dgm:prSet/>
      <dgm:spPr/>
      <dgm:t>
        <a:bodyPr/>
        <a:lstStyle/>
        <a:p>
          <a:endParaRPr lang="en-MY"/>
        </a:p>
      </dgm:t>
    </dgm:pt>
    <dgm:pt modelId="{2B70D22E-2A46-4DB5-9169-D8CF18FCDF54}" type="pres">
      <dgm:prSet presAssocID="{ADAA630A-93BD-4101-8006-44B942ED5AC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5329BB99-E3E7-4174-8BC4-5C9A3AD637E4}" type="pres">
      <dgm:prSet presAssocID="{ADAA630A-93BD-4101-8006-44B942ED5AC6}" presName="Name1" presStyleCnt="0"/>
      <dgm:spPr/>
    </dgm:pt>
    <dgm:pt modelId="{84160C7B-3B56-445F-9C12-A781B058F245}" type="pres">
      <dgm:prSet presAssocID="{ADAA630A-93BD-4101-8006-44B942ED5AC6}" presName="cycle" presStyleCnt="0"/>
      <dgm:spPr/>
    </dgm:pt>
    <dgm:pt modelId="{43C0F0CC-1E3F-47CA-9775-F5158608EB64}" type="pres">
      <dgm:prSet presAssocID="{ADAA630A-93BD-4101-8006-44B942ED5AC6}" presName="srcNode" presStyleLbl="node1" presStyleIdx="0" presStyleCnt="4"/>
      <dgm:spPr/>
    </dgm:pt>
    <dgm:pt modelId="{FE9A70BF-6590-4C0F-AA61-177052DDFCE3}" type="pres">
      <dgm:prSet presAssocID="{ADAA630A-93BD-4101-8006-44B942ED5AC6}" presName="conn" presStyleLbl="parChTrans1D2" presStyleIdx="0" presStyleCnt="1"/>
      <dgm:spPr/>
      <dgm:t>
        <a:bodyPr/>
        <a:lstStyle/>
        <a:p>
          <a:endParaRPr lang="en-US"/>
        </a:p>
      </dgm:t>
    </dgm:pt>
    <dgm:pt modelId="{F08974A9-4060-4271-9CD8-744DF0898654}" type="pres">
      <dgm:prSet presAssocID="{ADAA630A-93BD-4101-8006-44B942ED5AC6}" presName="extraNode" presStyleLbl="node1" presStyleIdx="0" presStyleCnt="4"/>
      <dgm:spPr/>
    </dgm:pt>
    <dgm:pt modelId="{26F9E921-F19E-4155-AF35-210A865AE758}" type="pres">
      <dgm:prSet presAssocID="{ADAA630A-93BD-4101-8006-44B942ED5AC6}" presName="dstNode" presStyleLbl="node1" presStyleIdx="0" presStyleCnt="4"/>
      <dgm:spPr/>
    </dgm:pt>
    <dgm:pt modelId="{5271B022-BE90-4CA5-9193-53438D5AEE55}" type="pres">
      <dgm:prSet presAssocID="{A8098A04-6963-4F0E-BD32-EC5BFE52FB31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16ADC1-03E5-4668-A9D4-EF451089E34A}" type="pres">
      <dgm:prSet presAssocID="{A8098A04-6963-4F0E-BD32-EC5BFE52FB31}" presName="accent_1" presStyleCnt="0"/>
      <dgm:spPr/>
    </dgm:pt>
    <dgm:pt modelId="{B6A5CAC5-F704-44F7-A814-212C621D254D}" type="pres">
      <dgm:prSet presAssocID="{A8098A04-6963-4F0E-BD32-EC5BFE52FB31}" presName="accentRepeatNode" presStyleLbl="solidFgAcc1" presStyleIdx="0" presStyleCnt="4"/>
      <dgm:spPr/>
    </dgm:pt>
    <dgm:pt modelId="{4AD769C3-C069-42A7-84EC-ECA2AF932401}" type="pres">
      <dgm:prSet presAssocID="{5F47F364-485F-4CF3-8623-0B6DD77F2F84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FEEC69-21F3-426B-9085-CFD5682DC349}" type="pres">
      <dgm:prSet presAssocID="{5F47F364-485F-4CF3-8623-0B6DD77F2F84}" presName="accent_2" presStyleCnt="0"/>
      <dgm:spPr/>
    </dgm:pt>
    <dgm:pt modelId="{31AE00E0-A58C-44A2-9AD8-E628BF197EEB}" type="pres">
      <dgm:prSet presAssocID="{5F47F364-485F-4CF3-8623-0B6DD77F2F84}" presName="accentRepeatNode" presStyleLbl="solidFgAcc1" presStyleIdx="1" presStyleCnt="4"/>
      <dgm:spPr/>
    </dgm:pt>
    <dgm:pt modelId="{76B8D8D1-5FBF-48B6-BE6F-E981C71A0627}" type="pres">
      <dgm:prSet presAssocID="{0B192461-8AAC-421C-97EE-CF98B90FCC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69A331-DE76-4993-9C76-A586C377214F}" type="pres">
      <dgm:prSet presAssocID="{0B192461-8AAC-421C-97EE-CF98B90FCC07}" presName="accent_3" presStyleCnt="0"/>
      <dgm:spPr/>
    </dgm:pt>
    <dgm:pt modelId="{ED74E386-95C7-4CF8-9A15-3440322E1786}" type="pres">
      <dgm:prSet presAssocID="{0B192461-8AAC-421C-97EE-CF98B90FCC07}" presName="accentRepeatNode" presStyleLbl="solidFgAcc1" presStyleIdx="2" presStyleCnt="4"/>
      <dgm:spPr/>
    </dgm:pt>
    <dgm:pt modelId="{FE9B37EA-DE10-4E9B-BF9E-CA9A2D700838}" type="pres">
      <dgm:prSet presAssocID="{BCE16028-1D34-4D5F-AB1B-E8BC0611B353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E7281A-0A0B-4C9C-9D22-E6CDC4DC6552}" type="pres">
      <dgm:prSet presAssocID="{BCE16028-1D34-4D5F-AB1B-E8BC0611B353}" presName="accent_4" presStyleCnt="0"/>
      <dgm:spPr/>
    </dgm:pt>
    <dgm:pt modelId="{B6865657-EF95-4EDE-8635-698AF88A82EE}" type="pres">
      <dgm:prSet presAssocID="{BCE16028-1D34-4D5F-AB1B-E8BC0611B353}" presName="accentRepeatNode" presStyleLbl="solidFgAcc1" presStyleIdx="3" presStyleCnt="4"/>
      <dgm:spPr/>
    </dgm:pt>
  </dgm:ptLst>
  <dgm:cxnLst>
    <dgm:cxn modelId="{2783B56B-0423-42EC-8FAB-679A6858430D}" type="presOf" srcId="{ADAA630A-93BD-4101-8006-44B942ED5AC6}" destId="{2B70D22E-2A46-4DB5-9169-D8CF18FCDF54}" srcOrd="0" destOrd="0" presId="urn:microsoft.com/office/officeart/2008/layout/VerticalCurvedList"/>
    <dgm:cxn modelId="{08301E14-823D-4C85-862E-6E28E9D81A9C}" srcId="{ADAA630A-93BD-4101-8006-44B942ED5AC6}" destId="{BCE16028-1D34-4D5F-AB1B-E8BC0611B353}" srcOrd="3" destOrd="0" parTransId="{EFF18389-7F76-4496-B2B9-FA24321532D5}" sibTransId="{4BEF298B-FA22-4C7D-8D47-2A1ABF8579C5}"/>
    <dgm:cxn modelId="{4252AA1A-0640-4022-8844-EEACF37CFA21}" type="presOf" srcId="{9FC6B357-A3EF-46F8-A083-574BBAC6F617}" destId="{FE9A70BF-6590-4C0F-AA61-177052DDFCE3}" srcOrd="0" destOrd="0" presId="urn:microsoft.com/office/officeart/2008/layout/VerticalCurvedList"/>
    <dgm:cxn modelId="{B8B9EC34-7A0C-4A38-944B-1C97FF860A8C}" srcId="{ADAA630A-93BD-4101-8006-44B942ED5AC6}" destId="{5F47F364-485F-4CF3-8623-0B6DD77F2F84}" srcOrd="1" destOrd="0" parTransId="{5DFEF910-4F76-419E-B981-5C2677C41589}" sibTransId="{331FDB62-1DAB-4D97-B99C-34EED62F634E}"/>
    <dgm:cxn modelId="{4625BB98-E48F-4A66-89A5-7D47066D3913}" srcId="{ADAA630A-93BD-4101-8006-44B942ED5AC6}" destId="{A8098A04-6963-4F0E-BD32-EC5BFE52FB31}" srcOrd="0" destOrd="0" parTransId="{AE273C2D-C249-492C-8A84-4D93B08CCAFB}" sibTransId="{9FC6B357-A3EF-46F8-A083-574BBAC6F617}"/>
    <dgm:cxn modelId="{534E7E66-8A70-4316-A0AF-A0ACADCAF548}" type="presOf" srcId="{A8098A04-6963-4F0E-BD32-EC5BFE52FB31}" destId="{5271B022-BE90-4CA5-9193-53438D5AEE55}" srcOrd="0" destOrd="0" presId="urn:microsoft.com/office/officeart/2008/layout/VerticalCurvedList"/>
    <dgm:cxn modelId="{D60CBA25-66BD-49F1-959C-2BEF622CE72F}" type="presOf" srcId="{BCE16028-1D34-4D5F-AB1B-E8BC0611B353}" destId="{FE9B37EA-DE10-4E9B-BF9E-CA9A2D700838}" srcOrd="0" destOrd="0" presId="urn:microsoft.com/office/officeart/2008/layout/VerticalCurvedList"/>
    <dgm:cxn modelId="{12D264B0-B526-4BAE-915F-1FA239CD9C0E}" srcId="{ADAA630A-93BD-4101-8006-44B942ED5AC6}" destId="{0B192461-8AAC-421C-97EE-CF98B90FCC07}" srcOrd="2" destOrd="0" parTransId="{ACD866FD-0AB9-476C-B3DB-AD554D0E6CC5}" sibTransId="{AA11F99D-9E23-44ED-96E1-F46D4DAAA5BD}"/>
    <dgm:cxn modelId="{5707A29F-D4A4-444E-80D4-83B007B2342D}" type="presOf" srcId="{5F47F364-485F-4CF3-8623-0B6DD77F2F84}" destId="{4AD769C3-C069-42A7-84EC-ECA2AF932401}" srcOrd="0" destOrd="0" presId="urn:microsoft.com/office/officeart/2008/layout/VerticalCurvedList"/>
    <dgm:cxn modelId="{7BE9BBEF-4C91-413B-A317-372F2A0F364F}" type="presOf" srcId="{0B192461-8AAC-421C-97EE-CF98B90FCC07}" destId="{76B8D8D1-5FBF-48B6-BE6F-E981C71A0627}" srcOrd="0" destOrd="0" presId="urn:microsoft.com/office/officeart/2008/layout/VerticalCurvedList"/>
    <dgm:cxn modelId="{DC73BE4A-2DE8-405C-BE73-920EBB4E0D4E}" type="presParOf" srcId="{2B70D22E-2A46-4DB5-9169-D8CF18FCDF54}" destId="{5329BB99-E3E7-4174-8BC4-5C9A3AD637E4}" srcOrd="0" destOrd="0" presId="urn:microsoft.com/office/officeart/2008/layout/VerticalCurvedList"/>
    <dgm:cxn modelId="{FF0BCDE2-921F-44F9-87E5-454B8465EC38}" type="presParOf" srcId="{5329BB99-E3E7-4174-8BC4-5C9A3AD637E4}" destId="{84160C7B-3B56-445F-9C12-A781B058F245}" srcOrd="0" destOrd="0" presId="urn:microsoft.com/office/officeart/2008/layout/VerticalCurvedList"/>
    <dgm:cxn modelId="{F4E91591-8B89-4B9C-9A53-8920A74F0309}" type="presParOf" srcId="{84160C7B-3B56-445F-9C12-A781B058F245}" destId="{43C0F0CC-1E3F-47CA-9775-F5158608EB64}" srcOrd="0" destOrd="0" presId="urn:microsoft.com/office/officeart/2008/layout/VerticalCurvedList"/>
    <dgm:cxn modelId="{98D6FB23-F12E-4FAA-87E2-8D4E3E448550}" type="presParOf" srcId="{84160C7B-3B56-445F-9C12-A781B058F245}" destId="{FE9A70BF-6590-4C0F-AA61-177052DDFCE3}" srcOrd="1" destOrd="0" presId="urn:microsoft.com/office/officeart/2008/layout/VerticalCurvedList"/>
    <dgm:cxn modelId="{4EC87F5A-27D6-431C-9553-2AC4006C0EE7}" type="presParOf" srcId="{84160C7B-3B56-445F-9C12-A781B058F245}" destId="{F08974A9-4060-4271-9CD8-744DF0898654}" srcOrd="2" destOrd="0" presId="urn:microsoft.com/office/officeart/2008/layout/VerticalCurvedList"/>
    <dgm:cxn modelId="{27352F7B-1F4A-49DF-AA2E-DF7B89071D84}" type="presParOf" srcId="{84160C7B-3B56-445F-9C12-A781B058F245}" destId="{26F9E921-F19E-4155-AF35-210A865AE758}" srcOrd="3" destOrd="0" presId="urn:microsoft.com/office/officeart/2008/layout/VerticalCurvedList"/>
    <dgm:cxn modelId="{B8D32874-75C6-408D-A11C-E52A1E4D3646}" type="presParOf" srcId="{5329BB99-E3E7-4174-8BC4-5C9A3AD637E4}" destId="{5271B022-BE90-4CA5-9193-53438D5AEE55}" srcOrd="1" destOrd="0" presId="urn:microsoft.com/office/officeart/2008/layout/VerticalCurvedList"/>
    <dgm:cxn modelId="{589C4309-4AFE-4447-BCA4-40940CB613C9}" type="presParOf" srcId="{5329BB99-E3E7-4174-8BC4-5C9A3AD637E4}" destId="{0F16ADC1-03E5-4668-A9D4-EF451089E34A}" srcOrd="2" destOrd="0" presId="urn:microsoft.com/office/officeart/2008/layout/VerticalCurvedList"/>
    <dgm:cxn modelId="{23A43A29-EE19-4BCF-A463-CA05F9F97064}" type="presParOf" srcId="{0F16ADC1-03E5-4668-A9D4-EF451089E34A}" destId="{B6A5CAC5-F704-44F7-A814-212C621D254D}" srcOrd="0" destOrd="0" presId="urn:microsoft.com/office/officeart/2008/layout/VerticalCurvedList"/>
    <dgm:cxn modelId="{A5D71441-D596-4B0B-95B7-858B0EFD4E53}" type="presParOf" srcId="{5329BB99-E3E7-4174-8BC4-5C9A3AD637E4}" destId="{4AD769C3-C069-42A7-84EC-ECA2AF932401}" srcOrd="3" destOrd="0" presId="urn:microsoft.com/office/officeart/2008/layout/VerticalCurvedList"/>
    <dgm:cxn modelId="{55BD56FA-6789-42BB-B2FB-7BD0658F838B}" type="presParOf" srcId="{5329BB99-E3E7-4174-8BC4-5C9A3AD637E4}" destId="{A5FEEC69-21F3-426B-9085-CFD5682DC349}" srcOrd="4" destOrd="0" presId="urn:microsoft.com/office/officeart/2008/layout/VerticalCurvedList"/>
    <dgm:cxn modelId="{14DDDBAF-E615-4E40-BBAB-BE4C0753F566}" type="presParOf" srcId="{A5FEEC69-21F3-426B-9085-CFD5682DC349}" destId="{31AE00E0-A58C-44A2-9AD8-E628BF197EEB}" srcOrd="0" destOrd="0" presId="urn:microsoft.com/office/officeart/2008/layout/VerticalCurvedList"/>
    <dgm:cxn modelId="{9669726F-E581-48F8-8466-D5B82F4A0B51}" type="presParOf" srcId="{5329BB99-E3E7-4174-8BC4-5C9A3AD637E4}" destId="{76B8D8D1-5FBF-48B6-BE6F-E981C71A0627}" srcOrd="5" destOrd="0" presId="urn:microsoft.com/office/officeart/2008/layout/VerticalCurvedList"/>
    <dgm:cxn modelId="{3F70EC60-2159-43CD-A7AA-3FD9B8089B75}" type="presParOf" srcId="{5329BB99-E3E7-4174-8BC4-5C9A3AD637E4}" destId="{9969A331-DE76-4993-9C76-A586C377214F}" srcOrd="6" destOrd="0" presId="urn:microsoft.com/office/officeart/2008/layout/VerticalCurvedList"/>
    <dgm:cxn modelId="{33F2A094-C720-4202-AA56-A4B893EA81B4}" type="presParOf" srcId="{9969A331-DE76-4993-9C76-A586C377214F}" destId="{ED74E386-95C7-4CF8-9A15-3440322E1786}" srcOrd="0" destOrd="0" presId="urn:microsoft.com/office/officeart/2008/layout/VerticalCurvedList"/>
    <dgm:cxn modelId="{0C430D63-5A7B-476D-A1A4-3DDA3C521D2B}" type="presParOf" srcId="{5329BB99-E3E7-4174-8BC4-5C9A3AD637E4}" destId="{FE9B37EA-DE10-4E9B-BF9E-CA9A2D700838}" srcOrd="7" destOrd="0" presId="urn:microsoft.com/office/officeart/2008/layout/VerticalCurvedList"/>
    <dgm:cxn modelId="{C7B42D65-80AD-4474-BCB8-B9039426302D}" type="presParOf" srcId="{5329BB99-E3E7-4174-8BC4-5C9A3AD637E4}" destId="{C1E7281A-0A0B-4C9C-9D22-E6CDC4DC6552}" srcOrd="8" destOrd="0" presId="urn:microsoft.com/office/officeart/2008/layout/VerticalCurvedList"/>
    <dgm:cxn modelId="{E7FF7648-798A-41C7-8AC9-AC527A5BF5B0}" type="presParOf" srcId="{C1E7281A-0A0B-4C9C-9D22-E6CDC4DC6552}" destId="{B6865657-EF95-4EDE-8635-698AF88A82E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AA630A-93BD-4101-8006-44B942ED5AC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A8098A04-6963-4F0E-BD32-EC5BFE52FB3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Auditing for Compliance</a:t>
          </a:r>
          <a:endParaRPr lang="en-MY" dirty="0">
            <a:solidFill>
              <a:schemeClr val="tx1"/>
            </a:solidFill>
          </a:endParaRPr>
        </a:p>
      </dgm:t>
    </dgm:pt>
    <dgm:pt modelId="{AE273C2D-C249-492C-8A84-4D93B08CCAFB}" type="parTrans" cxnId="{4625BB98-E48F-4A66-89A5-7D47066D3913}">
      <dgm:prSet/>
      <dgm:spPr/>
      <dgm:t>
        <a:bodyPr/>
        <a:lstStyle/>
        <a:p>
          <a:endParaRPr lang="en-MY"/>
        </a:p>
      </dgm:t>
    </dgm:pt>
    <dgm:pt modelId="{9FC6B357-A3EF-46F8-A083-574BBAC6F617}" type="sibTrans" cxnId="{4625BB98-E48F-4A66-89A5-7D47066D3913}">
      <dgm:prSet/>
      <dgm:spPr/>
      <dgm:t>
        <a:bodyPr/>
        <a:lstStyle/>
        <a:p>
          <a:endParaRPr lang="en-MY"/>
        </a:p>
      </dgm:t>
    </dgm:pt>
    <dgm:pt modelId="{5F47F364-485F-4CF3-8623-0B6DD77F2F8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Providing </a:t>
          </a:r>
          <a:r>
            <a:rPr lang="en-US" dirty="0" smtClean="0">
              <a:solidFill>
                <a:schemeClr val="tx1"/>
              </a:solidFill>
            </a:rPr>
            <a:t>transparency </a:t>
          </a:r>
          <a:r>
            <a:rPr lang="en-US" dirty="0">
              <a:solidFill>
                <a:schemeClr val="tx1"/>
              </a:solidFill>
            </a:rPr>
            <a:t>into the process and product </a:t>
          </a:r>
          <a:r>
            <a:rPr lang="en-US" dirty="0" smtClean="0">
              <a:solidFill>
                <a:schemeClr val="tx1"/>
              </a:solidFill>
            </a:rPr>
            <a:t>quality </a:t>
          </a:r>
          <a:endParaRPr lang="en-MY" dirty="0">
            <a:solidFill>
              <a:schemeClr val="tx1"/>
            </a:solidFill>
          </a:endParaRPr>
        </a:p>
      </dgm:t>
    </dgm:pt>
    <dgm:pt modelId="{5DFEF910-4F76-419E-B981-5C2677C41589}" type="parTrans" cxnId="{B8B9EC34-7A0C-4A38-944B-1C97FF860A8C}">
      <dgm:prSet/>
      <dgm:spPr/>
      <dgm:t>
        <a:bodyPr/>
        <a:lstStyle/>
        <a:p>
          <a:endParaRPr lang="en-MY"/>
        </a:p>
      </dgm:t>
    </dgm:pt>
    <dgm:pt modelId="{331FDB62-1DAB-4D97-B99C-34EED62F634E}" type="sibTrans" cxnId="{B8B9EC34-7A0C-4A38-944B-1C97FF860A8C}">
      <dgm:prSet/>
      <dgm:spPr/>
      <dgm:t>
        <a:bodyPr/>
        <a:lstStyle/>
        <a:p>
          <a:endParaRPr lang="en-MY"/>
        </a:p>
      </dgm:t>
    </dgm:pt>
    <dgm:pt modelId="{0B192461-8AAC-421C-97EE-CF98B90FCC0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Ensuring resolution of </a:t>
          </a:r>
          <a:r>
            <a:rPr lang="en-US" dirty="0">
              <a:solidFill>
                <a:schemeClr val="tx1"/>
              </a:solidFill>
            </a:rPr>
            <a:t>noncompliance issues</a:t>
          </a:r>
          <a:endParaRPr lang="en-MY" dirty="0">
            <a:solidFill>
              <a:schemeClr val="tx1"/>
            </a:solidFill>
          </a:endParaRPr>
        </a:p>
      </dgm:t>
    </dgm:pt>
    <dgm:pt modelId="{ACD866FD-0AB9-476C-B3DB-AD554D0E6CC5}" type="parTrans" cxnId="{12D264B0-B526-4BAE-915F-1FA239CD9C0E}">
      <dgm:prSet/>
      <dgm:spPr/>
      <dgm:t>
        <a:bodyPr/>
        <a:lstStyle/>
        <a:p>
          <a:endParaRPr lang="en-MY"/>
        </a:p>
      </dgm:t>
    </dgm:pt>
    <dgm:pt modelId="{AA11F99D-9E23-44ED-96E1-F46D4DAAA5BD}" type="sibTrans" cxnId="{12D264B0-B526-4BAE-915F-1FA239CD9C0E}">
      <dgm:prSet/>
      <dgm:spPr/>
      <dgm:t>
        <a:bodyPr/>
        <a:lstStyle/>
        <a:p>
          <a:endParaRPr lang="en-MY"/>
        </a:p>
      </dgm:t>
    </dgm:pt>
    <dgm:pt modelId="{BCE16028-1D34-4D5F-AB1B-E8BC0611B353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Conducting objective </a:t>
          </a:r>
          <a:r>
            <a:rPr lang="en-US" dirty="0" smtClean="0">
              <a:solidFill>
                <a:schemeClr val="tx1"/>
              </a:solidFill>
            </a:rPr>
            <a:t>evaluations of </a:t>
          </a:r>
          <a:r>
            <a:rPr lang="en-US" dirty="0">
              <a:solidFill>
                <a:schemeClr val="tx1"/>
              </a:solidFill>
            </a:rPr>
            <a:t>documentation</a:t>
          </a:r>
          <a:endParaRPr lang="en-MY" dirty="0">
            <a:solidFill>
              <a:schemeClr val="tx1"/>
            </a:solidFill>
          </a:endParaRPr>
        </a:p>
      </dgm:t>
    </dgm:pt>
    <dgm:pt modelId="{EFF18389-7F76-4496-B2B9-FA24321532D5}" type="parTrans" cxnId="{08301E14-823D-4C85-862E-6E28E9D81A9C}">
      <dgm:prSet/>
      <dgm:spPr/>
      <dgm:t>
        <a:bodyPr/>
        <a:lstStyle/>
        <a:p>
          <a:endParaRPr lang="en-MY"/>
        </a:p>
      </dgm:t>
    </dgm:pt>
    <dgm:pt modelId="{4BEF298B-FA22-4C7D-8D47-2A1ABF8579C5}" type="sibTrans" cxnId="{08301E14-823D-4C85-862E-6E28E9D81A9C}">
      <dgm:prSet/>
      <dgm:spPr/>
      <dgm:t>
        <a:bodyPr/>
        <a:lstStyle/>
        <a:p>
          <a:endParaRPr lang="en-MY"/>
        </a:p>
      </dgm:t>
    </dgm:pt>
    <dgm:pt modelId="{2B70D22E-2A46-4DB5-9169-D8CF18FCDF54}" type="pres">
      <dgm:prSet presAssocID="{ADAA630A-93BD-4101-8006-44B942ED5AC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5329BB99-E3E7-4174-8BC4-5C9A3AD637E4}" type="pres">
      <dgm:prSet presAssocID="{ADAA630A-93BD-4101-8006-44B942ED5AC6}" presName="Name1" presStyleCnt="0"/>
      <dgm:spPr/>
    </dgm:pt>
    <dgm:pt modelId="{84160C7B-3B56-445F-9C12-A781B058F245}" type="pres">
      <dgm:prSet presAssocID="{ADAA630A-93BD-4101-8006-44B942ED5AC6}" presName="cycle" presStyleCnt="0"/>
      <dgm:spPr/>
    </dgm:pt>
    <dgm:pt modelId="{43C0F0CC-1E3F-47CA-9775-F5158608EB64}" type="pres">
      <dgm:prSet presAssocID="{ADAA630A-93BD-4101-8006-44B942ED5AC6}" presName="srcNode" presStyleLbl="node1" presStyleIdx="0" presStyleCnt="4"/>
      <dgm:spPr/>
    </dgm:pt>
    <dgm:pt modelId="{FE9A70BF-6590-4C0F-AA61-177052DDFCE3}" type="pres">
      <dgm:prSet presAssocID="{ADAA630A-93BD-4101-8006-44B942ED5AC6}" presName="conn" presStyleLbl="parChTrans1D2" presStyleIdx="0" presStyleCnt="1"/>
      <dgm:spPr/>
      <dgm:t>
        <a:bodyPr/>
        <a:lstStyle/>
        <a:p>
          <a:endParaRPr lang="en-US"/>
        </a:p>
      </dgm:t>
    </dgm:pt>
    <dgm:pt modelId="{F08974A9-4060-4271-9CD8-744DF0898654}" type="pres">
      <dgm:prSet presAssocID="{ADAA630A-93BD-4101-8006-44B942ED5AC6}" presName="extraNode" presStyleLbl="node1" presStyleIdx="0" presStyleCnt="4"/>
      <dgm:spPr/>
    </dgm:pt>
    <dgm:pt modelId="{26F9E921-F19E-4155-AF35-210A865AE758}" type="pres">
      <dgm:prSet presAssocID="{ADAA630A-93BD-4101-8006-44B942ED5AC6}" presName="dstNode" presStyleLbl="node1" presStyleIdx="0" presStyleCnt="4"/>
      <dgm:spPr/>
    </dgm:pt>
    <dgm:pt modelId="{5271B022-BE90-4CA5-9193-53438D5AEE55}" type="pres">
      <dgm:prSet presAssocID="{A8098A04-6963-4F0E-BD32-EC5BFE52FB31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16ADC1-03E5-4668-A9D4-EF451089E34A}" type="pres">
      <dgm:prSet presAssocID="{A8098A04-6963-4F0E-BD32-EC5BFE52FB31}" presName="accent_1" presStyleCnt="0"/>
      <dgm:spPr/>
    </dgm:pt>
    <dgm:pt modelId="{B6A5CAC5-F704-44F7-A814-212C621D254D}" type="pres">
      <dgm:prSet presAssocID="{A8098A04-6963-4F0E-BD32-EC5BFE52FB31}" presName="accentRepeatNode" presStyleLbl="solidFgAcc1" presStyleIdx="0" presStyleCnt="4"/>
      <dgm:spPr/>
    </dgm:pt>
    <dgm:pt modelId="{4AD769C3-C069-42A7-84EC-ECA2AF932401}" type="pres">
      <dgm:prSet presAssocID="{5F47F364-485F-4CF3-8623-0B6DD77F2F84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FEEC69-21F3-426B-9085-CFD5682DC349}" type="pres">
      <dgm:prSet presAssocID="{5F47F364-485F-4CF3-8623-0B6DD77F2F84}" presName="accent_2" presStyleCnt="0"/>
      <dgm:spPr/>
    </dgm:pt>
    <dgm:pt modelId="{31AE00E0-A58C-44A2-9AD8-E628BF197EEB}" type="pres">
      <dgm:prSet presAssocID="{5F47F364-485F-4CF3-8623-0B6DD77F2F84}" presName="accentRepeatNode" presStyleLbl="solidFgAcc1" presStyleIdx="1" presStyleCnt="4"/>
      <dgm:spPr/>
    </dgm:pt>
    <dgm:pt modelId="{76B8D8D1-5FBF-48B6-BE6F-E981C71A0627}" type="pres">
      <dgm:prSet presAssocID="{0B192461-8AAC-421C-97EE-CF98B90FCC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69A331-DE76-4993-9C76-A586C377214F}" type="pres">
      <dgm:prSet presAssocID="{0B192461-8AAC-421C-97EE-CF98B90FCC07}" presName="accent_3" presStyleCnt="0"/>
      <dgm:spPr/>
    </dgm:pt>
    <dgm:pt modelId="{ED74E386-95C7-4CF8-9A15-3440322E1786}" type="pres">
      <dgm:prSet presAssocID="{0B192461-8AAC-421C-97EE-CF98B90FCC07}" presName="accentRepeatNode" presStyleLbl="solidFgAcc1" presStyleIdx="2" presStyleCnt="4"/>
      <dgm:spPr/>
    </dgm:pt>
    <dgm:pt modelId="{FE9B37EA-DE10-4E9B-BF9E-CA9A2D700838}" type="pres">
      <dgm:prSet presAssocID="{BCE16028-1D34-4D5F-AB1B-E8BC0611B353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E7281A-0A0B-4C9C-9D22-E6CDC4DC6552}" type="pres">
      <dgm:prSet presAssocID="{BCE16028-1D34-4D5F-AB1B-E8BC0611B353}" presName="accent_4" presStyleCnt="0"/>
      <dgm:spPr/>
    </dgm:pt>
    <dgm:pt modelId="{B6865657-EF95-4EDE-8635-698AF88A82EE}" type="pres">
      <dgm:prSet presAssocID="{BCE16028-1D34-4D5F-AB1B-E8BC0611B353}" presName="accentRepeatNode" presStyleLbl="solidFgAcc1" presStyleIdx="3" presStyleCnt="4"/>
      <dgm:spPr/>
    </dgm:pt>
  </dgm:ptLst>
  <dgm:cxnLst>
    <dgm:cxn modelId="{6FFA9EBB-4022-44F8-9197-FFD49631BB5A}" type="presOf" srcId="{BCE16028-1D34-4D5F-AB1B-E8BC0611B353}" destId="{FE9B37EA-DE10-4E9B-BF9E-CA9A2D700838}" srcOrd="0" destOrd="0" presId="urn:microsoft.com/office/officeart/2008/layout/VerticalCurvedList"/>
    <dgm:cxn modelId="{3AAE359C-0F89-4911-94C5-CA3BBB257780}" type="presOf" srcId="{A8098A04-6963-4F0E-BD32-EC5BFE52FB31}" destId="{5271B022-BE90-4CA5-9193-53438D5AEE55}" srcOrd="0" destOrd="0" presId="urn:microsoft.com/office/officeart/2008/layout/VerticalCurvedList"/>
    <dgm:cxn modelId="{A416B756-BB5C-4A79-948F-345F30DBEA65}" type="presOf" srcId="{ADAA630A-93BD-4101-8006-44B942ED5AC6}" destId="{2B70D22E-2A46-4DB5-9169-D8CF18FCDF54}" srcOrd="0" destOrd="0" presId="urn:microsoft.com/office/officeart/2008/layout/VerticalCurvedList"/>
    <dgm:cxn modelId="{1BD43AF7-23EC-4326-8026-05478570DDF3}" type="presOf" srcId="{9FC6B357-A3EF-46F8-A083-574BBAC6F617}" destId="{FE9A70BF-6590-4C0F-AA61-177052DDFCE3}" srcOrd="0" destOrd="0" presId="urn:microsoft.com/office/officeart/2008/layout/VerticalCurvedList"/>
    <dgm:cxn modelId="{06FD8498-BA44-4BF1-A212-6BF3EB8126CB}" type="presOf" srcId="{5F47F364-485F-4CF3-8623-0B6DD77F2F84}" destId="{4AD769C3-C069-42A7-84EC-ECA2AF932401}" srcOrd="0" destOrd="0" presId="urn:microsoft.com/office/officeart/2008/layout/VerticalCurvedList"/>
    <dgm:cxn modelId="{08301E14-823D-4C85-862E-6E28E9D81A9C}" srcId="{ADAA630A-93BD-4101-8006-44B942ED5AC6}" destId="{BCE16028-1D34-4D5F-AB1B-E8BC0611B353}" srcOrd="3" destOrd="0" parTransId="{EFF18389-7F76-4496-B2B9-FA24321532D5}" sibTransId="{4BEF298B-FA22-4C7D-8D47-2A1ABF8579C5}"/>
    <dgm:cxn modelId="{12D264B0-B526-4BAE-915F-1FA239CD9C0E}" srcId="{ADAA630A-93BD-4101-8006-44B942ED5AC6}" destId="{0B192461-8AAC-421C-97EE-CF98B90FCC07}" srcOrd="2" destOrd="0" parTransId="{ACD866FD-0AB9-476C-B3DB-AD554D0E6CC5}" sibTransId="{AA11F99D-9E23-44ED-96E1-F46D4DAAA5BD}"/>
    <dgm:cxn modelId="{32FCDD99-F42B-45B0-9D42-53316DD35F6B}" type="presOf" srcId="{0B192461-8AAC-421C-97EE-CF98B90FCC07}" destId="{76B8D8D1-5FBF-48B6-BE6F-E981C71A0627}" srcOrd="0" destOrd="0" presId="urn:microsoft.com/office/officeart/2008/layout/VerticalCurvedList"/>
    <dgm:cxn modelId="{B8B9EC34-7A0C-4A38-944B-1C97FF860A8C}" srcId="{ADAA630A-93BD-4101-8006-44B942ED5AC6}" destId="{5F47F364-485F-4CF3-8623-0B6DD77F2F84}" srcOrd="1" destOrd="0" parTransId="{5DFEF910-4F76-419E-B981-5C2677C41589}" sibTransId="{331FDB62-1DAB-4D97-B99C-34EED62F634E}"/>
    <dgm:cxn modelId="{4625BB98-E48F-4A66-89A5-7D47066D3913}" srcId="{ADAA630A-93BD-4101-8006-44B942ED5AC6}" destId="{A8098A04-6963-4F0E-BD32-EC5BFE52FB31}" srcOrd="0" destOrd="0" parTransId="{AE273C2D-C249-492C-8A84-4D93B08CCAFB}" sibTransId="{9FC6B357-A3EF-46F8-A083-574BBAC6F617}"/>
    <dgm:cxn modelId="{862DA35C-6479-46D3-A064-75B8275226DA}" type="presParOf" srcId="{2B70D22E-2A46-4DB5-9169-D8CF18FCDF54}" destId="{5329BB99-E3E7-4174-8BC4-5C9A3AD637E4}" srcOrd="0" destOrd="0" presId="urn:microsoft.com/office/officeart/2008/layout/VerticalCurvedList"/>
    <dgm:cxn modelId="{6706A61F-B835-42EB-837B-54D2A0460B9B}" type="presParOf" srcId="{5329BB99-E3E7-4174-8BC4-5C9A3AD637E4}" destId="{84160C7B-3B56-445F-9C12-A781B058F245}" srcOrd="0" destOrd="0" presId="urn:microsoft.com/office/officeart/2008/layout/VerticalCurvedList"/>
    <dgm:cxn modelId="{2544C6A5-6CDB-4DA6-8E55-C52CA4434FDE}" type="presParOf" srcId="{84160C7B-3B56-445F-9C12-A781B058F245}" destId="{43C0F0CC-1E3F-47CA-9775-F5158608EB64}" srcOrd="0" destOrd="0" presId="urn:microsoft.com/office/officeart/2008/layout/VerticalCurvedList"/>
    <dgm:cxn modelId="{9E15F0F0-9A93-4F8A-AB33-74DFDCF1EDED}" type="presParOf" srcId="{84160C7B-3B56-445F-9C12-A781B058F245}" destId="{FE9A70BF-6590-4C0F-AA61-177052DDFCE3}" srcOrd="1" destOrd="0" presId="urn:microsoft.com/office/officeart/2008/layout/VerticalCurvedList"/>
    <dgm:cxn modelId="{5CC103D9-2E07-4C99-8806-37A56C410EA6}" type="presParOf" srcId="{84160C7B-3B56-445F-9C12-A781B058F245}" destId="{F08974A9-4060-4271-9CD8-744DF0898654}" srcOrd="2" destOrd="0" presId="urn:microsoft.com/office/officeart/2008/layout/VerticalCurvedList"/>
    <dgm:cxn modelId="{4F1308CB-0B8B-4F38-9832-A984A6D6EE88}" type="presParOf" srcId="{84160C7B-3B56-445F-9C12-A781B058F245}" destId="{26F9E921-F19E-4155-AF35-210A865AE758}" srcOrd="3" destOrd="0" presId="urn:microsoft.com/office/officeart/2008/layout/VerticalCurvedList"/>
    <dgm:cxn modelId="{A880ED55-D99E-443A-BCC3-6B066BD2988E}" type="presParOf" srcId="{5329BB99-E3E7-4174-8BC4-5C9A3AD637E4}" destId="{5271B022-BE90-4CA5-9193-53438D5AEE55}" srcOrd="1" destOrd="0" presId="urn:microsoft.com/office/officeart/2008/layout/VerticalCurvedList"/>
    <dgm:cxn modelId="{888D546E-3722-443E-8B76-87C2D5FDAAFF}" type="presParOf" srcId="{5329BB99-E3E7-4174-8BC4-5C9A3AD637E4}" destId="{0F16ADC1-03E5-4668-A9D4-EF451089E34A}" srcOrd="2" destOrd="0" presId="urn:microsoft.com/office/officeart/2008/layout/VerticalCurvedList"/>
    <dgm:cxn modelId="{620830CD-F4A3-43F4-9BC7-74E6BA4C88AB}" type="presParOf" srcId="{0F16ADC1-03E5-4668-A9D4-EF451089E34A}" destId="{B6A5CAC5-F704-44F7-A814-212C621D254D}" srcOrd="0" destOrd="0" presId="urn:microsoft.com/office/officeart/2008/layout/VerticalCurvedList"/>
    <dgm:cxn modelId="{98173457-BEAD-4B3C-99E7-61E0AE13931C}" type="presParOf" srcId="{5329BB99-E3E7-4174-8BC4-5C9A3AD637E4}" destId="{4AD769C3-C069-42A7-84EC-ECA2AF932401}" srcOrd="3" destOrd="0" presId="urn:microsoft.com/office/officeart/2008/layout/VerticalCurvedList"/>
    <dgm:cxn modelId="{E52433B0-A466-41A8-9E7E-48A25F66B582}" type="presParOf" srcId="{5329BB99-E3E7-4174-8BC4-5C9A3AD637E4}" destId="{A5FEEC69-21F3-426B-9085-CFD5682DC349}" srcOrd="4" destOrd="0" presId="urn:microsoft.com/office/officeart/2008/layout/VerticalCurvedList"/>
    <dgm:cxn modelId="{DA3793D7-C764-4800-8DB0-1995986D0E16}" type="presParOf" srcId="{A5FEEC69-21F3-426B-9085-CFD5682DC349}" destId="{31AE00E0-A58C-44A2-9AD8-E628BF197EEB}" srcOrd="0" destOrd="0" presId="urn:microsoft.com/office/officeart/2008/layout/VerticalCurvedList"/>
    <dgm:cxn modelId="{D786FE72-FB18-4778-B5E8-6E5757602898}" type="presParOf" srcId="{5329BB99-E3E7-4174-8BC4-5C9A3AD637E4}" destId="{76B8D8D1-5FBF-48B6-BE6F-E981C71A0627}" srcOrd="5" destOrd="0" presId="urn:microsoft.com/office/officeart/2008/layout/VerticalCurvedList"/>
    <dgm:cxn modelId="{AE91B725-2A32-4748-A54C-BAA2123F1000}" type="presParOf" srcId="{5329BB99-E3E7-4174-8BC4-5C9A3AD637E4}" destId="{9969A331-DE76-4993-9C76-A586C377214F}" srcOrd="6" destOrd="0" presId="urn:microsoft.com/office/officeart/2008/layout/VerticalCurvedList"/>
    <dgm:cxn modelId="{343E35B9-3DA9-4AD1-9629-A28A2C704356}" type="presParOf" srcId="{9969A331-DE76-4993-9C76-A586C377214F}" destId="{ED74E386-95C7-4CF8-9A15-3440322E1786}" srcOrd="0" destOrd="0" presId="urn:microsoft.com/office/officeart/2008/layout/VerticalCurvedList"/>
    <dgm:cxn modelId="{768767B8-F987-43AD-9608-317FC54BD1A6}" type="presParOf" srcId="{5329BB99-E3E7-4174-8BC4-5C9A3AD637E4}" destId="{FE9B37EA-DE10-4E9B-BF9E-CA9A2D700838}" srcOrd="7" destOrd="0" presId="urn:microsoft.com/office/officeart/2008/layout/VerticalCurvedList"/>
    <dgm:cxn modelId="{01E94E99-0771-4F40-A62F-7A8AAF5618E2}" type="presParOf" srcId="{5329BB99-E3E7-4174-8BC4-5C9A3AD637E4}" destId="{C1E7281A-0A0B-4C9C-9D22-E6CDC4DC6552}" srcOrd="8" destOrd="0" presId="urn:microsoft.com/office/officeart/2008/layout/VerticalCurvedList"/>
    <dgm:cxn modelId="{BA06913E-8414-4449-8A89-6C8059B22D5C}" type="presParOf" srcId="{C1E7281A-0A0B-4C9C-9D22-E6CDC4DC6552}" destId="{B6865657-EF95-4EDE-8635-698AF88A82E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AA630A-93BD-4101-8006-44B942ED5AC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A8098A04-6963-4F0E-BD32-EC5BFE52FB3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Implementing configuration </a:t>
          </a:r>
          <a:r>
            <a:rPr lang="en-US" dirty="0">
              <a:solidFill>
                <a:schemeClr val="tx1"/>
              </a:solidFill>
            </a:rPr>
            <a:t>management functions</a:t>
          </a:r>
          <a:endParaRPr lang="en-MY" dirty="0">
            <a:solidFill>
              <a:schemeClr val="tx1"/>
            </a:solidFill>
          </a:endParaRPr>
        </a:p>
      </dgm:t>
    </dgm:pt>
    <dgm:pt modelId="{AE273C2D-C249-492C-8A84-4D93B08CCAFB}" type="parTrans" cxnId="{4625BB98-E48F-4A66-89A5-7D47066D3913}">
      <dgm:prSet/>
      <dgm:spPr/>
      <dgm:t>
        <a:bodyPr/>
        <a:lstStyle/>
        <a:p>
          <a:endParaRPr lang="en-MY"/>
        </a:p>
      </dgm:t>
    </dgm:pt>
    <dgm:pt modelId="{9FC6B357-A3EF-46F8-A083-574BBAC6F617}" type="sibTrans" cxnId="{4625BB98-E48F-4A66-89A5-7D47066D3913}">
      <dgm:prSet/>
      <dgm:spPr/>
      <dgm:t>
        <a:bodyPr/>
        <a:lstStyle/>
        <a:p>
          <a:endParaRPr lang="en-MY"/>
        </a:p>
      </dgm:t>
    </dgm:pt>
    <dgm:pt modelId="{5F47F364-485F-4CF3-8623-0B6DD77F2F84}">
      <dgm:prSet phldrT="[Text]"/>
      <dgm:spPr/>
      <dgm:t>
        <a:bodyPr/>
        <a:lstStyle/>
        <a:p>
          <a:r>
            <a:rPr lang="en-MY" dirty="0" smtClean="0">
              <a:solidFill>
                <a:schemeClr val="tx1"/>
              </a:solidFill>
            </a:rPr>
            <a:t>Improving product and process quality</a:t>
          </a:r>
          <a:endParaRPr lang="en-MY" dirty="0">
            <a:solidFill>
              <a:schemeClr val="tx1"/>
            </a:solidFill>
          </a:endParaRPr>
        </a:p>
      </dgm:t>
    </dgm:pt>
    <dgm:pt modelId="{5DFEF910-4F76-419E-B981-5C2677C41589}" type="parTrans" cxnId="{B8B9EC34-7A0C-4A38-944B-1C97FF860A8C}">
      <dgm:prSet/>
      <dgm:spPr/>
      <dgm:t>
        <a:bodyPr/>
        <a:lstStyle/>
        <a:p>
          <a:endParaRPr lang="en-MY"/>
        </a:p>
      </dgm:t>
    </dgm:pt>
    <dgm:pt modelId="{331FDB62-1DAB-4D97-B99C-34EED62F634E}" type="sibTrans" cxnId="{B8B9EC34-7A0C-4A38-944B-1C97FF860A8C}">
      <dgm:prSet/>
      <dgm:spPr/>
      <dgm:t>
        <a:bodyPr/>
        <a:lstStyle/>
        <a:p>
          <a:endParaRPr lang="en-MY"/>
        </a:p>
      </dgm:t>
    </dgm:pt>
    <dgm:pt modelId="{0B192461-8AAC-421C-97EE-CF98B90FCC0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Conducting verification functions </a:t>
          </a:r>
          <a:endParaRPr lang="en-MY" dirty="0">
            <a:solidFill>
              <a:schemeClr val="tx1"/>
            </a:solidFill>
          </a:endParaRPr>
        </a:p>
      </dgm:t>
    </dgm:pt>
    <dgm:pt modelId="{ACD866FD-0AB9-476C-B3DB-AD554D0E6CC5}" type="parTrans" cxnId="{12D264B0-B526-4BAE-915F-1FA239CD9C0E}">
      <dgm:prSet/>
      <dgm:spPr/>
      <dgm:t>
        <a:bodyPr/>
        <a:lstStyle/>
        <a:p>
          <a:endParaRPr lang="en-MY"/>
        </a:p>
      </dgm:t>
    </dgm:pt>
    <dgm:pt modelId="{AA11F99D-9E23-44ED-96E1-F46D4DAAA5BD}" type="sibTrans" cxnId="{12D264B0-B526-4BAE-915F-1FA239CD9C0E}">
      <dgm:prSet/>
      <dgm:spPr/>
      <dgm:t>
        <a:bodyPr/>
        <a:lstStyle/>
        <a:p>
          <a:endParaRPr lang="en-MY"/>
        </a:p>
      </dgm:t>
    </dgm:pt>
    <dgm:pt modelId="{BCE16028-1D34-4D5F-AB1B-E8BC0611B35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Conducting validation functions </a:t>
          </a:r>
          <a:endParaRPr lang="en-MY" dirty="0">
            <a:solidFill>
              <a:schemeClr val="tx1"/>
            </a:solidFill>
          </a:endParaRPr>
        </a:p>
      </dgm:t>
    </dgm:pt>
    <dgm:pt modelId="{EFF18389-7F76-4496-B2B9-FA24321532D5}" type="parTrans" cxnId="{08301E14-823D-4C85-862E-6E28E9D81A9C}">
      <dgm:prSet/>
      <dgm:spPr/>
      <dgm:t>
        <a:bodyPr/>
        <a:lstStyle/>
        <a:p>
          <a:endParaRPr lang="en-MY"/>
        </a:p>
      </dgm:t>
    </dgm:pt>
    <dgm:pt modelId="{4BEF298B-FA22-4C7D-8D47-2A1ABF8579C5}" type="sibTrans" cxnId="{08301E14-823D-4C85-862E-6E28E9D81A9C}">
      <dgm:prSet/>
      <dgm:spPr/>
      <dgm:t>
        <a:bodyPr/>
        <a:lstStyle/>
        <a:p>
          <a:endParaRPr lang="en-MY"/>
        </a:p>
      </dgm:t>
    </dgm:pt>
    <dgm:pt modelId="{2B70D22E-2A46-4DB5-9169-D8CF18FCDF54}" type="pres">
      <dgm:prSet presAssocID="{ADAA630A-93BD-4101-8006-44B942ED5AC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5329BB99-E3E7-4174-8BC4-5C9A3AD637E4}" type="pres">
      <dgm:prSet presAssocID="{ADAA630A-93BD-4101-8006-44B942ED5AC6}" presName="Name1" presStyleCnt="0"/>
      <dgm:spPr/>
    </dgm:pt>
    <dgm:pt modelId="{84160C7B-3B56-445F-9C12-A781B058F245}" type="pres">
      <dgm:prSet presAssocID="{ADAA630A-93BD-4101-8006-44B942ED5AC6}" presName="cycle" presStyleCnt="0"/>
      <dgm:spPr/>
    </dgm:pt>
    <dgm:pt modelId="{43C0F0CC-1E3F-47CA-9775-F5158608EB64}" type="pres">
      <dgm:prSet presAssocID="{ADAA630A-93BD-4101-8006-44B942ED5AC6}" presName="srcNode" presStyleLbl="node1" presStyleIdx="0" presStyleCnt="4"/>
      <dgm:spPr/>
    </dgm:pt>
    <dgm:pt modelId="{FE9A70BF-6590-4C0F-AA61-177052DDFCE3}" type="pres">
      <dgm:prSet presAssocID="{ADAA630A-93BD-4101-8006-44B942ED5AC6}" presName="conn" presStyleLbl="parChTrans1D2" presStyleIdx="0" presStyleCnt="1"/>
      <dgm:spPr/>
      <dgm:t>
        <a:bodyPr/>
        <a:lstStyle/>
        <a:p>
          <a:endParaRPr lang="en-US"/>
        </a:p>
      </dgm:t>
    </dgm:pt>
    <dgm:pt modelId="{F08974A9-4060-4271-9CD8-744DF0898654}" type="pres">
      <dgm:prSet presAssocID="{ADAA630A-93BD-4101-8006-44B942ED5AC6}" presName="extraNode" presStyleLbl="node1" presStyleIdx="0" presStyleCnt="4"/>
      <dgm:spPr/>
    </dgm:pt>
    <dgm:pt modelId="{26F9E921-F19E-4155-AF35-210A865AE758}" type="pres">
      <dgm:prSet presAssocID="{ADAA630A-93BD-4101-8006-44B942ED5AC6}" presName="dstNode" presStyleLbl="node1" presStyleIdx="0" presStyleCnt="4"/>
      <dgm:spPr/>
    </dgm:pt>
    <dgm:pt modelId="{5271B022-BE90-4CA5-9193-53438D5AEE55}" type="pres">
      <dgm:prSet presAssocID="{A8098A04-6963-4F0E-BD32-EC5BFE52FB31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16ADC1-03E5-4668-A9D4-EF451089E34A}" type="pres">
      <dgm:prSet presAssocID="{A8098A04-6963-4F0E-BD32-EC5BFE52FB31}" presName="accent_1" presStyleCnt="0"/>
      <dgm:spPr/>
    </dgm:pt>
    <dgm:pt modelId="{B6A5CAC5-F704-44F7-A814-212C621D254D}" type="pres">
      <dgm:prSet presAssocID="{A8098A04-6963-4F0E-BD32-EC5BFE52FB31}" presName="accentRepeatNode" presStyleLbl="solidFgAcc1" presStyleIdx="0" presStyleCnt="4"/>
      <dgm:spPr/>
    </dgm:pt>
    <dgm:pt modelId="{4AD769C3-C069-42A7-84EC-ECA2AF932401}" type="pres">
      <dgm:prSet presAssocID="{5F47F364-485F-4CF3-8623-0B6DD77F2F84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FEEC69-21F3-426B-9085-CFD5682DC349}" type="pres">
      <dgm:prSet presAssocID="{5F47F364-485F-4CF3-8623-0B6DD77F2F84}" presName="accent_2" presStyleCnt="0"/>
      <dgm:spPr/>
    </dgm:pt>
    <dgm:pt modelId="{31AE00E0-A58C-44A2-9AD8-E628BF197EEB}" type="pres">
      <dgm:prSet presAssocID="{5F47F364-485F-4CF3-8623-0B6DD77F2F84}" presName="accentRepeatNode" presStyleLbl="solidFgAcc1" presStyleIdx="1" presStyleCnt="4"/>
      <dgm:spPr/>
    </dgm:pt>
    <dgm:pt modelId="{76B8D8D1-5FBF-48B6-BE6F-E981C71A0627}" type="pres">
      <dgm:prSet presAssocID="{0B192461-8AAC-421C-97EE-CF98B90FCC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69A331-DE76-4993-9C76-A586C377214F}" type="pres">
      <dgm:prSet presAssocID="{0B192461-8AAC-421C-97EE-CF98B90FCC07}" presName="accent_3" presStyleCnt="0"/>
      <dgm:spPr/>
    </dgm:pt>
    <dgm:pt modelId="{ED74E386-95C7-4CF8-9A15-3440322E1786}" type="pres">
      <dgm:prSet presAssocID="{0B192461-8AAC-421C-97EE-CF98B90FCC07}" presName="accentRepeatNode" presStyleLbl="solidFgAcc1" presStyleIdx="2" presStyleCnt="4"/>
      <dgm:spPr/>
    </dgm:pt>
    <dgm:pt modelId="{FE9B37EA-DE10-4E9B-BF9E-CA9A2D700838}" type="pres">
      <dgm:prSet presAssocID="{BCE16028-1D34-4D5F-AB1B-E8BC0611B353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E7281A-0A0B-4C9C-9D22-E6CDC4DC6552}" type="pres">
      <dgm:prSet presAssocID="{BCE16028-1D34-4D5F-AB1B-E8BC0611B353}" presName="accent_4" presStyleCnt="0"/>
      <dgm:spPr/>
    </dgm:pt>
    <dgm:pt modelId="{B6865657-EF95-4EDE-8635-698AF88A82EE}" type="pres">
      <dgm:prSet presAssocID="{BCE16028-1D34-4D5F-AB1B-E8BC0611B353}" presName="accentRepeatNode" presStyleLbl="solidFgAcc1" presStyleIdx="3" presStyleCnt="4"/>
      <dgm:spPr/>
    </dgm:pt>
  </dgm:ptLst>
  <dgm:cxnLst>
    <dgm:cxn modelId="{08301E14-823D-4C85-862E-6E28E9D81A9C}" srcId="{ADAA630A-93BD-4101-8006-44B942ED5AC6}" destId="{BCE16028-1D34-4D5F-AB1B-E8BC0611B353}" srcOrd="3" destOrd="0" parTransId="{EFF18389-7F76-4496-B2B9-FA24321532D5}" sibTransId="{4BEF298B-FA22-4C7D-8D47-2A1ABF8579C5}"/>
    <dgm:cxn modelId="{B8B9EC34-7A0C-4A38-944B-1C97FF860A8C}" srcId="{ADAA630A-93BD-4101-8006-44B942ED5AC6}" destId="{5F47F364-485F-4CF3-8623-0B6DD77F2F84}" srcOrd="1" destOrd="0" parTransId="{5DFEF910-4F76-419E-B981-5C2677C41589}" sibTransId="{331FDB62-1DAB-4D97-B99C-34EED62F634E}"/>
    <dgm:cxn modelId="{51DCCD91-F436-447A-A094-F45D058ED680}" type="presOf" srcId="{ADAA630A-93BD-4101-8006-44B942ED5AC6}" destId="{2B70D22E-2A46-4DB5-9169-D8CF18FCDF54}" srcOrd="0" destOrd="0" presId="urn:microsoft.com/office/officeart/2008/layout/VerticalCurvedList"/>
    <dgm:cxn modelId="{3175EB67-F27E-4CFA-A0CC-5FC64F57ED62}" type="presOf" srcId="{0B192461-8AAC-421C-97EE-CF98B90FCC07}" destId="{76B8D8D1-5FBF-48B6-BE6F-E981C71A0627}" srcOrd="0" destOrd="0" presId="urn:microsoft.com/office/officeart/2008/layout/VerticalCurvedList"/>
    <dgm:cxn modelId="{4625BB98-E48F-4A66-89A5-7D47066D3913}" srcId="{ADAA630A-93BD-4101-8006-44B942ED5AC6}" destId="{A8098A04-6963-4F0E-BD32-EC5BFE52FB31}" srcOrd="0" destOrd="0" parTransId="{AE273C2D-C249-492C-8A84-4D93B08CCAFB}" sibTransId="{9FC6B357-A3EF-46F8-A083-574BBAC6F617}"/>
    <dgm:cxn modelId="{AC4BE25A-23BE-4E9D-A349-737D81125377}" type="presOf" srcId="{A8098A04-6963-4F0E-BD32-EC5BFE52FB31}" destId="{5271B022-BE90-4CA5-9193-53438D5AEE55}" srcOrd="0" destOrd="0" presId="urn:microsoft.com/office/officeart/2008/layout/VerticalCurvedList"/>
    <dgm:cxn modelId="{2702673E-C61D-4F8B-BCDD-249728E5B469}" type="presOf" srcId="{9FC6B357-A3EF-46F8-A083-574BBAC6F617}" destId="{FE9A70BF-6590-4C0F-AA61-177052DDFCE3}" srcOrd="0" destOrd="0" presId="urn:microsoft.com/office/officeart/2008/layout/VerticalCurvedList"/>
    <dgm:cxn modelId="{12D264B0-B526-4BAE-915F-1FA239CD9C0E}" srcId="{ADAA630A-93BD-4101-8006-44B942ED5AC6}" destId="{0B192461-8AAC-421C-97EE-CF98B90FCC07}" srcOrd="2" destOrd="0" parTransId="{ACD866FD-0AB9-476C-B3DB-AD554D0E6CC5}" sibTransId="{AA11F99D-9E23-44ED-96E1-F46D4DAAA5BD}"/>
    <dgm:cxn modelId="{CA796445-459F-4CC9-A174-6F7BA78D19DC}" type="presOf" srcId="{5F47F364-485F-4CF3-8623-0B6DD77F2F84}" destId="{4AD769C3-C069-42A7-84EC-ECA2AF932401}" srcOrd="0" destOrd="0" presId="urn:microsoft.com/office/officeart/2008/layout/VerticalCurvedList"/>
    <dgm:cxn modelId="{AB12AE7E-EB4B-40EA-AD54-8A82FD575121}" type="presOf" srcId="{BCE16028-1D34-4D5F-AB1B-E8BC0611B353}" destId="{FE9B37EA-DE10-4E9B-BF9E-CA9A2D700838}" srcOrd="0" destOrd="0" presId="urn:microsoft.com/office/officeart/2008/layout/VerticalCurvedList"/>
    <dgm:cxn modelId="{4CF988B7-A2ED-4666-995C-F7E021D710A2}" type="presParOf" srcId="{2B70D22E-2A46-4DB5-9169-D8CF18FCDF54}" destId="{5329BB99-E3E7-4174-8BC4-5C9A3AD637E4}" srcOrd="0" destOrd="0" presId="urn:microsoft.com/office/officeart/2008/layout/VerticalCurvedList"/>
    <dgm:cxn modelId="{7CEC883A-CAFD-41BD-9558-BE5A1D145B40}" type="presParOf" srcId="{5329BB99-E3E7-4174-8BC4-5C9A3AD637E4}" destId="{84160C7B-3B56-445F-9C12-A781B058F245}" srcOrd="0" destOrd="0" presId="urn:microsoft.com/office/officeart/2008/layout/VerticalCurvedList"/>
    <dgm:cxn modelId="{47C370A0-A2AF-4A58-811A-53039690B8CF}" type="presParOf" srcId="{84160C7B-3B56-445F-9C12-A781B058F245}" destId="{43C0F0CC-1E3F-47CA-9775-F5158608EB64}" srcOrd="0" destOrd="0" presId="urn:microsoft.com/office/officeart/2008/layout/VerticalCurvedList"/>
    <dgm:cxn modelId="{21898D74-54A0-4308-84EC-FED4A27F0977}" type="presParOf" srcId="{84160C7B-3B56-445F-9C12-A781B058F245}" destId="{FE9A70BF-6590-4C0F-AA61-177052DDFCE3}" srcOrd="1" destOrd="0" presId="urn:microsoft.com/office/officeart/2008/layout/VerticalCurvedList"/>
    <dgm:cxn modelId="{70660AEA-707C-47B2-B234-0958B31EB1FF}" type="presParOf" srcId="{84160C7B-3B56-445F-9C12-A781B058F245}" destId="{F08974A9-4060-4271-9CD8-744DF0898654}" srcOrd="2" destOrd="0" presId="urn:microsoft.com/office/officeart/2008/layout/VerticalCurvedList"/>
    <dgm:cxn modelId="{F717E5C5-538F-4846-8B6B-320A8F493981}" type="presParOf" srcId="{84160C7B-3B56-445F-9C12-A781B058F245}" destId="{26F9E921-F19E-4155-AF35-210A865AE758}" srcOrd="3" destOrd="0" presId="urn:microsoft.com/office/officeart/2008/layout/VerticalCurvedList"/>
    <dgm:cxn modelId="{97AE9549-235C-485C-9655-38F12551C766}" type="presParOf" srcId="{5329BB99-E3E7-4174-8BC4-5C9A3AD637E4}" destId="{5271B022-BE90-4CA5-9193-53438D5AEE55}" srcOrd="1" destOrd="0" presId="urn:microsoft.com/office/officeart/2008/layout/VerticalCurvedList"/>
    <dgm:cxn modelId="{564F1202-A7EA-4A88-93D3-C0752E13D525}" type="presParOf" srcId="{5329BB99-E3E7-4174-8BC4-5C9A3AD637E4}" destId="{0F16ADC1-03E5-4668-A9D4-EF451089E34A}" srcOrd="2" destOrd="0" presId="urn:microsoft.com/office/officeart/2008/layout/VerticalCurvedList"/>
    <dgm:cxn modelId="{F28EEFE4-5717-47EF-8D2B-AF70BB0755B9}" type="presParOf" srcId="{0F16ADC1-03E5-4668-A9D4-EF451089E34A}" destId="{B6A5CAC5-F704-44F7-A814-212C621D254D}" srcOrd="0" destOrd="0" presId="urn:microsoft.com/office/officeart/2008/layout/VerticalCurvedList"/>
    <dgm:cxn modelId="{FCD04C0C-BCA7-4BF6-BC2B-B867D950CDA9}" type="presParOf" srcId="{5329BB99-E3E7-4174-8BC4-5C9A3AD637E4}" destId="{4AD769C3-C069-42A7-84EC-ECA2AF932401}" srcOrd="3" destOrd="0" presId="urn:microsoft.com/office/officeart/2008/layout/VerticalCurvedList"/>
    <dgm:cxn modelId="{7079D838-85F3-491F-BECF-1A704C4FDB80}" type="presParOf" srcId="{5329BB99-E3E7-4174-8BC4-5C9A3AD637E4}" destId="{A5FEEC69-21F3-426B-9085-CFD5682DC349}" srcOrd="4" destOrd="0" presId="urn:microsoft.com/office/officeart/2008/layout/VerticalCurvedList"/>
    <dgm:cxn modelId="{F6A0B2BA-19EC-4DB4-A08B-56A6C616D520}" type="presParOf" srcId="{A5FEEC69-21F3-426B-9085-CFD5682DC349}" destId="{31AE00E0-A58C-44A2-9AD8-E628BF197EEB}" srcOrd="0" destOrd="0" presId="urn:microsoft.com/office/officeart/2008/layout/VerticalCurvedList"/>
    <dgm:cxn modelId="{3A8E8593-9664-4412-ACEC-1C173F1BBEB8}" type="presParOf" srcId="{5329BB99-E3E7-4174-8BC4-5C9A3AD637E4}" destId="{76B8D8D1-5FBF-48B6-BE6F-E981C71A0627}" srcOrd="5" destOrd="0" presId="urn:microsoft.com/office/officeart/2008/layout/VerticalCurvedList"/>
    <dgm:cxn modelId="{CEBA19DC-9EBC-44E8-ADA8-67119360CFB7}" type="presParOf" srcId="{5329BB99-E3E7-4174-8BC4-5C9A3AD637E4}" destId="{9969A331-DE76-4993-9C76-A586C377214F}" srcOrd="6" destOrd="0" presId="urn:microsoft.com/office/officeart/2008/layout/VerticalCurvedList"/>
    <dgm:cxn modelId="{D93F6D9A-75F9-4265-9C90-5431A1617B25}" type="presParOf" srcId="{9969A331-DE76-4993-9C76-A586C377214F}" destId="{ED74E386-95C7-4CF8-9A15-3440322E1786}" srcOrd="0" destOrd="0" presId="urn:microsoft.com/office/officeart/2008/layout/VerticalCurvedList"/>
    <dgm:cxn modelId="{CEB07502-86D9-4E06-8F08-8253253D22B7}" type="presParOf" srcId="{5329BB99-E3E7-4174-8BC4-5C9A3AD637E4}" destId="{FE9B37EA-DE10-4E9B-BF9E-CA9A2D700838}" srcOrd="7" destOrd="0" presId="urn:microsoft.com/office/officeart/2008/layout/VerticalCurvedList"/>
    <dgm:cxn modelId="{65F3DF6E-9D85-410C-81BC-66CBFEC16A10}" type="presParOf" srcId="{5329BB99-E3E7-4174-8BC4-5C9A3AD637E4}" destId="{C1E7281A-0A0B-4C9C-9D22-E6CDC4DC6552}" srcOrd="8" destOrd="0" presId="urn:microsoft.com/office/officeart/2008/layout/VerticalCurvedList"/>
    <dgm:cxn modelId="{3E35CC9D-FBC5-4281-9215-86C0AAD2C871}" type="presParOf" srcId="{C1E7281A-0A0B-4C9C-9D22-E6CDC4DC6552}" destId="{B6865657-EF95-4EDE-8635-698AF88A82E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9A70BF-6590-4C0F-AA61-177052DDFCE3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71B022-BE90-4CA5-9193-53438D5AEE55}">
      <dsp:nvSpPr>
        <dsp:cNvPr id="0" name=""/>
        <dsp:cNvSpPr/>
      </dsp:nvSpPr>
      <dsp:spPr>
        <a:xfrm>
          <a:off x="455546" y="309267"/>
          <a:ext cx="7033718" cy="618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217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>
              <a:solidFill>
                <a:schemeClr val="tx1"/>
              </a:solidFill>
            </a:rPr>
            <a:t>Setting quality goals for the project </a:t>
          </a:r>
          <a:endParaRPr lang="en-MY" sz="2300" kern="1200" dirty="0">
            <a:solidFill>
              <a:schemeClr val="tx1"/>
            </a:solidFill>
          </a:endParaRPr>
        </a:p>
      </dsp:txBody>
      <dsp:txXfrm>
        <a:off x="455546" y="309267"/>
        <a:ext cx="7033718" cy="618856"/>
      </dsp:txXfrm>
    </dsp:sp>
    <dsp:sp modelId="{B6A5CAC5-F704-44F7-A814-212C621D254D}">
      <dsp:nvSpPr>
        <dsp:cNvPr id="0" name=""/>
        <dsp:cNvSpPr/>
      </dsp:nvSpPr>
      <dsp:spPr>
        <a:xfrm>
          <a:off x="68761" y="231910"/>
          <a:ext cx="773570" cy="773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D769C3-C069-42A7-84EC-ECA2AF932401}">
      <dsp:nvSpPr>
        <dsp:cNvPr id="0" name=""/>
        <dsp:cNvSpPr/>
      </dsp:nvSpPr>
      <dsp:spPr>
        <a:xfrm>
          <a:off x="810351" y="1237712"/>
          <a:ext cx="6678914" cy="618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217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>
              <a:solidFill>
                <a:schemeClr val="tx1"/>
              </a:solidFill>
            </a:rPr>
            <a:t>Establishing and enforcing a quality policy</a:t>
          </a:r>
          <a:endParaRPr lang="en-MY" sz="2300" kern="1200" dirty="0">
            <a:solidFill>
              <a:schemeClr val="tx1"/>
            </a:solidFill>
          </a:endParaRPr>
        </a:p>
      </dsp:txBody>
      <dsp:txXfrm>
        <a:off x="810351" y="1237712"/>
        <a:ext cx="6678914" cy="618856"/>
      </dsp:txXfrm>
    </dsp:sp>
    <dsp:sp modelId="{31AE00E0-A58C-44A2-9AD8-E628BF197EEB}">
      <dsp:nvSpPr>
        <dsp:cNvPr id="0" name=""/>
        <dsp:cNvSpPr/>
      </dsp:nvSpPr>
      <dsp:spPr>
        <a:xfrm>
          <a:off x="423566" y="1160355"/>
          <a:ext cx="773570" cy="773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B8D8D1-5FBF-48B6-BE6F-E981C71A0627}">
      <dsp:nvSpPr>
        <dsp:cNvPr id="0" name=""/>
        <dsp:cNvSpPr/>
      </dsp:nvSpPr>
      <dsp:spPr>
        <a:xfrm>
          <a:off x="810351" y="2166156"/>
          <a:ext cx="6678914" cy="618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217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Developing project quality plan</a:t>
          </a:r>
          <a:endParaRPr lang="en-MY" sz="2300" kern="1200" dirty="0">
            <a:solidFill>
              <a:schemeClr val="tx1"/>
            </a:solidFill>
          </a:endParaRPr>
        </a:p>
      </dsp:txBody>
      <dsp:txXfrm>
        <a:off x="810351" y="2166156"/>
        <a:ext cx="6678914" cy="618856"/>
      </dsp:txXfrm>
    </dsp:sp>
    <dsp:sp modelId="{ED74E386-95C7-4CF8-9A15-3440322E1786}">
      <dsp:nvSpPr>
        <dsp:cNvPr id="0" name=""/>
        <dsp:cNvSpPr/>
      </dsp:nvSpPr>
      <dsp:spPr>
        <a:xfrm>
          <a:off x="423566" y="2088799"/>
          <a:ext cx="773570" cy="773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9B37EA-DE10-4E9B-BF9E-CA9A2D700838}">
      <dsp:nvSpPr>
        <dsp:cNvPr id="0" name=""/>
        <dsp:cNvSpPr/>
      </dsp:nvSpPr>
      <dsp:spPr>
        <a:xfrm>
          <a:off x="455546" y="3094601"/>
          <a:ext cx="7033718" cy="618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217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>
              <a:solidFill>
                <a:schemeClr val="tx1"/>
              </a:solidFill>
            </a:rPr>
            <a:t>Establishing the use </a:t>
          </a:r>
          <a:r>
            <a:rPr lang="en-US" sz="2300" kern="1200" dirty="0" smtClean="0">
              <a:solidFill>
                <a:schemeClr val="tx1"/>
              </a:solidFill>
            </a:rPr>
            <a:t>of standards </a:t>
          </a:r>
          <a:r>
            <a:rPr lang="en-US" sz="2300" kern="1200" dirty="0">
              <a:solidFill>
                <a:schemeClr val="tx1"/>
              </a:solidFill>
            </a:rPr>
            <a:t>and procedures</a:t>
          </a:r>
          <a:endParaRPr lang="en-MY" sz="2300" kern="1200" dirty="0">
            <a:solidFill>
              <a:schemeClr val="tx1"/>
            </a:solidFill>
          </a:endParaRPr>
        </a:p>
      </dsp:txBody>
      <dsp:txXfrm>
        <a:off x="455546" y="3094601"/>
        <a:ext cx="7033718" cy="618856"/>
      </dsp:txXfrm>
    </dsp:sp>
    <dsp:sp modelId="{B6865657-EF95-4EDE-8635-698AF88A82EE}">
      <dsp:nvSpPr>
        <dsp:cNvPr id="0" name=""/>
        <dsp:cNvSpPr/>
      </dsp:nvSpPr>
      <dsp:spPr>
        <a:xfrm>
          <a:off x="68761" y="3017244"/>
          <a:ext cx="773570" cy="773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9A70BF-6590-4C0F-AA61-177052DDFCE3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71B022-BE90-4CA5-9193-53438D5AEE55}">
      <dsp:nvSpPr>
        <dsp:cNvPr id="0" name=""/>
        <dsp:cNvSpPr/>
      </dsp:nvSpPr>
      <dsp:spPr>
        <a:xfrm>
          <a:off x="455546" y="309267"/>
          <a:ext cx="7033718" cy="618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217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>
              <a:solidFill>
                <a:schemeClr val="tx1"/>
              </a:solidFill>
            </a:rPr>
            <a:t>Developing </a:t>
          </a:r>
          <a:r>
            <a:rPr lang="en-US" sz="3300" kern="1200" dirty="0" smtClean="0">
              <a:solidFill>
                <a:schemeClr val="tx1"/>
              </a:solidFill>
            </a:rPr>
            <a:t>processes</a:t>
          </a:r>
          <a:endParaRPr lang="en-MY" sz="3300" kern="1200" dirty="0">
            <a:solidFill>
              <a:schemeClr val="tx1"/>
            </a:solidFill>
          </a:endParaRPr>
        </a:p>
      </dsp:txBody>
      <dsp:txXfrm>
        <a:off x="455546" y="309267"/>
        <a:ext cx="7033718" cy="618856"/>
      </dsp:txXfrm>
    </dsp:sp>
    <dsp:sp modelId="{B6A5CAC5-F704-44F7-A814-212C621D254D}">
      <dsp:nvSpPr>
        <dsp:cNvPr id="0" name=""/>
        <dsp:cNvSpPr/>
      </dsp:nvSpPr>
      <dsp:spPr>
        <a:xfrm>
          <a:off x="68761" y="231910"/>
          <a:ext cx="773570" cy="773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D769C3-C069-42A7-84EC-ECA2AF932401}">
      <dsp:nvSpPr>
        <dsp:cNvPr id="0" name=""/>
        <dsp:cNvSpPr/>
      </dsp:nvSpPr>
      <dsp:spPr>
        <a:xfrm>
          <a:off x="810351" y="1237712"/>
          <a:ext cx="6678914" cy="618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217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>
              <a:solidFill>
                <a:schemeClr val="tx1"/>
              </a:solidFill>
            </a:rPr>
            <a:t>Performing </a:t>
          </a:r>
          <a:r>
            <a:rPr lang="en-US" sz="3300" kern="1200" dirty="0" smtClean="0">
              <a:solidFill>
                <a:schemeClr val="tx1"/>
              </a:solidFill>
            </a:rPr>
            <a:t>testing </a:t>
          </a:r>
          <a:endParaRPr lang="en-MY" sz="3300" kern="1200" dirty="0">
            <a:solidFill>
              <a:schemeClr val="tx1"/>
            </a:solidFill>
          </a:endParaRPr>
        </a:p>
      </dsp:txBody>
      <dsp:txXfrm>
        <a:off x="810351" y="1237712"/>
        <a:ext cx="6678914" cy="618856"/>
      </dsp:txXfrm>
    </dsp:sp>
    <dsp:sp modelId="{31AE00E0-A58C-44A2-9AD8-E628BF197EEB}">
      <dsp:nvSpPr>
        <dsp:cNvPr id="0" name=""/>
        <dsp:cNvSpPr/>
      </dsp:nvSpPr>
      <dsp:spPr>
        <a:xfrm>
          <a:off x="423566" y="1160355"/>
          <a:ext cx="773570" cy="773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B8D8D1-5FBF-48B6-BE6F-E981C71A0627}">
      <dsp:nvSpPr>
        <dsp:cNvPr id="0" name=""/>
        <dsp:cNvSpPr/>
      </dsp:nvSpPr>
      <dsp:spPr>
        <a:xfrm>
          <a:off x="810351" y="2166156"/>
          <a:ext cx="6678914" cy="618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217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>
              <a:solidFill>
                <a:schemeClr val="tx1"/>
              </a:solidFill>
            </a:rPr>
            <a:t>Conducting peer </a:t>
          </a:r>
          <a:r>
            <a:rPr lang="en-US" sz="3300" kern="1200" dirty="0" smtClean="0">
              <a:solidFill>
                <a:schemeClr val="tx1"/>
              </a:solidFill>
            </a:rPr>
            <a:t>reviews</a:t>
          </a:r>
          <a:endParaRPr lang="en-MY" sz="3300" kern="1200" dirty="0">
            <a:solidFill>
              <a:schemeClr val="tx1"/>
            </a:solidFill>
          </a:endParaRPr>
        </a:p>
      </dsp:txBody>
      <dsp:txXfrm>
        <a:off x="810351" y="2166156"/>
        <a:ext cx="6678914" cy="618856"/>
      </dsp:txXfrm>
    </dsp:sp>
    <dsp:sp modelId="{ED74E386-95C7-4CF8-9A15-3440322E1786}">
      <dsp:nvSpPr>
        <dsp:cNvPr id="0" name=""/>
        <dsp:cNvSpPr/>
      </dsp:nvSpPr>
      <dsp:spPr>
        <a:xfrm>
          <a:off x="423566" y="2088799"/>
          <a:ext cx="773570" cy="773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9B37EA-DE10-4E9B-BF9E-CA9A2D700838}">
      <dsp:nvSpPr>
        <dsp:cNvPr id="0" name=""/>
        <dsp:cNvSpPr/>
      </dsp:nvSpPr>
      <dsp:spPr>
        <a:xfrm>
          <a:off x="455546" y="3094601"/>
          <a:ext cx="7033718" cy="618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217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>
              <a:solidFill>
                <a:schemeClr val="tx1"/>
              </a:solidFill>
            </a:rPr>
            <a:t>Designing </a:t>
          </a:r>
          <a:r>
            <a:rPr lang="en-US" sz="3300" kern="1200" dirty="0" smtClean="0">
              <a:solidFill>
                <a:schemeClr val="tx1"/>
              </a:solidFill>
            </a:rPr>
            <a:t>quality factors</a:t>
          </a:r>
          <a:endParaRPr lang="en-MY" sz="3300" kern="1200" dirty="0">
            <a:solidFill>
              <a:schemeClr val="tx1"/>
            </a:solidFill>
          </a:endParaRPr>
        </a:p>
      </dsp:txBody>
      <dsp:txXfrm>
        <a:off x="455546" y="3094601"/>
        <a:ext cx="7033718" cy="618856"/>
      </dsp:txXfrm>
    </dsp:sp>
    <dsp:sp modelId="{B6865657-EF95-4EDE-8635-698AF88A82EE}">
      <dsp:nvSpPr>
        <dsp:cNvPr id="0" name=""/>
        <dsp:cNvSpPr/>
      </dsp:nvSpPr>
      <dsp:spPr>
        <a:xfrm>
          <a:off x="68761" y="3017244"/>
          <a:ext cx="773570" cy="773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9A70BF-6590-4C0F-AA61-177052DDFCE3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71B022-BE90-4CA5-9193-53438D5AEE55}">
      <dsp:nvSpPr>
        <dsp:cNvPr id="0" name=""/>
        <dsp:cNvSpPr/>
      </dsp:nvSpPr>
      <dsp:spPr>
        <a:xfrm>
          <a:off x="455546" y="309267"/>
          <a:ext cx="7033718" cy="618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217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Auditing for Compliance</a:t>
          </a:r>
          <a:endParaRPr lang="en-MY" sz="1900" kern="1200" dirty="0">
            <a:solidFill>
              <a:schemeClr val="tx1"/>
            </a:solidFill>
          </a:endParaRPr>
        </a:p>
      </dsp:txBody>
      <dsp:txXfrm>
        <a:off x="455546" y="309267"/>
        <a:ext cx="7033718" cy="618856"/>
      </dsp:txXfrm>
    </dsp:sp>
    <dsp:sp modelId="{B6A5CAC5-F704-44F7-A814-212C621D254D}">
      <dsp:nvSpPr>
        <dsp:cNvPr id="0" name=""/>
        <dsp:cNvSpPr/>
      </dsp:nvSpPr>
      <dsp:spPr>
        <a:xfrm>
          <a:off x="68761" y="231910"/>
          <a:ext cx="773570" cy="773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D769C3-C069-42A7-84EC-ECA2AF932401}">
      <dsp:nvSpPr>
        <dsp:cNvPr id="0" name=""/>
        <dsp:cNvSpPr/>
      </dsp:nvSpPr>
      <dsp:spPr>
        <a:xfrm>
          <a:off x="810351" y="1237712"/>
          <a:ext cx="6678914" cy="618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217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tx1"/>
              </a:solidFill>
            </a:rPr>
            <a:t>Providing </a:t>
          </a:r>
          <a:r>
            <a:rPr lang="en-US" sz="1900" kern="1200" dirty="0" smtClean="0">
              <a:solidFill>
                <a:schemeClr val="tx1"/>
              </a:solidFill>
            </a:rPr>
            <a:t>transparency </a:t>
          </a:r>
          <a:r>
            <a:rPr lang="en-US" sz="1900" kern="1200" dirty="0">
              <a:solidFill>
                <a:schemeClr val="tx1"/>
              </a:solidFill>
            </a:rPr>
            <a:t>into the process and product </a:t>
          </a:r>
          <a:r>
            <a:rPr lang="en-US" sz="1900" kern="1200" dirty="0" smtClean="0">
              <a:solidFill>
                <a:schemeClr val="tx1"/>
              </a:solidFill>
            </a:rPr>
            <a:t>quality </a:t>
          </a:r>
          <a:endParaRPr lang="en-MY" sz="1900" kern="1200" dirty="0">
            <a:solidFill>
              <a:schemeClr val="tx1"/>
            </a:solidFill>
          </a:endParaRPr>
        </a:p>
      </dsp:txBody>
      <dsp:txXfrm>
        <a:off x="810351" y="1237712"/>
        <a:ext cx="6678914" cy="618856"/>
      </dsp:txXfrm>
    </dsp:sp>
    <dsp:sp modelId="{31AE00E0-A58C-44A2-9AD8-E628BF197EEB}">
      <dsp:nvSpPr>
        <dsp:cNvPr id="0" name=""/>
        <dsp:cNvSpPr/>
      </dsp:nvSpPr>
      <dsp:spPr>
        <a:xfrm>
          <a:off x="423566" y="1160355"/>
          <a:ext cx="773570" cy="773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B8D8D1-5FBF-48B6-BE6F-E981C71A0627}">
      <dsp:nvSpPr>
        <dsp:cNvPr id="0" name=""/>
        <dsp:cNvSpPr/>
      </dsp:nvSpPr>
      <dsp:spPr>
        <a:xfrm>
          <a:off x="810351" y="2166156"/>
          <a:ext cx="6678914" cy="618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217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Ensuring resolution of </a:t>
          </a:r>
          <a:r>
            <a:rPr lang="en-US" sz="1900" kern="1200" dirty="0">
              <a:solidFill>
                <a:schemeClr val="tx1"/>
              </a:solidFill>
            </a:rPr>
            <a:t>noncompliance issues</a:t>
          </a:r>
          <a:endParaRPr lang="en-MY" sz="1900" kern="1200" dirty="0">
            <a:solidFill>
              <a:schemeClr val="tx1"/>
            </a:solidFill>
          </a:endParaRPr>
        </a:p>
      </dsp:txBody>
      <dsp:txXfrm>
        <a:off x="810351" y="2166156"/>
        <a:ext cx="6678914" cy="618856"/>
      </dsp:txXfrm>
    </dsp:sp>
    <dsp:sp modelId="{ED74E386-95C7-4CF8-9A15-3440322E1786}">
      <dsp:nvSpPr>
        <dsp:cNvPr id="0" name=""/>
        <dsp:cNvSpPr/>
      </dsp:nvSpPr>
      <dsp:spPr>
        <a:xfrm>
          <a:off x="423566" y="2088799"/>
          <a:ext cx="773570" cy="773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9B37EA-DE10-4E9B-BF9E-CA9A2D700838}">
      <dsp:nvSpPr>
        <dsp:cNvPr id="0" name=""/>
        <dsp:cNvSpPr/>
      </dsp:nvSpPr>
      <dsp:spPr>
        <a:xfrm>
          <a:off x="455546" y="3094601"/>
          <a:ext cx="7033718" cy="618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217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tx1"/>
              </a:solidFill>
            </a:rPr>
            <a:t>Conducting objective </a:t>
          </a:r>
          <a:r>
            <a:rPr lang="en-US" sz="1900" kern="1200" dirty="0" smtClean="0">
              <a:solidFill>
                <a:schemeClr val="tx1"/>
              </a:solidFill>
            </a:rPr>
            <a:t>evaluations of </a:t>
          </a:r>
          <a:r>
            <a:rPr lang="en-US" sz="1900" kern="1200" dirty="0">
              <a:solidFill>
                <a:schemeClr val="tx1"/>
              </a:solidFill>
            </a:rPr>
            <a:t>documentation</a:t>
          </a:r>
          <a:endParaRPr lang="en-MY" sz="1900" kern="1200" dirty="0">
            <a:solidFill>
              <a:schemeClr val="tx1"/>
            </a:solidFill>
          </a:endParaRPr>
        </a:p>
      </dsp:txBody>
      <dsp:txXfrm>
        <a:off x="455546" y="3094601"/>
        <a:ext cx="7033718" cy="618856"/>
      </dsp:txXfrm>
    </dsp:sp>
    <dsp:sp modelId="{B6865657-EF95-4EDE-8635-698AF88A82EE}">
      <dsp:nvSpPr>
        <dsp:cNvPr id="0" name=""/>
        <dsp:cNvSpPr/>
      </dsp:nvSpPr>
      <dsp:spPr>
        <a:xfrm>
          <a:off x="68761" y="3017244"/>
          <a:ext cx="773570" cy="773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9A70BF-6590-4C0F-AA61-177052DDFCE3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71B022-BE90-4CA5-9193-53438D5AEE55}">
      <dsp:nvSpPr>
        <dsp:cNvPr id="0" name=""/>
        <dsp:cNvSpPr/>
      </dsp:nvSpPr>
      <dsp:spPr>
        <a:xfrm>
          <a:off x="455546" y="309267"/>
          <a:ext cx="7033718" cy="618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217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1"/>
              </a:solidFill>
            </a:rPr>
            <a:t>Implementing configuration </a:t>
          </a:r>
          <a:r>
            <a:rPr lang="en-US" sz="2200" kern="1200" dirty="0">
              <a:solidFill>
                <a:schemeClr val="tx1"/>
              </a:solidFill>
            </a:rPr>
            <a:t>management functions</a:t>
          </a:r>
          <a:endParaRPr lang="en-MY" sz="2200" kern="1200" dirty="0">
            <a:solidFill>
              <a:schemeClr val="tx1"/>
            </a:solidFill>
          </a:endParaRPr>
        </a:p>
      </dsp:txBody>
      <dsp:txXfrm>
        <a:off x="455546" y="309267"/>
        <a:ext cx="7033718" cy="618856"/>
      </dsp:txXfrm>
    </dsp:sp>
    <dsp:sp modelId="{B6A5CAC5-F704-44F7-A814-212C621D254D}">
      <dsp:nvSpPr>
        <dsp:cNvPr id="0" name=""/>
        <dsp:cNvSpPr/>
      </dsp:nvSpPr>
      <dsp:spPr>
        <a:xfrm>
          <a:off x="68761" y="231910"/>
          <a:ext cx="773570" cy="773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D769C3-C069-42A7-84EC-ECA2AF932401}">
      <dsp:nvSpPr>
        <dsp:cNvPr id="0" name=""/>
        <dsp:cNvSpPr/>
      </dsp:nvSpPr>
      <dsp:spPr>
        <a:xfrm>
          <a:off x="810351" y="1237712"/>
          <a:ext cx="6678914" cy="618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217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MY" sz="2200" kern="1200" dirty="0" smtClean="0">
              <a:solidFill>
                <a:schemeClr val="tx1"/>
              </a:solidFill>
            </a:rPr>
            <a:t>Improving product and process quality</a:t>
          </a:r>
          <a:endParaRPr lang="en-MY" sz="2200" kern="1200" dirty="0">
            <a:solidFill>
              <a:schemeClr val="tx1"/>
            </a:solidFill>
          </a:endParaRPr>
        </a:p>
      </dsp:txBody>
      <dsp:txXfrm>
        <a:off x="810351" y="1237712"/>
        <a:ext cx="6678914" cy="618856"/>
      </dsp:txXfrm>
    </dsp:sp>
    <dsp:sp modelId="{31AE00E0-A58C-44A2-9AD8-E628BF197EEB}">
      <dsp:nvSpPr>
        <dsp:cNvPr id="0" name=""/>
        <dsp:cNvSpPr/>
      </dsp:nvSpPr>
      <dsp:spPr>
        <a:xfrm>
          <a:off x="423566" y="1160355"/>
          <a:ext cx="773570" cy="773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B8D8D1-5FBF-48B6-BE6F-E981C71A0627}">
      <dsp:nvSpPr>
        <dsp:cNvPr id="0" name=""/>
        <dsp:cNvSpPr/>
      </dsp:nvSpPr>
      <dsp:spPr>
        <a:xfrm>
          <a:off x="810351" y="2166156"/>
          <a:ext cx="6678914" cy="618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217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1"/>
              </a:solidFill>
            </a:rPr>
            <a:t>Conducting verification functions </a:t>
          </a:r>
          <a:endParaRPr lang="en-MY" sz="2200" kern="1200" dirty="0">
            <a:solidFill>
              <a:schemeClr val="tx1"/>
            </a:solidFill>
          </a:endParaRPr>
        </a:p>
      </dsp:txBody>
      <dsp:txXfrm>
        <a:off x="810351" y="2166156"/>
        <a:ext cx="6678914" cy="618856"/>
      </dsp:txXfrm>
    </dsp:sp>
    <dsp:sp modelId="{ED74E386-95C7-4CF8-9A15-3440322E1786}">
      <dsp:nvSpPr>
        <dsp:cNvPr id="0" name=""/>
        <dsp:cNvSpPr/>
      </dsp:nvSpPr>
      <dsp:spPr>
        <a:xfrm>
          <a:off x="423566" y="2088799"/>
          <a:ext cx="773570" cy="773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9B37EA-DE10-4E9B-BF9E-CA9A2D700838}">
      <dsp:nvSpPr>
        <dsp:cNvPr id="0" name=""/>
        <dsp:cNvSpPr/>
      </dsp:nvSpPr>
      <dsp:spPr>
        <a:xfrm>
          <a:off x="455546" y="3094601"/>
          <a:ext cx="7033718" cy="618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217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1"/>
              </a:solidFill>
            </a:rPr>
            <a:t>Conducting validation functions </a:t>
          </a:r>
          <a:endParaRPr lang="en-MY" sz="2200" kern="1200" dirty="0">
            <a:solidFill>
              <a:schemeClr val="tx1"/>
            </a:solidFill>
          </a:endParaRPr>
        </a:p>
      </dsp:txBody>
      <dsp:txXfrm>
        <a:off x="455546" y="3094601"/>
        <a:ext cx="7033718" cy="618856"/>
      </dsp:txXfrm>
    </dsp:sp>
    <dsp:sp modelId="{B6865657-EF95-4EDE-8635-698AF88A82EE}">
      <dsp:nvSpPr>
        <dsp:cNvPr id="0" name=""/>
        <dsp:cNvSpPr/>
      </dsp:nvSpPr>
      <dsp:spPr>
        <a:xfrm>
          <a:off x="68761" y="3017244"/>
          <a:ext cx="773570" cy="773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E47F476-161E-4A04-A0FB-965A0EEB43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32E49AB-875B-42C8-941C-0DE0DBD2D3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6B955-9ABA-47D4-BA0F-43D209E6DE06}" type="datetimeFigureOut">
              <a:rPr lang="en-US" smtClean="0"/>
              <a:t>3/24/2023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3EFBA4A-EC84-4A1C-951D-F76333FEE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0085306-E124-4DA3-9455-10E28A78FE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AA0D8-202C-4D3D-887A-429ECB6FFB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06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44E13-67E5-4E7F-A8CF-255C59A6950E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851E7-1DC5-4351-9DA8-DDCF3E239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05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C719D9-CCCC-479C-8E5B-B4668CC71D8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12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C719D9-CCCC-479C-8E5B-B4668CC71D8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363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C719D9-CCCC-479C-8E5B-B4668CC71D8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608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C719D9-CCCC-479C-8E5B-B4668CC71D8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57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C719D9-CCCC-479C-8E5B-B4668CC71D8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567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C719D9-CCCC-479C-8E5B-B4668CC71D8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302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3/24/2023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L-Shape 17">
            <a:extLst>
              <a:ext uri="{FF2B5EF4-FFF2-40B4-BE49-F238E27FC236}">
                <a16:creationId xmlns:a16="http://schemas.microsoft.com/office/drawing/2014/main" xmlns="" id="{79965FD7-DA9A-4AFB-B8C8-34AC1FEE9F72}"/>
              </a:ext>
            </a:extLst>
          </p:cNvPr>
          <p:cNvSpPr/>
          <p:nvPr userDrawn="1"/>
        </p:nvSpPr>
        <p:spPr>
          <a:xfrm flipV="1">
            <a:off x="887674" y="726883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L-Shape 19">
            <a:extLst>
              <a:ext uri="{FF2B5EF4-FFF2-40B4-BE49-F238E27FC236}">
                <a16:creationId xmlns:a16="http://schemas.microsoft.com/office/drawing/2014/main" xmlns="" id="{92465177-72B9-4DCF-8F98-0C79F3EE32EC}"/>
              </a:ext>
            </a:extLst>
          </p:cNvPr>
          <p:cNvSpPr/>
          <p:nvPr userDrawn="1"/>
        </p:nvSpPr>
        <p:spPr>
          <a:xfrm rot="10800000" flipV="1">
            <a:off x="8532326" y="1820272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L-Shape 21">
            <a:extLst>
              <a:ext uri="{FF2B5EF4-FFF2-40B4-BE49-F238E27FC236}">
                <a16:creationId xmlns:a16="http://schemas.microsoft.com/office/drawing/2014/main" xmlns="" id="{B5516E7A-AEB0-4772-8098-8B0F8B5F1126}"/>
              </a:ext>
            </a:extLst>
          </p:cNvPr>
          <p:cNvSpPr/>
          <p:nvPr userDrawn="1"/>
        </p:nvSpPr>
        <p:spPr>
          <a:xfrm flipV="1">
            <a:off x="752858" y="609652"/>
            <a:ext cx="3152309" cy="4408489"/>
          </a:xfrm>
          <a:prstGeom prst="corner">
            <a:avLst>
              <a:gd name="adj1" fmla="val 6149"/>
              <a:gd name="adj2" fmla="val 68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L-Shape 22">
            <a:extLst>
              <a:ext uri="{FF2B5EF4-FFF2-40B4-BE49-F238E27FC236}">
                <a16:creationId xmlns:a16="http://schemas.microsoft.com/office/drawing/2014/main" xmlns="" id="{E864F603-D3F0-4241-9005-3F6C3BD62BEF}"/>
              </a:ext>
            </a:extLst>
          </p:cNvPr>
          <p:cNvSpPr/>
          <p:nvPr userDrawn="1"/>
        </p:nvSpPr>
        <p:spPr>
          <a:xfrm flipH="1">
            <a:off x="8286318" y="1685652"/>
            <a:ext cx="3152309" cy="4408489"/>
          </a:xfrm>
          <a:prstGeom prst="corner">
            <a:avLst>
              <a:gd name="adj1" fmla="val 6773"/>
              <a:gd name="adj2" fmla="val 68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407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3/24/2023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162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3/24/2023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4345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3/24/2023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5858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3/24/2023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9368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3/24/2023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9186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3/24/2023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6719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3/24/2023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579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0A2BD38-4A6C-44EB-900D-A3E3AE37854F}"/>
              </a:ext>
            </a:extLst>
          </p:cNvPr>
          <p:cNvSpPr/>
          <p:nvPr userDrawn="1"/>
        </p:nvSpPr>
        <p:spPr>
          <a:xfrm>
            <a:off x="6581723" y="404614"/>
            <a:ext cx="5191176" cy="604877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36000">
                <a:schemeClr val="tx2"/>
              </a:gs>
              <a:gs pos="69000">
                <a:schemeClr val="tx2">
                  <a:lumMod val="75000"/>
                </a:schemeClr>
              </a:gs>
              <a:gs pos="97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 title="Background Shape"/>
          <p:cNvSpPr/>
          <p:nvPr/>
        </p:nvSpPr>
        <p:spPr>
          <a:xfrm>
            <a:off x="0" y="376"/>
            <a:ext cx="6096000" cy="68576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86246" y="400665"/>
            <a:ext cx="4858460" cy="1428136"/>
          </a:xfrm>
        </p:spPr>
        <p:txBody>
          <a:bodyPr anchor="ctr" anchorCtr="0">
            <a:no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6246" y="2113935"/>
            <a:ext cx="4858460" cy="4247186"/>
          </a:xfr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246" y="6443554"/>
            <a:ext cx="1324322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pPr/>
              <a:t>3/24/2023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25377" y="6453386"/>
            <a:ext cx="2619329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87939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6024000" y="0"/>
            <a:ext cx="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L-Shape 20">
            <a:extLst>
              <a:ext uri="{FF2B5EF4-FFF2-40B4-BE49-F238E27FC236}">
                <a16:creationId xmlns:a16="http://schemas.microsoft.com/office/drawing/2014/main" xmlns="" id="{CB430D22-8AAF-444F-A6CE-7C02859083DF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516927" y="335049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L-Shape 22">
            <a:extLst>
              <a:ext uri="{FF2B5EF4-FFF2-40B4-BE49-F238E27FC236}">
                <a16:creationId xmlns:a16="http://schemas.microsoft.com/office/drawing/2014/main" xmlns="" id="{0D8BA010-8544-4718-9EA3-B0248C963FD4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5085711" y="33029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L-Shape 23">
            <a:extLst>
              <a:ext uri="{FF2B5EF4-FFF2-40B4-BE49-F238E27FC236}">
                <a16:creationId xmlns:a16="http://schemas.microsoft.com/office/drawing/2014/main" xmlns="" id="{C0FFB550-21A6-456B-BA1A-EF145674866C}"/>
              </a:ext>
            </a:extLst>
          </p:cNvPr>
          <p:cNvSpPr>
            <a:spLocks noChangeAspect="1"/>
          </p:cNvSpPr>
          <p:nvPr userDrawn="1"/>
        </p:nvSpPr>
        <p:spPr>
          <a:xfrm>
            <a:off x="522817" y="1476927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L-Shape 24">
            <a:extLst>
              <a:ext uri="{FF2B5EF4-FFF2-40B4-BE49-F238E27FC236}">
                <a16:creationId xmlns:a16="http://schemas.microsoft.com/office/drawing/2014/main" xmlns="" id="{70EF88E9-8CAC-422B-A9A6-D9FD1F17DAE2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5081769" y="148200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ED439475-E625-4449-B42E-8F291D64A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360" y="518474"/>
            <a:ext cx="4910394" cy="5759777"/>
          </a:xfrm>
          <a:solidFill>
            <a:schemeClr val="bg2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1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lang="en-US" sz="18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lang="en-US" sz="16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lang="en-US"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lang="en-US" sz="1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marL="0" lvl="0" indent="0" algn="ctr">
              <a:buNone/>
            </a:pPr>
            <a:r>
              <a:rPr lang="en-US" noProof="0" smtClean="0"/>
              <a:t>Click to edit Master text styles</a:t>
            </a:r>
          </a:p>
          <a:p>
            <a:pPr marL="0" lvl="1" indent="0" algn="ctr">
              <a:buNone/>
            </a:pPr>
            <a:r>
              <a:rPr lang="en-US" noProof="0" smtClean="0"/>
              <a:t>Second level</a:t>
            </a:r>
          </a:p>
          <a:p>
            <a:pPr marL="0" lvl="2" indent="0" algn="ctr">
              <a:buNone/>
            </a:pPr>
            <a:r>
              <a:rPr lang="en-US" noProof="0" smtClean="0"/>
              <a:t>Third level</a:t>
            </a:r>
          </a:p>
          <a:p>
            <a:pPr marL="0" lvl="3" indent="0" algn="ctr">
              <a:buNone/>
            </a:pPr>
            <a:r>
              <a:rPr lang="en-US" noProof="0" smtClean="0"/>
              <a:t>Fourth level</a:t>
            </a:r>
          </a:p>
          <a:p>
            <a:pPr marL="0" lvl="4" indent="0" algn="ctr">
              <a:buNone/>
            </a:pPr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866020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-1" y="376"/>
            <a:ext cx="6234898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xmlns="" id="{836AFDEB-3C72-49E0-9B45-DC9EFBA6587F}"/>
              </a:ext>
            </a:extLst>
          </p:cNvPr>
          <p:cNvSpPr/>
          <p:nvPr userDrawn="1"/>
        </p:nvSpPr>
        <p:spPr bwMode="white">
          <a:xfrm>
            <a:off x="507591" y="409286"/>
            <a:ext cx="5270049" cy="5945780"/>
          </a:xfrm>
          <a:prstGeom prst="snip2DiagRect">
            <a:avLst>
              <a:gd name="adj1" fmla="val 0"/>
              <a:gd name="adj2" fmla="val 10697"/>
            </a:avLst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30776" y="477366"/>
            <a:ext cx="4644000" cy="1341602"/>
          </a:xfrm>
        </p:spPr>
        <p:txBody>
          <a:bodyPr anchor="ctr" anchorCtr="0">
            <a:norm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0775" y="1966451"/>
            <a:ext cx="4644001" cy="4388615"/>
          </a:xfr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7591" y="6453386"/>
            <a:ext cx="1204572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pPr/>
              <a:t>3/24/2023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0396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6234897" y="-376"/>
            <a:ext cx="144000" cy="68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xmlns="" id="{26A5AA85-E28D-4647-B000-742C83A8047D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6845770" y="372071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xmlns="" id="{C3CD9875-0A2E-4F4D-ACB7-87DD98EED9D0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058438" y="5819525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xmlns="" id="{D57F3340-8A42-40F0-BF5B-EEF6E3E88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06246" y="668595"/>
            <a:ext cx="4646651" cy="5383413"/>
          </a:xfrm>
          <a:custGeom>
            <a:avLst/>
            <a:gdLst>
              <a:gd name="connsiteX0" fmla="*/ 0 w 4646651"/>
              <a:gd name="connsiteY0" fmla="*/ 0 h 5383413"/>
              <a:gd name="connsiteX1" fmla="*/ 4168046 w 4646651"/>
              <a:gd name="connsiteY1" fmla="*/ 0 h 5383413"/>
              <a:gd name="connsiteX2" fmla="*/ 4646651 w 4646651"/>
              <a:gd name="connsiteY2" fmla="*/ 478605 h 5383413"/>
              <a:gd name="connsiteX3" fmla="*/ 4646651 w 4646651"/>
              <a:gd name="connsiteY3" fmla="*/ 5383413 h 5383413"/>
              <a:gd name="connsiteX4" fmla="*/ 478605 w 4646651"/>
              <a:gd name="connsiteY4" fmla="*/ 5383413 h 5383413"/>
              <a:gd name="connsiteX5" fmla="*/ 0 w 4646651"/>
              <a:gd name="connsiteY5" fmla="*/ 4904808 h 538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6651" h="5383413">
                <a:moveTo>
                  <a:pt x="0" y="0"/>
                </a:moveTo>
                <a:lnTo>
                  <a:pt x="4168046" y="0"/>
                </a:lnTo>
                <a:lnTo>
                  <a:pt x="4646651" y="478605"/>
                </a:lnTo>
                <a:lnTo>
                  <a:pt x="4646651" y="5383413"/>
                </a:lnTo>
                <a:lnTo>
                  <a:pt x="478605" y="5383413"/>
                </a:lnTo>
                <a:lnTo>
                  <a:pt x="0" y="4904808"/>
                </a:lnTo>
                <a:close/>
              </a:path>
            </a:pathLst>
          </a:custGeom>
          <a:ln w="5715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L-Shape 19">
            <a:extLst>
              <a:ext uri="{FF2B5EF4-FFF2-40B4-BE49-F238E27FC236}">
                <a16:creationId xmlns:a16="http://schemas.microsoft.com/office/drawing/2014/main" xmlns="" id="{CC096F9F-3AD4-4FC8-823F-DBD962E2E1C6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1021316" y="361496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21" name="L-Shape 20">
            <a:extLst>
              <a:ext uri="{FF2B5EF4-FFF2-40B4-BE49-F238E27FC236}">
                <a16:creationId xmlns:a16="http://schemas.microsoft.com/office/drawing/2014/main" xmlns="" id="{9CFFEAD0-9992-49A8-A068-3357E08CD7C0}"/>
              </a:ext>
            </a:extLst>
          </p:cNvPr>
          <p:cNvSpPr>
            <a:spLocks noChangeAspect="1"/>
          </p:cNvSpPr>
          <p:nvPr userDrawn="1"/>
        </p:nvSpPr>
        <p:spPr>
          <a:xfrm>
            <a:off x="6865431" y="5819524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D470145D-417E-4648-AB08-0A7974A629E0}"/>
              </a:ext>
            </a:extLst>
          </p:cNvPr>
          <p:cNvCxnSpPr/>
          <p:nvPr userDrawn="1"/>
        </p:nvCxnSpPr>
        <p:spPr>
          <a:xfrm>
            <a:off x="7118556" y="1789472"/>
            <a:ext cx="4284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78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3/24/2023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CBEFB83C-E1EC-41AC-BFF6-9D094E2D43C6}"/>
              </a:ext>
            </a:extLst>
          </p:cNvPr>
          <p:cNvCxnSpPr/>
          <p:nvPr userDrawn="1"/>
        </p:nvCxnSpPr>
        <p:spPr>
          <a:xfrm>
            <a:off x="1465008" y="1445344"/>
            <a:ext cx="9468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02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3/24/2023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L-Shape 6">
            <a:extLst>
              <a:ext uri="{FF2B5EF4-FFF2-40B4-BE49-F238E27FC236}">
                <a16:creationId xmlns:a16="http://schemas.microsoft.com/office/drawing/2014/main" xmlns="" id="{BF5B4C6D-2825-4690-8D32-39CBF5E0F7E6}"/>
              </a:ext>
            </a:extLst>
          </p:cNvPr>
          <p:cNvSpPr/>
          <p:nvPr userDrawn="1"/>
        </p:nvSpPr>
        <p:spPr>
          <a:xfrm rot="10800000" flipV="1">
            <a:off x="8532326" y="1820272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xmlns="" id="{DFD43940-6D78-4E75-BDB6-8792768BB894}"/>
              </a:ext>
            </a:extLst>
          </p:cNvPr>
          <p:cNvSpPr/>
          <p:nvPr userDrawn="1"/>
        </p:nvSpPr>
        <p:spPr>
          <a:xfrm flipH="1">
            <a:off x="8286318" y="1685652"/>
            <a:ext cx="3152309" cy="4408489"/>
          </a:xfrm>
          <a:prstGeom prst="corner">
            <a:avLst>
              <a:gd name="adj1" fmla="val 5837"/>
              <a:gd name="adj2" fmla="val 6502"/>
            </a:avLst>
          </a:prstGeom>
          <a:solidFill>
            <a:srgbClr val="EFEDE3"/>
          </a:solidFill>
          <a:ln>
            <a:solidFill>
              <a:srgbClr val="EFEDE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963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3/24/2023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93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3/24/2023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xmlns="" id="{91236E78-C797-4C31-BA0C-DB193BAF6D2D}"/>
              </a:ext>
            </a:extLst>
          </p:cNvPr>
          <p:cNvSpPr/>
          <p:nvPr userDrawn="1"/>
        </p:nvSpPr>
        <p:spPr>
          <a:xfrm rot="10800000" flipV="1">
            <a:off x="8391654" y="1873024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L-Shape 10">
            <a:extLst>
              <a:ext uri="{FF2B5EF4-FFF2-40B4-BE49-F238E27FC236}">
                <a16:creationId xmlns:a16="http://schemas.microsoft.com/office/drawing/2014/main" xmlns="" id="{BFA658F0-F295-40A9-8BA8-1F6CBDFBBE09}"/>
              </a:ext>
            </a:extLst>
          </p:cNvPr>
          <p:cNvSpPr/>
          <p:nvPr userDrawn="1"/>
        </p:nvSpPr>
        <p:spPr>
          <a:xfrm flipH="1">
            <a:off x="8152968" y="1752327"/>
            <a:ext cx="3152309" cy="4408489"/>
          </a:xfrm>
          <a:prstGeom prst="corner">
            <a:avLst>
              <a:gd name="adj1" fmla="val 7085"/>
              <a:gd name="adj2" fmla="val 775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651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3/24/2023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711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3/24/2023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034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pPr/>
              <a:t>3/24/2023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A2BD38-4A6C-44EB-900D-A3E3AE37854F}"/>
              </a:ext>
            </a:extLst>
          </p:cNvPr>
          <p:cNvSpPr/>
          <p:nvPr userDrawn="1"/>
        </p:nvSpPr>
        <p:spPr>
          <a:xfrm>
            <a:off x="6581723" y="404614"/>
            <a:ext cx="5191176" cy="604877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36000">
                <a:schemeClr val="tx2"/>
              </a:gs>
              <a:gs pos="69000">
                <a:schemeClr val="tx2">
                  <a:lumMod val="75000"/>
                </a:schemeClr>
              </a:gs>
              <a:gs pos="97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xmlns="" id="{CB430D22-8AAF-444F-A6CE-7C02859083DF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516927" y="335049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xmlns="" id="{0D8BA010-8544-4718-9EA3-B0248C963FD4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5085711" y="33029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L-Shape 10">
            <a:extLst>
              <a:ext uri="{FF2B5EF4-FFF2-40B4-BE49-F238E27FC236}">
                <a16:creationId xmlns:a16="http://schemas.microsoft.com/office/drawing/2014/main" xmlns="" id="{C0FFB550-21A6-456B-BA1A-EF145674866C}"/>
              </a:ext>
            </a:extLst>
          </p:cNvPr>
          <p:cNvSpPr>
            <a:spLocks noChangeAspect="1"/>
          </p:cNvSpPr>
          <p:nvPr userDrawn="1"/>
        </p:nvSpPr>
        <p:spPr>
          <a:xfrm>
            <a:off x="522817" y="1476927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xmlns="" id="{70EF88E9-8CAC-422B-A9A6-D9FD1F17DAE2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5081769" y="148200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070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pPr/>
              <a:t>3/24/2023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: Diagonal Corners Snipped 10">
            <a:extLst>
              <a:ext uri="{FF2B5EF4-FFF2-40B4-BE49-F238E27FC236}">
                <a16:creationId xmlns:a16="http://schemas.microsoft.com/office/drawing/2014/main" xmlns="" id="{836AFDEB-3C72-49E0-9B45-DC9EFBA6587F}"/>
              </a:ext>
            </a:extLst>
          </p:cNvPr>
          <p:cNvSpPr/>
          <p:nvPr userDrawn="1"/>
        </p:nvSpPr>
        <p:spPr bwMode="white">
          <a:xfrm>
            <a:off x="507591" y="409286"/>
            <a:ext cx="5270049" cy="5945780"/>
          </a:xfrm>
          <a:prstGeom prst="snip2DiagRect">
            <a:avLst>
              <a:gd name="adj1" fmla="val 0"/>
              <a:gd name="adj2" fmla="val 10697"/>
            </a:avLst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xmlns="" id="{26A5AA85-E28D-4647-B000-742C83A8047D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6845770" y="372071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xmlns="" id="{C3CD9875-0A2E-4F4D-ACB7-87DD98EED9D0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058438" y="5819525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11" name="L-Shape 10">
            <a:extLst>
              <a:ext uri="{FF2B5EF4-FFF2-40B4-BE49-F238E27FC236}">
                <a16:creationId xmlns:a16="http://schemas.microsoft.com/office/drawing/2014/main" xmlns="" id="{CC096F9F-3AD4-4FC8-823F-DBD962E2E1C6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1021316" y="361496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xmlns="" id="{9CFFEAD0-9992-49A8-A068-3357E08CD7C0}"/>
              </a:ext>
            </a:extLst>
          </p:cNvPr>
          <p:cNvSpPr>
            <a:spLocks noChangeAspect="1"/>
          </p:cNvSpPr>
          <p:nvPr userDrawn="1"/>
        </p:nvSpPr>
        <p:spPr>
          <a:xfrm>
            <a:off x="6865431" y="5819524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D470145D-417E-4648-AB08-0A7974A629E0}"/>
              </a:ext>
            </a:extLst>
          </p:cNvPr>
          <p:cNvCxnSpPr/>
          <p:nvPr userDrawn="1"/>
        </p:nvCxnSpPr>
        <p:spPr>
          <a:xfrm>
            <a:off x="7118556" y="1789472"/>
            <a:ext cx="4284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02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t>3/24/2023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Rectangle 17" title="Side bar">
            <a:extLst>
              <a:ext uri="{FF2B5EF4-FFF2-40B4-BE49-F238E27FC236}">
                <a16:creationId xmlns:a16="http://schemas.microsoft.com/office/drawing/2014/main" xmlns="" id="{FFA7AFEF-D97A-4A94-A884-7F95E91332B7}"/>
              </a:ext>
            </a:extLst>
          </p:cNvPr>
          <p:cNvSpPr/>
          <p:nvPr userDrawn="1"/>
        </p:nvSpPr>
        <p:spPr>
          <a:xfrm>
            <a:off x="622095" y="0"/>
            <a:ext cx="144000" cy="68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7360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71" r:id="rId17"/>
    <p:sldLayoutId id="2147483672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1889FE-7B85-40C7-8441-909223A9B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4111" y="1034956"/>
            <a:ext cx="9083597" cy="1169831"/>
          </a:xfrm>
        </p:spPr>
        <p:txBody>
          <a:bodyPr/>
          <a:lstStyle/>
          <a:p>
            <a:pPr algn="just"/>
            <a:r>
              <a:rPr lang="en-US" sz="3600" dirty="0" smtClean="0">
                <a:solidFill>
                  <a:schemeClr val="tx1"/>
                </a:solidFill>
              </a:rPr>
              <a:t>Software Quality Engineering importance and its Functions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87DC842-2DF4-46F3-AEC5-E38386DA6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5190" y="3863719"/>
            <a:ext cx="7766936" cy="1096899"/>
          </a:xfrm>
        </p:spPr>
        <p:txBody>
          <a:bodyPr>
            <a:noAutofit/>
          </a:bodyPr>
          <a:lstStyle/>
          <a:p>
            <a:pPr>
              <a:defRPr/>
            </a:pPr>
            <a:endParaRPr lang="en-US" sz="16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By</a:t>
            </a:r>
            <a:r>
              <a:rPr lang="en-US" sz="1600" smtClean="0">
                <a:solidFill>
                  <a:schemeClr val="tx1"/>
                </a:solidFill>
              </a:rPr>
              <a:t>: Engr. Dr</a:t>
            </a:r>
            <a:r>
              <a:rPr lang="en-US" sz="1600" dirty="0" smtClean="0">
                <a:solidFill>
                  <a:schemeClr val="tx1"/>
                </a:solidFill>
              </a:rPr>
              <a:t>. </a:t>
            </a:r>
            <a:r>
              <a:rPr lang="en-US" sz="1600" dirty="0">
                <a:solidFill>
                  <a:schemeClr val="tx1"/>
                </a:solidFill>
              </a:rPr>
              <a:t>Sumaira </a:t>
            </a:r>
            <a:r>
              <a:rPr lang="en-US" sz="1600" dirty="0" err="1" smtClean="0">
                <a:solidFill>
                  <a:schemeClr val="tx1"/>
                </a:solidFill>
              </a:rPr>
              <a:t>Nazir</a:t>
            </a:r>
            <a:endParaRPr lang="en-US" sz="1600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Assistant Professor</a:t>
            </a:r>
          </a:p>
          <a:p>
            <a:pPr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Department of Software Engineering</a:t>
            </a:r>
          </a:p>
          <a:p>
            <a:pPr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National University of Modern Languages Islamabad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67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017" y="787021"/>
            <a:ext cx="9640373" cy="1320800"/>
          </a:xfrm>
        </p:spPr>
        <p:txBody>
          <a:bodyPr>
            <a:normAutofit/>
          </a:bodyPr>
          <a:lstStyle/>
          <a:p>
            <a:r>
              <a:rPr lang="en-US" b="0" dirty="0" smtClean="0">
                <a:solidFill>
                  <a:schemeClr val="tx1"/>
                </a:solidFill>
              </a:rPr>
              <a:t>Software Quality </a:t>
            </a:r>
            <a:r>
              <a:rPr lang="en-US" b="0" dirty="0">
                <a:solidFill>
                  <a:schemeClr val="tx1"/>
                </a:solidFill>
              </a:rPr>
              <a:t>Engineering functions Cont</a:t>
            </a:r>
            <a:r>
              <a:rPr lang="en-US" b="0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F4564841-D4F3-4391-970F-231561E084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0012830"/>
              </p:ext>
            </p:extLst>
          </p:nvPr>
        </p:nvGraphicFramePr>
        <p:xfrm>
          <a:off x="2346325" y="1846264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799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7960" y="827964"/>
            <a:ext cx="9517543" cy="1320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Software Quality Engineering functions Cont.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F4564841-D4F3-4391-970F-231561E084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2699367"/>
              </p:ext>
            </p:extLst>
          </p:nvPr>
        </p:nvGraphicFramePr>
        <p:xfrm>
          <a:off x="2346325" y="1846264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977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018" y="827965"/>
            <a:ext cx="9476600" cy="1320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Software Quality Engineering functions Cont.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F4564841-D4F3-4391-970F-231561E084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996403"/>
              </p:ext>
            </p:extLst>
          </p:nvPr>
        </p:nvGraphicFramePr>
        <p:xfrm>
          <a:off x="2346325" y="1846264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078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426" y="839789"/>
            <a:ext cx="9517544" cy="1320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Software Quality Engineering functions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2426" y="1942224"/>
            <a:ext cx="8596668" cy="388077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These quality functions include, but are not limited to:</a:t>
            </a:r>
          </a:p>
          <a:p>
            <a:pPr lvl="1" algn="just"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Setting quality goals for the project that support the organization’s business objectives;</a:t>
            </a:r>
          </a:p>
          <a:p>
            <a:pPr lvl="1" algn="just"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Establishing and enforcing a quality policy;</a:t>
            </a:r>
          </a:p>
          <a:p>
            <a:pPr lvl="1" algn="just"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Planning for quality (normally in the form of a Project Quality Plan</a:t>
            </a:r>
            <a:r>
              <a:rPr lang="en-US" sz="2800" dirty="0" smtClean="0">
                <a:solidFill>
                  <a:schemeClr val="tx1"/>
                </a:solidFill>
              </a:rPr>
              <a:t>);</a:t>
            </a:r>
          </a:p>
          <a:p>
            <a:pPr lvl="1" algn="just"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Establishing the use of standards and procedures;</a:t>
            </a:r>
          </a:p>
          <a:p>
            <a:pPr lvl="1" algn="just">
              <a:lnSpc>
                <a:spcPct val="90000"/>
              </a:lnSpc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92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018" y="705134"/>
            <a:ext cx="9476600" cy="1320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Software Quality Engineering functions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018" y="2025934"/>
            <a:ext cx="8596668" cy="3880773"/>
          </a:xfrm>
        </p:spPr>
        <p:txBody>
          <a:bodyPr>
            <a:normAutofit fontScale="92500" lnSpcReduction="10000"/>
          </a:bodyPr>
          <a:lstStyle/>
          <a:p>
            <a:pPr lvl="1" algn="just"/>
            <a:r>
              <a:rPr lang="en-US" sz="2800" dirty="0">
                <a:solidFill>
                  <a:schemeClr val="tx1"/>
                </a:solidFill>
              </a:rPr>
              <a:t>Developing processes at the project and organizational level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  <a:p>
            <a:pPr lvl="1" algn="just"/>
            <a:r>
              <a:rPr lang="en-US" sz="2800" dirty="0" smtClean="0">
                <a:solidFill>
                  <a:schemeClr val="tx1"/>
                </a:solidFill>
              </a:rPr>
              <a:t>Performing </a:t>
            </a:r>
            <a:r>
              <a:rPr lang="en-US" sz="2800" dirty="0">
                <a:solidFill>
                  <a:schemeClr val="tx1"/>
                </a:solidFill>
              </a:rPr>
              <a:t>multiple levels of testing such as unit testing, integration testing, systems testing, acceptance testing, and regression testing;</a:t>
            </a:r>
          </a:p>
          <a:p>
            <a:pPr lvl="1" algn="just"/>
            <a:r>
              <a:rPr lang="en-US" sz="2800" dirty="0">
                <a:solidFill>
                  <a:schemeClr val="tx1"/>
                </a:solidFill>
              </a:rPr>
              <a:t>Conducting peer reviews throughout the product life cycle;</a:t>
            </a:r>
          </a:p>
          <a:p>
            <a:pPr lvl="1" algn="just"/>
            <a:r>
              <a:rPr lang="en-US" sz="2800" dirty="0">
                <a:solidFill>
                  <a:schemeClr val="tx1"/>
                </a:solidFill>
              </a:rPr>
              <a:t>Designing in quality factors such as maintainability, expandability, and reliability;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2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9722" y="677839"/>
            <a:ext cx="9503896" cy="1320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Software Quality Engineering functions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9722" y="1998639"/>
            <a:ext cx="8596668" cy="3880773"/>
          </a:xfrm>
        </p:spPr>
        <p:txBody>
          <a:bodyPr/>
          <a:lstStyle/>
          <a:p>
            <a:pPr lvl="1" algn="just"/>
            <a:r>
              <a:rPr lang="en-US" sz="2400" dirty="0">
                <a:solidFill>
                  <a:schemeClr val="tx1"/>
                </a:solidFill>
              </a:rPr>
              <a:t>Conducting quality audits or objective evaluations with respect to product quality;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</a:rPr>
              <a:t>Providing visibility into the process and product quality for management and practitioners through quality reporting;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</a:rPr>
              <a:t>Ensuring noncompliance issues are resolved before the product is delivered to the customer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</a:rPr>
              <a:t>Conducting objective evaluations of customer and maintenance documentation;</a:t>
            </a:r>
          </a:p>
          <a:p>
            <a:pPr lvl="1" algn="just"/>
            <a:endParaRPr lang="en-US" sz="2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53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3369" y="636895"/>
            <a:ext cx="9449305" cy="1320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Software Quality Engineering functions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3369" y="1957695"/>
            <a:ext cx="8596668" cy="3880773"/>
          </a:xfrm>
        </p:spPr>
        <p:txBody>
          <a:bodyPr>
            <a:normAutofit fontScale="92500"/>
          </a:bodyPr>
          <a:lstStyle/>
          <a:p>
            <a:pPr lvl="1" algn="just"/>
            <a:r>
              <a:rPr lang="en-US" sz="2800" dirty="0" smtClean="0">
                <a:solidFill>
                  <a:schemeClr val="tx1"/>
                </a:solidFill>
              </a:rPr>
              <a:t>Implementing </a:t>
            </a:r>
            <a:r>
              <a:rPr lang="en-US" sz="2800" dirty="0">
                <a:solidFill>
                  <a:schemeClr val="tx1"/>
                </a:solidFill>
              </a:rPr>
              <a:t>configuration management functions;</a:t>
            </a:r>
          </a:p>
          <a:p>
            <a:pPr lvl="1" algn="just"/>
            <a:r>
              <a:rPr lang="en-US" sz="2800" dirty="0">
                <a:solidFill>
                  <a:schemeClr val="tx1"/>
                </a:solidFill>
              </a:rPr>
              <a:t>Improve both product and process quality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  <a:p>
            <a:pPr lvl="1" algn="just"/>
            <a:r>
              <a:rPr lang="en-US" sz="2800" dirty="0" smtClean="0">
                <a:solidFill>
                  <a:schemeClr val="tx1"/>
                </a:solidFill>
              </a:rPr>
              <a:t>Conducting </a:t>
            </a:r>
            <a:r>
              <a:rPr lang="en-US" sz="2800" dirty="0">
                <a:solidFill>
                  <a:schemeClr val="tx1"/>
                </a:solidFill>
              </a:rPr>
              <a:t>appropriate verification functions to show that the product meets the requirements;</a:t>
            </a:r>
          </a:p>
          <a:p>
            <a:pPr lvl="1" algn="just"/>
            <a:r>
              <a:rPr lang="en-US" sz="2800" dirty="0">
                <a:solidFill>
                  <a:schemeClr val="tx1"/>
                </a:solidFill>
              </a:rPr>
              <a:t>Conducting appropriate validation functions to show that the product will work in the operational environment by the intended users.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44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4678FA-EF91-4FC9-B1E6-C8722ADA6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313" y="145576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Testing, Quality Assurance, and Software Quality Engineering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D31421-E728-47DC-B5C9-3956EF63C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313" y="1737508"/>
            <a:ext cx="8596668" cy="4485871"/>
          </a:xfrm>
        </p:spPr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A02020"/>
                </a:solidFill>
              </a:rPr>
              <a:t>By running the software system or executing its prescribed functions, testers can determine if the observed system behavior conforms to its specifications or requirements.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Beyond testing, there are many other QA alternatives supported by related techniques and activities, such as </a:t>
            </a:r>
            <a:r>
              <a:rPr lang="en-US" sz="2400" dirty="0" smtClean="0">
                <a:solidFill>
                  <a:srgbClr val="0000FF"/>
                </a:solidFill>
              </a:rPr>
              <a:t>inspections and reviews etc.</a:t>
            </a:r>
            <a:endParaRPr lang="en-US" sz="2400" dirty="0">
              <a:solidFill>
                <a:srgbClr val="0000FF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In addition, all these QA activities need to be managed in an engineering process i.e. software quality engineering process.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In the software quality engineering process quality goals are set early in the product development, and strategies for QA are selected, carried out, and monitored to achieve pre-set quality goals.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00FF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A02020"/>
              </a:solidFill>
            </a:endParaRPr>
          </a:p>
          <a:p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140213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1379E3-9A1B-48E5-894B-D8FDE7160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961" y="131928"/>
            <a:ext cx="8596668" cy="1320800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800" dirty="0">
                <a:solidFill>
                  <a:schemeClr val="tx1"/>
                </a:solidFill>
              </a:rPr>
              <a:t>Testing, Quality Assurance, and Software Quality </a:t>
            </a:r>
            <a:r>
              <a:rPr lang="en-US" sz="4800" dirty="0" smtClean="0">
                <a:solidFill>
                  <a:schemeClr val="tx1"/>
                </a:solidFill>
              </a:rPr>
              <a:t>Engineering </a:t>
            </a:r>
            <a:endParaRPr lang="en-MY" dirty="0">
              <a:solidFill>
                <a:schemeClr val="tx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D24A559-9FC1-4E93-8263-55AD1CC161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85" t="6943" b="4096"/>
          <a:stretch/>
        </p:blipFill>
        <p:spPr>
          <a:xfrm>
            <a:off x="2828499" y="1985768"/>
            <a:ext cx="5576454" cy="421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61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2847DE-10F9-4936-B71B-AF145B1A0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256" y="568657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Why Software Quality Engineering?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71E60E-133E-4421-BE29-4D62B4E28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5256" y="1889457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Why </a:t>
            </a:r>
            <a:r>
              <a:rPr lang="en-US" sz="2400" dirty="0">
                <a:solidFill>
                  <a:schemeClr val="tx1"/>
                </a:solidFill>
              </a:rPr>
              <a:t>software? 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</a:rPr>
              <a:t>Because in contemporary social life software, systems and services rendered by software are omnipresent, beginning with the watches we wear, ending with nuclear electricity plants or spaceships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Why quality? 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</a:rPr>
              <a:t>Because if these instances of software work without the required quality we may be late, dead, or lost in space.</a:t>
            </a:r>
          </a:p>
          <a:p>
            <a:pPr lvl="1" algn="just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86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2847DE-10F9-4936-B71B-AF145B1A0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313" y="609600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Why Software Quality Engineering</a:t>
            </a:r>
            <a:r>
              <a:rPr lang="en-US" dirty="0" smtClean="0">
                <a:solidFill>
                  <a:schemeClr val="tx1"/>
                </a:solidFill>
              </a:rPr>
              <a:t>? Cont.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71E60E-133E-4421-BE29-4D62B4E28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848" y="1560087"/>
            <a:ext cx="8596668" cy="3880773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en-US" i="1" dirty="0">
              <a:solidFill>
                <a:schemeClr val="tx1"/>
              </a:solidFill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Why engineering? 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</a:rPr>
              <a:t>As in every technical domain, it is engineering that transforms ideas into products, it is the verified and validated set of “to-dos” that help develop the product that not only has required functionalities but also executes them correctly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72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2847DE-10F9-4936-B71B-AF145B1A0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257" y="609600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Why Software Quality Engineering? Cont.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71E60E-133E-4421-BE29-4D62B4E28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5257" y="1930400"/>
            <a:ext cx="8596668" cy="3880773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en-US" sz="2400" i="1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Software quality engineering (SQE) includes all technical and management functions that determine the quality policy, objectives, and responsibility for software life-cycle work products whether they are part of the product to be delivered or not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10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AB9A4A-52BA-4B85-8435-807360D0F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552" y="322997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Software Quality </a:t>
            </a:r>
            <a:r>
              <a:rPr lang="en-US" dirty="0" smtClean="0">
                <a:solidFill>
                  <a:schemeClr val="tx1"/>
                </a:solidFill>
              </a:rPr>
              <a:t>Engineering and Software Development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2CEC8D-F7CF-4491-994B-6B69B9F85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552" y="1914929"/>
            <a:ext cx="8596668" cy="4131029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sz="3800" dirty="0">
                <a:solidFill>
                  <a:schemeClr val="tx1"/>
                </a:solidFill>
              </a:rPr>
              <a:t>Software Quality Engineering runs parallel to the Software development </a:t>
            </a:r>
            <a:r>
              <a:rPr lang="en-US" sz="3800" dirty="0" smtClean="0">
                <a:solidFill>
                  <a:schemeClr val="tx1"/>
                </a:solidFill>
              </a:rPr>
              <a:t>process</a:t>
            </a:r>
          </a:p>
          <a:p>
            <a:pPr lvl="1" algn="just"/>
            <a:r>
              <a:rPr lang="en-US" sz="2900" dirty="0" smtClean="0">
                <a:solidFill>
                  <a:schemeClr val="tx1"/>
                </a:solidFill>
              </a:rPr>
              <a:t>Specifications</a:t>
            </a:r>
            <a:endParaRPr lang="en-US" sz="2900" dirty="0">
              <a:solidFill>
                <a:schemeClr val="tx1"/>
              </a:solidFill>
            </a:endParaRPr>
          </a:p>
          <a:p>
            <a:pPr lvl="2" algn="just"/>
            <a:r>
              <a:rPr lang="en-US" sz="2900" dirty="0">
                <a:solidFill>
                  <a:schemeClr val="tx1"/>
                </a:solidFill>
              </a:rPr>
              <a:t>The correctness, completeness, and consistency of the requirements model will have a strong influence on the quality of all work products that follow</a:t>
            </a:r>
          </a:p>
          <a:p>
            <a:pPr lvl="1" algn="just"/>
            <a:r>
              <a:rPr lang="en-US" sz="2900" dirty="0">
                <a:solidFill>
                  <a:schemeClr val="tx1"/>
                </a:solidFill>
              </a:rPr>
              <a:t>Design</a:t>
            </a:r>
          </a:p>
          <a:p>
            <a:pPr lvl="2" algn="just"/>
            <a:r>
              <a:rPr lang="en-US" sz="2900" dirty="0">
                <a:solidFill>
                  <a:schemeClr val="tx1"/>
                </a:solidFill>
              </a:rPr>
              <a:t>Every element of the design model should be assessed by the software team to ensure that it exhibits high quality and that the design itself conforms to requirements</a:t>
            </a:r>
          </a:p>
          <a:p>
            <a:pPr lvl="1" algn="just"/>
            <a:r>
              <a:rPr lang="en-US" sz="2900" dirty="0">
                <a:solidFill>
                  <a:schemeClr val="tx1"/>
                </a:solidFill>
              </a:rPr>
              <a:t>Construction</a:t>
            </a:r>
          </a:p>
          <a:p>
            <a:pPr lvl="2" algn="just"/>
            <a:r>
              <a:rPr lang="en-US" sz="2900" dirty="0">
                <a:solidFill>
                  <a:schemeClr val="tx1"/>
                </a:solidFill>
              </a:rPr>
              <a:t>Source code and related work products (e.g., other descriptive information) must conform to local coding standards and exhibit characteristics that will facilitate maintainability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9554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667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Software Quality Engineering Functions</a:t>
            </a:r>
          </a:p>
        </p:txBody>
      </p:sp>
    </p:spTree>
    <p:extLst>
      <p:ext uri="{BB962C8B-B14F-4D97-AF65-F5344CB8AC3E}">
        <p14:creationId xmlns:p14="http://schemas.microsoft.com/office/powerpoint/2010/main" val="414619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4313" y="636896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Software </a:t>
            </a:r>
            <a:r>
              <a:rPr lang="en-US" b="0" dirty="0" smtClean="0">
                <a:solidFill>
                  <a:schemeClr val="tx1"/>
                </a:solidFill>
              </a:rPr>
              <a:t>Quality </a:t>
            </a:r>
            <a:r>
              <a:rPr lang="en-US" b="0" dirty="0">
                <a:solidFill>
                  <a:schemeClr val="tx1"/>
                </a:solidFill>
              </a:rPr>
              <a:t>Engineering </a:t>
            </a:r>
            <a:r>
              <a:rPr lang="en-US" b="0" dirty="0" smtClean="0">
                <a:solidFill>
                  <a:schemeClr val="tx1"/>
                </a:solidFill>
              </a:rPr>
              <a:t>functions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F4564841-D4F3-4391-970F-231561E084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1846549"/>
              </p:ext>
            </p:extLst>
          </p:nvPr>
        </p:nvGraphicFramePr>
        <p:xfrm>
          <a:off x="2346325" y="1846264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79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0FA373-FC71-43C5-B962-D433940CCD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05DA89-9689-4EB7-83A3-32913C232C3C}">
  <ds:schemaRefs>
    <ds:schemaRef ds:uri="http://purl.org/dc/terms/"/>
    <ds:schemaRef ds:uri="71af3243-3dd4-4a8d-8c0d-dd76da1f02a5"/>
    <ds:schemaRef ds:uri="http://www.w3.org/XML/1998/namespace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6F44E19-6F9C-40C6-8F6B-82886B90190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740</Words>
  <Application>Microsoft Office PowerPoint</Application>
  <PresentationFormat>Widescreen</PresentationFormat>
  <Paragraphs>81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Trebuchet MS</vt:lpstr>
      <vt:lpstr>Wingdings</vt:lpstr>
      <vt:lpstr>Wingdings 3</vt:lpstr>
      <vt:lpstr>Facet</vt:lpstr>
      <vt:lpstr>Software Quality Engineering importance and its Functions</vt:lpstr>
      <vt:lpstr>Testing, Quality Assurance, and Software Quality Engineering</vt:lpstr>
      <vt:lpstr>Testing, Quality Assurance, and Software Quality Engineering </vt:lpstr>
      <vt:lpstr>Why Software Quality Engineering?</vt:lpstr>
      <vt:lpstr>Why Software Quality Engineering? Cont.</vt:lpstr>
      <vt:lpstr>Why Software Quality Engineering? Cont.</vt:lpstr>
      <vt:lpstr>Software Quality Engineering and Software Development</vt:lpstr>
      <vt:lpstr>Software Quality Engineering Functions</vt:lpstr>
      <vt:lpstr>Software Quality Engineering functions</vt:lpstr>
      <vt:lpstr>Software Quality Engineering functions Cont.</vt:lpstr>
      <vt:lpstr>Software Quality Engineering functions Cont.</vt:lpstr>
      <vt:lpstr>Software Quality Engineering functions Cont.</vt:lpstr>
      <vt:lpstr>Software Quality Engineering functions Cont.</vt:lpstr>
      <vt:lpstr>Software Quality Engineering functions Cont.</vt:lpstr>
      <vt:lpstr>Software Quality Engineering functions Cont.</vt:lpstr>
      <vt:lpstr>Software Quality Engineering functions Cont.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2020-10-12T15:52:37Z</dcterms:created>
  <dcterms:modified xsi:type="dcterms:W3CDTF">2023-03-24T08:03:28Z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