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8" d="100"/>
          <a:sy n="98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037919"/>
                  </p:ext>
                </p:extLst>
              </p:nvPr>
            </p:nvGraphicFramePr>
            <p:xfrm>
              <a:off x="17052" y="0"/>
              <a:ext cx="1217494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2" y="0"/>
                <a:ext cx="12174948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3854d0f-2b57-468e-aed9-28f6541c497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E6E6E6&quot;"/>
    <we:property name="bookmark" value="&quot;H4sIAAAAAAAAA91YS2/bOBD+K4EuuRgF9aZyy6MLFJt0s0nQPRQ+DMmRw1aWtBKdxhv4v++QshzHa8eN80C2BgxI5HBm+M03w6HuPKXbuoDpZxijd+AdVdX3MTTf93xv4JXdWBRLyDGSwocMhGJpEADNVrXRVdl6B3eegWaE5otuJ1BYRTT41ZMikRFHjjnEQiSpkgF6w4EHRXEOIyuTQ9HiwKuxaasSCv0PdipoyjQTnA08vK2LqgFr6NKAQWvshsTpnRzzP4TkB0ijb/ASpelGA4ySmEV+GMQ8VhgxgIzE2k7A+btWxKp25o+r0oAuyYwd8yHhEQRhlCHLszgTKuN2vNXlqJg7fL/2alpbyAzeGlHdWpTENzJsNc1mtKGcRSwJlJQpz4QMWSqFsqtzXZi5QTH9eFs3hCDh2mk7pp2PqkZLsuQwabDtILjzjqtiMnZPHx+MX1aTRuIF5m6qNNpMSdOpLr+j0uWeAgN7TVVg6x4969t5U1EonNxxNa6hnLrh6+rHcYPkAjnKZoOFV4fqBkpJo6sunSG0kwZ/1qdDCv201e2qD1eVgWLvVLeGkG4fdeXlADohTXtXIApcdeeMWHG9xoshjTzKhVrfVKZT+YAO9NIobI6mLtQnuukZHAxWXH0tQGfDPntI6ttSflxUP1rn1WuzixzoTOxibnushi7noghUmEcpE5yJLEeZp+wNc26zmycw3XN1912n2VaCtwYkxf2QlhxfQ2NWab6WYnN8py8a9yVA56H3A4Xcj0QiZOxLLniabQ79/LxLIYlDTkxhKae/TGPJaU/zeFxV9Wd66zRYBV/684jy9remGjtV8+O0nYi/J0i7XE3py36Cnv/sHx7TZFm4PdEGXhcTR6D5SlheuWDBvSTl4CUWFJqfD0X34rxaiQCZsWEZ9MZzjYXyrI0/XrTYLTz4T3FZW+UoaN6Bzxwnun0HSwg9FVtS+Nc1Wh8dYKXSZu7jpxXknlDWtmLq9uFYv3Hpgm4z+xvO3qZZ6P17WDj8/1UNk8WkpXxGdQTN2iL2bs/qZxTSpwZ46IDVo+uC/sY1wa5wOCNk3a49g9pObFL9odNlpVtJBj6pjpfUEDS67Vnav/2uSxu+gXeKuXkLAl/0GzvVxIaOJ1+gmFiK7J9YLV3AzH6fYjYu3Vlw79EZGnB2aDXuUgt2j9DAkyCvUTmnPxkcd1a1QqtSY/vrQD/wbuz0nHCsawwWUosWQOaS+zGXPJAiT30FWRDufn8LQhkxDqmQAH7IFV3i2O7aODDGsjjPJGAIuaC245H25E2LadejW8LsUk2hUfOp91BGl/fSFTHOIfDjLMtA5r4AGUXZewH+wubKLwB6v48O8CxO4ySiREwiEae5SvNUbc0bPYYRrvmGEqpUQMJYHCkULIBQ5u8keM9qQd5X/B70HlYiSTBGEYZpqvJYxKgSlLuXvrVfB7fdzPycR8CDKE18ROWLIIvh/mb28Mr+cxc0tdz6L10s36rZVxs/XQy6088q/br+UDysm30nuWH+DKZufvgCd4FX+C7WFlpSgJaZ4Y2xGTkadO0TbazuLLnOheYrhX1XtalXOIJWy/v+bEPbvAD3tb46pYJTdYrzMMQUEhR+Cs/oO1jChVIBItLJxcLMT1i0qzancB3o1cS0NUg8hxLXgE+gQ6lQbQmA+6q/gH82+xdNxD8RYxgAAA==&quot;"/>
    <we:property name="creatorSessionId" value="&quot;6318586a-05db-4cbd-ae5d-8588a4835e94&quot;"/>
    <we:property name="creatorTenantId" value="&quot;24c6c2c6-b599-4777-a350-7c28d6ab4a04&quot;"/>
    <we:property name="creatorUserId" value="&quot;10032004A87CFEF9&quot;"/>
    <we:property name="datasetId" value="&quot;67d54c16-279e-4219-91b6-6f1187fb974c&quot;"/>
    <we:property name="embedUrl" value="&quot;/reportEmbed?reportId=b70b0db3-9edc-4321-8e69-c56d73407ea2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initialStateBookmark" value="&quot;H4sIAAAAAAAAA91YWW/jNhD+K4Ze9kUodIvKm3MUKDZXkyB9KIJiSI4SbmRJpeRs3MD/vUNKdpysnXWcA8k+2BCvOb75hhzyzpGqqQuYHMIInS1nu6quR6CvB77jOmXfd3T09WB48vWfw+HBHnVXdauqsnG27pwW9CW256oZQ2EkUOffF64DRXEMl6aVQ9Gg69Som6qEQv2H3WQaavUYp66Dt3VRaTAiT1to0Yi9oenUJt3+byFpBNGqGzxF0Xa9AUZJ7EV+GMQslhh5ABlNa7oJ1rKlU4xoq36nKltQJakxfV7CuJQBIjIIvDDzEy8y/Y0qL4ve4Pu1Z5PaoNLibcurW4MH/0aKjaTplBxKOZPI4zwMMYUEuZ9CuLk0wRMRMWSYQ8x5kkoRWIhyVbS9+Xyyd1trQv5uFjE/ZxGwIEoTH1H6PMhiINFtp2uHUL6stBJkh9sLMnLOZ6gHrvO7rkZWYs8LSTP3yla1E2rskoDBGfACqbdzwJtS2P+6Qo12FeErVResO+cP+29sxKbp4mOnFOPRoxHTOq3GWuAJ5vcNq9+AcawrYpK14YAieEWdpPYcirFlHkndV+RMh6/tpplfhrX+YmeuGD+AiR2/IMAvOkYu2LOWncugWWGw61xV33c00kRpcaOeJ6nRFEpQgBaZ4YyQ8s58SGjBwll3mhR245W0w2iJsdztbWiUMI5bt6ezLCOTvy3k0Rzc10fiwhI8STBGHoZpKvOYxygTFJunSx7KlEPieXFESegFEIp8dbr0CTGUN1AKNBx/GPsDhGascV2Xh7TDTRrVPHb4rGqhGOyrpiWfmk04IEDLfuiBy9TQEvX2xLqzq/Rsi6QU3nsXVzrqZHEaJxHz6Y/HaS7TPJU/DaIa0RnxYwgZbcJ+nGUZiNznIKIoyz5ICE+qAn+F+M386ILHwPO8LM4zARhCzuOQfRTAd6pRDaX6JUBf9KUDPghF5DFIuQDwQyYzLrwXVAq5oARkggWC56kvIQteUHdEfiCR+RFPuIh9wThLnyBFX3dQvUPk4VnupYx+Io0Fu687zqr6cO2Coxnzf8eoJ87jmJzOBuj7z9nHU5KKxdJlX5XXKFU5MAfnQJs8sJ8LhYw7XwmLK+fBfVDynGJBqG1Q0BSPSUJqzFHpzpTnCguqekjH0auydW4BrLG3uyZozpbvWU50fgcLCD0X27ctEldhav2wlcjKpXO69eXQy6rAlUissO/h1uYbgD9PaVKMG8pnlNugd65Atx9is33E4qWlbX8PmmxQ3D43wF2pG0UgwzxKPc482iRR5Kn304P24W3tbe4muzAZ2Iz+Mf6fiYpNC4LCMqQlS5n42ixYC9Au9LkXeUkghUgZnfIhnY1cvmPo1+VrV6NMPjYP3HfNjY3v7bW6qdrZK8nn2BFPqu+bXPWfzy4yoFPxli8LPiQsgiCMMvTyLM64zNimBbEVuOwBphq3TQ0Cj6HEJQ8xxEkoJcr+e9VjjH0mdawSskb1pcoTC8zj6fzpZjr9H6VS+VnHFQAA&quot;"/>
    <we:property name="isFiltersActionButtonVisible" value="true"/>
    <we:property name="isVisualContainerHeaderHidden" value="false"/>
    <we:property name="pageDisplayName" value="&quot;Page 1&quot;"/>
    <we:property name="pageName" value="&quot;2e46504132585de40aa9&quot;"/>
    <we:property name="reportEmbeddedTime" value="&quot;2025-05-24T17:53:28.177Z&quot;"/>
    <we:property name="reportName" value="&quot;LinkedIn Data Job Market Insights&quot;"/>
    <we:property name="reportState" value="&quot;CONNECTED&quot;"/>
    <we:property name="reportUrl" value="&quot;/groups/me/reports/b70b0db3-9edc-4321-8e69-c56d73407ea2/2e46504132585de40aa9?bookmarkGuid=a1a6b1f2-d9ea-4005-9545-01eb39811f1a&amp;bookmarkUsage=1&amp;ctid=24c6c2c6-b599-4777-a350-7c28d6ab4a04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Tolulope Emuleomo</cp:lastModifiedBy>
  <cp:revision>9</cp:revision>
  <dcterms:created xsi:type="dcterms:W3CDTF">2018-06-07T21:39:02Z</dcterms:created>
  <dcterms:modified xsi:type="dcterms:W3CDTF">2025-05-31T16:58:11Z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