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2014 MSDA Programming Bridge</a:t>
            </a:r>
          </a:p>
          <a:p>
            <a:endParaRPr lang="en-US" dirty="0"/>
          </a:p>
          <a:p>
            <a:r>
              <a:rPr lang="en-US" dirty="0" smtClean="0"/>
              <a:t>08/05/2014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44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864006" cy="1044388"/>
          </a:xfrm>
        </p:spPr>
        <p:txBody>
          <a:bodyPr/>
          <a:lstStyle/>
          <a:p>
            <a:r>
              <a:rPr lang="en-US" dirty="0" smtClean="0"/>
              <a:t>Regression – Data Set II, Polynomial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336" y="1720529"/>
            <a:ext cx="6215328" cy="39611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6653" y="5727418"/>
            <a:ext cx="58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 = -</a:t>
            </a:r>
            <a:r>
              <a:rPr lang="en-US" sz="2400" dirty="0" smtClean="0"/>
              <a:t>0.127x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smtClean="0"/>
              <a:t>2.78x – 6.0  </a:t>
            </a:r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dirty="0"/>
              <a:t>=</a:t>
            </a:r>
            <a:r>
              <a:rPr lang="en-US" sz="2400" dirty="0" smtClean="0"/>
              <a:t> 0.999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0540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8" y="1720529"/>
            <a:ext cx="6044774" cy="39611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864006" cy="1044388"/>
          </a:xfrm>
        </p:spPr>
        <p:txBody>
          <a:bodyPr/>
          <a:lstStyle/>
          <a:p>
            <a:r>
              <a:rPr lang="en-US" dirty="0" smtClean="0"/>
              <a:t>Regression – Data Set III, Linear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6653" y="5727418"/>
            <a:ext cx="512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dirty="0"/>
              <a:t> = </a:t>
            </a:r>
            <a:r>
              <a:rPr lang="en-US" sz="2400" dirty="0" smtClean="0"/>
              <a:t>0.345</a:t>
            </a:r>
            <a:r>
              <a:rPr lang="en-US" sz="2400" i="1" dirty="0" smtClean="0"/>
              <a:t>x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smtClean="0"/>
              <a:t>4.01  </a:t>
            </a:r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dirty="0" smtClean="0"/>
              <a:t>= 0.999 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14787" y="2083136"/>
            <a:ext cx="512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Excluding point (</a:t>
            </a:r>
            <a:r>
              <a:rPr lang="en-US" sz="2400" dirty="0"/>
              <a:t>13, 12.74</a:t>
            </a:r>
            <a:r>
              <a:rPr lang="en-US" sz="2400" dirty="0"/>
              <a:t> </a:t>
            </a:r>
            <a:r>
              <a:rPr lang="en-US" sz="2400" dirty="0" smtClean="0"/>
              <a:t>)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677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864006" cy="1044388"/>
          </a:xfrm>
        </p:spPr>
        <p:txBody>
          <a:bodyPr/>
          <a:lstStyle/>
          <a:p>
            <a:r>
              <a:rPr lang="en-US" dirty="0" smtClean="0"/>
              <a:t>Regression – Data Set III, Linear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6653" y="5986578"/>
            <a:ext cx="512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No further model improvement</a:t>
            </a:r>
            <a:endParaRPr lang="en-US" sz="2400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46" y="1467490"/>
            <a:ext cx="7226108" cy="4519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7269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864006" cy="1044388"/>
          </a:xfrm>
        </p:spPr>
        <p:txBody>
          <a:bodyPr/>
          <a:lstStyle/>
          <a:p>
            <a:r>
              <a:rPr lang="en-US" dirty="0" smtClean="0"/>
              <a:t>Alternate Theory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3800" y="2073271"/>
            <a:ext cx="682173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x is the dependent variable, y’s are predictors</a:t>
            </a:r>
          </a:p>
          <a:p>
            <a:endParaRPr lang="en-US" sz="2400" i="1" dirty="0"/>
          </a:p>
          <a:p>
            <a:r>
              <a:rPr lang="en-US" sz="2400" dirty="0"/>
              <a:t>x</a:t>
            </a:r>
            <a:r>
              <a:rPr lang="en-US" sz="2400" dirty="0" smtClean="0"/>
              <a:t> = 0.71y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0.32y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+ 0.81y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– 4.83   </a:t>
            </a:r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= </a:t>
            </a:r>
            <a:r>
              <a:rPr lang="en-US" sz="2400" dirty="0" smtClean="0"/>
              <a:t>0.92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774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vs.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Load</a:t>
            </a:r>
          </a:p>
          <a:p>
            <a:pPr lvl="1"/>
            <a:r>
              <a:rPr lang="en-US" dirty="0" smtClean="0"/>
              <a:t>R – native solutions from .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Python</a:t>
            </a:r>
          </a:p>
          <a:p>
            <a:pPr lvl="2"/>
            <a:r>
              <a:rPr lang="en-US" dirty="0" smtClean="0"/>
              <a:t>Pandas</a:t>
            </a:r>
          </a:p>
          <a:p>
            <a:pPr lvl="2"/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Statistical Analysis</a:t>
            </a:r>
          </a:p>
          <a:p>
            <a:pPr lvl="1"/>
            <a:r>
              <a:rPr lang="en-US" dirty="0" smtClean="0"/>
              <a:t>R – native capabilities</a:t>
            </a:r>
          </a:p>
          <a:p>
            <a:pPr lvl="1"/>
            <a:r>
              <a:rPr lang="en-US" dirty="0" smtClean="0"/>
              <a:t>Python – use </a:t>
            </a:r>
            <a:r>
              <a:rPr lang="en-US" dirty="0" err="1" smtClean="0"/>
              <a:t>scipy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Basic Plots</a:t>
            </a:r>
          </a:p>
          <a:p>
            <a:pPr lvl="1"/>
            <a:r>
              <a:rPr lang="en-US" dirty="0" smtClean="0"/>
              <a:t>R – native</a:t>
            </a:r>
          </a:p>
          <a:p>
            <a:pPr lvl="1"/>
            <a:r>
              <a:rPr lang="en-US" dirty="0" smtClean="0"/>
              <a:t>Python -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79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vs.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Plots</a:t>
            </a:r>
          </a:p>
          <a:p>
            <a:pPr lvl="1"/>
            <a:r>
              <a:rPr lang="en-US" dirty="0" smtClean="0"/>
              <a:t>R – ggplot2</a:t>
            </a:r>
          </a:p>
          <a:p>
            <a:pPr lvl="1"/>
            <a:r>
              <a:rPr lang="en-US" dirty="0" smtClean="0"/>
              <a:t>Python – </a:t>
            </a:r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smtClean="0"/>
              <a:t>Graphs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79463" y="4151270"/>
            <a:ext cx="3405714" cy="249807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4151270"/>
            <a:ext cx="3954841" cy="24980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93390" y="3689605"/>
            <a:ext cx="124024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ggplot2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20088" y="3734928"/>
            <a:ext cx="16629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matplotlib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1212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Discussion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7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Introduction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Analysis Methods</a:t>
            </a:r>
          </a:p>
          <a:p>
            <a:r>
              <a:rPr lang="en-US" dirty="0" smtClean="0"/>
              <a:t>Exploration</a:t>
            </a:r>
          </a:p>
          <a:p>
            <a:r>
              <a:rPr lang="en-US" dirty="0" smtClean="0"/>
              <a:t>Comments on Applications of R vs. Python</a:t>
            </a:r>
          </a:p>
          <a:p>
            <a:r>
              <a:rPr lang="en-US" dirty="0" smtClean="0"/>
              <a:t>Overall 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0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Joint project of MSDA Programming Bridge students</a:t>
            </a:r>
          </a:p>
          <a:p>
            <a:r>
              <a:rPr lang="en-US" dirty="0" smtClean="0"/>
              <a:t>Analysis utilized variety of functions and libraries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Python</a:t>
            </a:r>
          </a:p>
          <a:p>
            <a:r>
              <a:rPr lang="en-US" dirty="0" smtClean="0"/>
              <a:t>Plotting</a:t>
            </a:r>
          </a:p>
          <a:p>
            <a:pPr lvl="1"/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smtClean="0"/>
              <a:t>Ggplot2</a:t>
            </a:r>
          </a:p>
          <a:p>
            <a:r>
              <a:rPr lang="en-US" dirty="0" smtClean="0"/>
              <a:t>Key lesson – look at the data from a variety of perspectives, including scatter plot, before drawing final conclusions</a:t>
            </a:r>
          </a:p>
        </p:txBody>
      </p:sp>
    </p:spTree>
    <p:extLst>
      <p:ext uri="{BB962C8B-B14F-4D97-AF65-F5344CB8AC3E}">
        <p14:creationId xmlns:p14="http://schemas.microsoft.com/office/powerpoint/2010/main" val="93317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4" y="1828800"/>
            <a:ext cx="4302938" cy="4208930"/>
          </a:xfrm>
        </p:spPr>
        <p:txBody>
          <a:bodyPr/>
          <a:lstStyle/>
          <a:p>
            <a:r>
              <a:rPr lang="en-US" dirty="0" smtClean="0"/>
              <a:t>Identified as “</a:t>
            </a:r>
            <a:r>
              <a:rPr lang="en-US" dirty="0" err="1" smtClean="0"/>
              <a:t>Anscombe’s</a:t>
            </a:r>
            <a:r>
              <a:rPr lang="en-US" dirty="0" smtClean="0"/>
              <a:t> Quartet”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401" y="2103721"/>
            <a:ext cx="2977925" cy="3522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821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Graphing Tools</a:t>
            </a:r>
          </a:p>
          <a:p>
            <a:pPr lvl="1"/>
            <a:r>
              <a:rPr lang="en-US" dirty="0" smtClean="0"/>
              <a:t>Ggplot2</a:t>
            </a:r>
          </a:p>
          <a:p>
            <a:pPr lvl="1"/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smtClean="0"/>
              <a:t>Descriptive Statistics</a:t>
            </a:r>
          </a:p>
          <a:p>
            <a:r>
              <a:rPr lang="en-US" dirty="0" smtClean="0"/>
              <a:t>Scatter Plots</a:t>
            </a:r>
          </a:p>
          <a:p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Influence Measures: outlier impact</a:t>
            </a:r>
          </a:p>
          <a:p>
            <a:pPr lvl="1"/>
            <a:r>
              <a:rPr lang="en-US" dirty="0" smtClean="0"/>
              <a:t>Durbin-Watson test: measure of correlation of residuals</a:t>
            </a:r>
          </a:p>
          <a:p>
            <a:r>
              <a:rPr lang="en-US" dirty="0" smtClean="0"/>
              <a:t>Alternate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46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four data sets “look” very similar</a:t>
            </a:r>
          </a:p>
          <a:p>
            <a:pPr lvl="1"/>
            <a:r>
              <a:rPr lang="en-US" dirty="0" smtClean="0"/>
              <a:t>Mean</a:t>
            </a:r>
          </a:p>
          <a:p>
            <a:pPr lvl="1"/>
            <a:r>
              <a:rPr lang="en-US" dirty="0" smtClean="0"/>
              <a:t>Variance</a:t>
            </a:r>
          </a:p>
          <a:p>
            <a:pPr lvl="1"/>
            <a:r>
              <a:rPr lang="en-US" dirty="0" err="1" smtClean="0"/>
              <a:t>Skewness</a:t>
            </a:r>
            <a:endParaRPr lang="en-US" dirty="0" smtClean="0"/>
          </a:p>
          <a:p>
            <a:pPr lvl="1"/>
            <a:r>
              <a:rPr lang="en-US" dirty="0" smtClean="0"/>
              <a:t>Kurtosis</a:t>
            </a:r>
          </a:p>
          <a:p>
            <a:pPr marL="2825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48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- Linear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four data sets produce the same best-fit line</a:t>
            </a:r>
          </a:p>
          <a:p>
            <a:r>
              <a:rPr lang="en-US" dirty="0" smtClean="0"/>
              <a:t>Same Std. Error</a:t>
            </a:r>
          </a:p>
          <a:p>
            <a:r>
              <a:rPr lang="en-US" dirty="0" smtClean="0"/>
              <a:t>Same p value</a:t>
            </a:r>
          </a:p>
          <a:p>
            <a:r>
              <a:rPr lang="en-US" dirty="0" smtClean="0"/>
              <a:t>First discrepancies - residuals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3" y="4449445"/>
            <a:ext cx="2706434" cy="21816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222" y="4449445"/>
            <a:ext cx="2639775" cy="21816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42928" y="4000700"/>
            <a:ext cx="15597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 Set I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9887" y="3987780"/>
            <a:ext cx="16454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 Set II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1946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47" y="1593831"/>
            <a:ext cx="7217506" cy="463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8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– Data Set I, Linear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02" y="2103239"/>
            <a:ext cx="5397500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9627" y="5727418"/>
            <a:ext cx="369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y= 0.5x + 3  </a:t>
            </a:r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dirty="0" smtClean="0"/>
              <a:t>= 0.67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844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129</TotalTime>
  <Words>293</Words>
  <Application>Microsoft Macintosh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Revolution</vt:lpstr>
      <vt:lpstr>Final Project </vt:lpstr>
      <vt:lpstr>Overview</vt:lpstr>
      <vt:lpstr>Introduction</vt:lpstr>
      <vt:lpstr>Data</vt:lpstr>
      <vt:lpstr>Analysis Methods</vt:lpstr>
      <vt:lpstr>Descriptive Statistics</vt:lpstr>
      <vt:lpstr>Regression - Linear</vt:lpstr>
      <vt:lpstr>Scatter Plots</vt:lpstr>
      <vt:lpstr>Regression – Data Set I, Linear</vt:lpstr>
      <vt:lpstr>Regression – Data Set II, Polynomial</vt:lpstr>
      <vt:lpstr>Regression – Data Set III, Linear</vt:lpstr>
      <vt:lpstr>Regression – Data Set III, Linear</vt:lpstr>
      <vt:lpstr>Alternate Theory</vt:lpstr>
      <vt:lpstr>R vs. Python</vt:lpstr>
      <vt:lpstr>R vs. Python</vt:lpstr>
      <vt:lpstr>Open 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</dc:title>
  <dc:creator>Joseph</dc:creator>
  <cp:lastModifiedBy>Joseph</cp:lastModifiedBy>
  <cp:revision>19</cp:revision>
  <dcterms:created xsi:type="dcterms:W3CDTF">2014-08-05T21:21:22Z</dcterms:created>
  <dcterms:modified xsi:type="dcterms:W3CDTF">2014-08-05T23:31:06Z</dcterms:modified>
</cp:coreProperties>
</file>