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1DFE-FA66-9BFF-4E4D-CC85E3E2E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47239-62CC-D5E9-EC75-0F43EAA2D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61201-B5B2-3F5F-05D4-F04E60F3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A25C-2CB7-2624-158A-3FD56D55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BA7F-F102-7630-AD0A-57BA1C9D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10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314B-C104-B22C-709B-E88F53A9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F7BAD-6B13-A22B-2F48-F5D864E7F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E9C72-D8AE-7D73-643C-938EFB90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6AA0-D757-64B3-302F-E8024F39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461E6-7738-14ED-9377-77DC8A15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9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8CBB4-9D03-9B22-08BA-072C33606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7036F-4CC2-2B65-91E7-1E78DE428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96FC5-80F5-D33B-DD16-6F8E70A3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57077-68BE-BC4C-A304-FDC80CA8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8C4A-ACCF-A880-7489-B12C4395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6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A394-292A-70D2-1DB8-DE5A68E1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E69E-236B-28E1-613C-BA3BF6A6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4869-3D3B-4DBC-8A24-DB423622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4FF68-E2BE-8FF4-2ACC-15385F08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38E4-9E34-DD0F-6006-6F21FDA5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68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A2FD-6FC1-7555-4269-31E70BE6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EC71E-543A-D7EF-325A-59B3EAC9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F8C69-B87B-41A6-3FEC-9AB93291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5262-2858-1D36-E878-A496BAB7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3A31-5F0E-7358-C8DD-89C13A5A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CB1A-ECED-BD0C-9D1A-7E09D55C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B818-639C-E340-3EE1-E519492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F923F-AA80-6C30-EAFA-565E5BDF2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8CD3B-3FA7-2E4F-40F6-BAF37DE0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C19F6-3894-D9FF-6778-E3D96E75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64F8A-7373-F12E-1079-ED5D10BF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51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6703-4C23-86E9-F0FF-79DCBB0D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899A-086A-F507-0E91-E622ED99B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E6388-8EB5-F3DB-C422-FCE2704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BF58C-9B96-53BC-7A88-92FE556EF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CD957-8D05-C68E-9BC2-8BB392FCE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0F254-FBB6-2A81-5E47-FAB7EA38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6D6BC-3A60-4CE0-051E-DAC5052A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32540-3899-483E-73C9-D625ED67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7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F614-49C1-9431-4497-CDEFBC0E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94C21-F62F-A088-ABF1-723C9296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33527-71F6-9C9C-CAB2-25DBE114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78521-F784-5F64-CBE9-D3BBD25F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8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C27B3-3507-BF88-6F64-89A61894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5F07D-1901-DE85-D82A-C847E2CD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FA078-5333-DB6B-285A-4F7FA0A9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A786-E257-805C-9CA1-AB4AA49D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38C9-27D9-A6CD-7205-1B56048A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772FD-AF06-DCD8-8BBF-C555F45B7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4F52E-4919-BD1C-289F-75E2964B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6B07-BC36-B220-F0CA-F7398CEB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34C6-3DBC-5A26-0A25-46244016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9197-92DF-4071-6326-EE9F0F07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79A67-E005-3747-BBA8-1F15548AE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26CEA-F4D7-E18A-079E-5193A89A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60F51-4A05-BD76-AE19-63ECFAB3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C481F-0378-F84D-F82A-06B062C1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47B2B-140B-0196-7F3B-60A443FF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36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D3B34-D69C-E064-143D-41A73A24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B1F1D-B3A8-C95E-561B-D8FFD075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BF55-D4F2-4763-168F-73555D666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CE22A-A271-4833-999D-90A3D050652D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7BCB-6B7A-B6DF-CD2B-31DD37CC1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53A9-4538-2795-1B69-43D9D4645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63F7FF-CB91-8632-253E-29B82942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98" y="796584"/>
            <a:ext cx="5911513" cy="52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4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Clément PEILLON</dc:creator>
  <cp:lastModifiedBy>Clément PEILLON</cp:lastModifiedBy>
  <cp:revision>1</cp:revision>
  <dcterms:created xsi:type="dcterms:W3CDTF">2025-01-22T19:07:02Z</dcterms:created>
  <dcterms:modified xsi:type="dcterms:W3CDTF">2025-01-22T19:07:38Z</dcterms:modified>
</cp:coreProperties>
</file>