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Lst>
  <p:notesMasterIdLst>
    <p:notesMasterId r:id="rId21"/>
  </p:notesMasterIdLst>
  <p:handoutMasterIdLst>
    <p:handoutMasterId r:id="rId22"/>
  </p:handoutMasterIdLst>
  <p:sldIdLst>
    <p:sldId id="263" r:id="rId5"/>
    <p:sldId id="360" r:id="rId6"/>
    <p:sldId id="402" r:id="rId7"/>
    <p:sldId id="399" r:id="rId8"/>
    <p:sldId id="397" r:id="rId9"/>
    <p:sldId id="408" r:id="rId10"/>
    <p:sldId id="407" r:id="rId11"/>
    <p:sldId id="409" r:id="rId12"/>
    <p:sldId id="410" r:id="rId13"/>
    <p:sldId id="411" r:id="rId14"/>
    <p:sldId id="401" r:id="rId15"/>
    <p:sldId id="403" r:id="rId16"/>
    <p:sldId id="400" r:id="rId17"/>
    <p:sldId id="404" r:id="rId18"/>
    <p:sldId id="405" r:id="rId19"/>
    <p:sldId id="278" r:id="rId20"/>
  </p:sldIdLst>
  <p:sldSz cx="9144000" cy="6858000" type="screen4x3"/>
  <p:notesSz cx="6858000" cy="122872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456" userDrawn="1">
          <p15:clr>
            <a:srgbClr val="A4A3A4"/>
          </p15:clr>
        </p15:guide>
        <p15:guide id="4" pos="62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16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5F9A"/>
    <a:srgbClr val="3D3D3D"/>
    <a:srgbClr val="5F5F5F"/>
    <a:srgbClr val="00609C"/>
    <a:srgbClr val="000000"/>
    <a:srgbClr val="EF4142"/>
    <a:srgbClr val="78797B"/>
    <a:srgbClr val="253B63"/>
    <a:srgbClr val="4374AB"/>
    <a:srgbClr val="007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28CDA1-F449-4CAC-B32A-29AA9DA97C04}" v="2575" dt="2021-02-08T19:40:12.497"/>
    <p1510:client id="{2723745F-AA83-445A-81A3-063600074CD5}" v="16" dt="2021-02-08T19:33:49.231"/>
    <p1510:client id="{C586E9C6-798D-475B-BC7A-B6A96B3EC709}" v="8" dt="2021-02-08T18:52:25.731"/>
    <p1510:client id="{CEBDB513-B4B6-1AEC-508A-CFF0AB4307E7}" v="1" dt="2021-02-08T14:33:20.8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1904" y="176"/>
      </p:cViewPr>
      <p:guideLst>
        <p:guide orient="horz" pos="2160"/>
        <p:guide pos="2880"/>
        <p:guide orient="horz" pos="456"/>
        <p:guide pos="624"/>
      </p:guideLst>
    </p:cSldViewPr>
  </p:slideViewPr>
  <p:notesTextViewPr>
    <p:cViewPr>
      <p:scale>
        <a:sx n="1" d="1"/>
        <a:sy n="1" d="1"/>
      </p:scale>
      <p:origin x="0" y="0"/>
    </p:cViewPr>
  </p:notesText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362FE091-9834-3248-B5DE-0B4F05D31F25}" type="datetimeFigureOut">
              <a:rPr lang="en-US" smtClean="0"/>
              <a:t>3/17/21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D57E1298-9719-A847-8A86-E02FED6E13BC}" type="slidenum">
              <a:rPr lang="en-US" smtClean="0"/>
              <a:t>‹#›</a:t>
            </a:fld>
            <a:endParaRPr lang="en-US"/>
          </a:p>
        </p:txBody>
      </p:sp>
    </p:spTree>
    <p:extLst>
      <p:ext uri="{BB962C8B-B14F-4D97-AF65-F5344CB8AC3E}">
        <p14:creationId xmlns:p14="http://schemas.microsoft.com/office/powerpoint/2010/main" val="4406445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fontAlgn="auto">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fontAlgn="auto">
              <a:spcBef>
                <a:spcPts val="0"/>
              </a:spcBef>
              <a:spcAft>
                <a:spcPts val="0"/>
              </a:spcAft>
              <a:defRPr sz="1200">
                <a:latin typeface="+mn-lt"/>
              </a:defRPr>
            </a:lvl1pPr>
          </a:lstStyle>
          <a:p>
            <a:pPr>
              <a:defRPr/>
            </a:pPr>
            <a:fld id="{05768711-07A2-4905-A9C6-92171B1DF195}" type="datetimeFigureOut">
              <a:rPr lang="en-US"/>
              <a:pPr>
                <a:defRPr/>
              </a:pPr>
              <a:t>3/17/21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fontAlgn="auto">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fontAlgn="auto">
              <a:spcBef>
                <a:spcPts val="0"/>
              </a:spcBef>
              <a:spcAft>
                <a:spcPts val="0"/>
              </a:spcAft>
              <a:defRPr sz="1200">
                <a:latin typeface="+mn-lt"/>
              </a:defRPr>
            </a:lvl1pPr>
          </a:lstStyle>
          <a:p>
            <a:pPr>
              <a:defRPr/>
            </a:pPr>
            <a:fld id="{279DEEB5-AEAE-45A6-BF9A-868FE2D85C7C}" type="slidenum">
              <a:rPr lang="en-US"/>
              <a:pPr>
                <a:defRPr/>
              </a:pPr>
              <a:t>‹#›</a:t>
            </a:fld>
            <a:endParaRPr lang="en-US"/>
          </a:p>
        </p:txBody>
      </p:sp>
    </p:spTree>
    <p:extLst>
      <p:ext uri="{BB962C8B-B14F-4D97-AF65-F5344CB8AC3E}">
        <p14:creationId xmlns:p14="http://schemas.microsoft.com/office/powerpoint/2010/main" val="1928937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279DEEB5-AEAE-45A6-BF9A-868FE2D85C7C}" type="slidenum">
              <a:rPr lang="en-US" smtClean="0"/>
              <a:pPr>
                <a:defRPr/>
              </a:pPr>
              <a:t>1</a:t>
            </a:fld>
            <a:endParaRPr lang="en-US"/>
          </a:p>
        </p:txBody>
      </p:sp>
    </p:spTree>
    <p:extLst>
      <p:ext uri="{BB962C8B-B14F-4D97-AF65-F5344CB8AC3E}">
        <p14:creationId xmlns:p14="http://schemas.microsoft.com/office/powerpoint/2010/main" val="2726837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10</a:t>
            </a:fld>
            <a:endParaRPr lang="en-US"/>
          </a:p>
        </p:txBody>
      </p:sp>
    </p:spTree>
    <p:extLst>
      <p:ext uri="{BB962C8B-B14F-4D97-AF65-F5344CB8AC3E}">
        <p14:creationId xmlns:p14="http://schemas.microsoft.com/office/powerpoint/2010/main" val="2140320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11</a:t>
            </a:fld>
            <a:endParaRPr lang="en-US"/>
          </a:p>
        </p:txBody>
      </p:sp>
    </p:spTree>
    <p:extLst>
      <p:ext uri="{BB962C8B-B14F-4D97-AF65-F5344CB8AC3E}">
        <p14:creationId xmlns:p14="http://schemas.microsoft.com/office/powerpoint/2010/main" val="206019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12</a:t>
            </a:fld>
            <a:endParaRPr lang="en-US"/>
          </a:p>
        </p:txBody>
      </p:sp>
    </p:spTree>
    <p:extLst>
      <p:ext uri="{BB962C8B-B14F-4D97-AF65-F5344CB8AC3E}">
        <p14:creationId xmlns:p14="http://schemas.microsoft.com/office/powerpoint/2010/main" val="2840752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13</a:t>
            </a:fld>
            <a:endParaRPr lang="en-US"/>
          </a:p>
        </p:txBody>
      </p:sp>
    </p:spTree>
    <p:extLst>
      <p:ext uri="{BB962C8B-B14F-4D97-AF65-F5344CB8AC3E}">
        <p14:creationId xmlns:p14="http://schemas.microsoft.com/office/powerpoint/2010/main" val="2649221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14</a:t>
            </a:fld>
            <a:endParaRPr lang="en-US"/>
          </a:p>
        </p:txBody>
      </p:sp>
    </p:spTree>
    <p:extLst>
      <p:ext uri="{BB962C8B-B14F-4D97-AF65-F5344CB8AC3E}">
        <p14:creationId xmlns:p14="http://schemas.microsoft.com/office/powerpoint/2010/main" val="265699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15</a:t>
            </a:fld>
            <a:endParaRPr lang="en-US"/>
          </a:p>
        </p:txBody>
      </p:sp>
    </p:spTree>
    <p:extLst>
      <p:ext uri="{BB962C8B-B14F-4D97-AF65-F5344CB8AC3E}">
        <p14:creationId xmlns:p14="http://schemas.microsoft.com/office/powerpoint/2010/main" val="1869988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2</a:t>
            </a:fld>
            <a:endParaRPr lang="en-US"/>
          </a:p>
        </p:txBody>
      </p:sp>
    </p:spTree>
    <p:extLst>
      <p:ext uri="{BB962C8B-B14F-4D97-AF65-F5344CB8AC3E}">
        <p14:creationId xmlns:p14="http://schemas.microsoft.com/office/powerpoint/2010/main" val="185924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3</a:t>
            </a:fld>
            <a:endParaRPr lang="en-US"/>
          </a:p>
        </p:txBody>
      </p:sp>
    </p:spTree>
    <p:extLst>
      <p:ext uri="{BB962C8B-B14F-4D97-AF65-F5344CB8AC3E}">
        <p14:creationId xmlns:p14="http://schemas.microsoft.com/office/powerpoint/2010/main" val="9867036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4</a:t>
            </a:fld>
            <a:endParaRPr lang="en-US"/>
          </a:p>
        </p:txBody>
      </p:sp>
    </p:spTree>
    <p:extLst>
      <p:ext uri="{BB962C8B-B14F-4D97-AF65-F5344CB8AC3E}">
        <p14:creationId xmlns:p14="http://schemas.microsoft.com/office/powerpoint/2010/main" val="588996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5</a:t>
            </a:fld>
            <a:endParaRPr lang="en-US"/>
          </a:p>
        </p:txBody>
      </p:sp>
    </p:spTree>
    <p:extLst>
      <p:ext uri="{BB962C8B-B14F-4D97-AF65-F5344CB8AC3E}">
        <p14:creationId xmlns:p14="http://schemas.microsoft.com/office/powerpoint/2010/main" val="281573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a:lnSpc>
                <a:spcPct val="107000"/>
              </a:lnSpc>
              <a:spcBef>
                <a:spcPts val="0"/>
              </a:spcBef>
              <a:spcAft>
                <a:spcPts val="800"/>
              </a:spcAft>
            </a:pPr>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6</a:t>
            </a:fld>
            <a:endParaRPr lang="en-US"/>
          </a:p>
        </p:txBody>
      </p:sp>
    </p:spTree>
    <p:extLst>
      <p:ext uri="{BB962C8B-B14F-4D97-AF65-F5344CB8AC3E}">
        <p14:creationId xmlns:p14="http://schemas.microsoft.com/office/powerpoint/2010/main" val="418975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7</a:t>
            </a:fld>
            <a:endParaRPr lang="en-US"/>
          </a:p>
        </p:txBody>
      </p:sp>
    </p:spTree>
    <p:extLst>
      <p:ext uri="{BB962C8B-B14F-4D97-AF65-F5344CB8AC3E}">
        <p14:creationId xmlns:p14="http://schemas.microsoft.com/office/powerpoint/2010/main" val="3849357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8</a:t>
            </a:fld>
            <a:endParaRPr lang="en-US"/>
          </a:p>
        </p:txBody>
      </p:sp>
    </p:spTree>
    <p:extLst>
      <p:ext uri="{BB962C8B-B14F-4D97-AF65-F5344CB8AC3E}">
        <p14:creationId xmlns:p14="http://schemas.microsoft.com/office/powerpoint/2010/main" val="10846409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5"/>
          </p:nvPr>
        </p:nvSpPr>
        <p:spPr/>
        <p:txBody>
          <a:bodyPr/>
          <a:lstStyle/>
          <a:p>
            <a:pPr>
              <a:defRPr/>
            </a:pPr>
            <a:fld id="{279DEEB5-AEAE-45A6-BF9A-868FE2D85C7C}" type="slidenum">
              <a:rPr lang="en-US" smtClean="0"/>
              <a:pPr>
                <a:defRPr/>
              </a:pPr>
              <a:t>9</a:t>
            </a:fld>
            <a:endParaRPr lang="en-US"/>
          </a:p>
        </p:txBody>
      </p:sp>
    </p:spTree>
    <p:extLst>
      <p:ext uri="{BB962C8B-B14F-4D97-AF65-F5344CB8AC3E}">
        <p14:creationId xmlns:p14="http://schemas.microsoft.com/office/powerpoint/2010/main" val="13264422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7256" y="6339134"/>
            <a:ext cx="3264092" cy="242003"/>
          </a:xfrm>
          <a:prstGeom prst="rect">
            <a:avLst/>
          </a:prstGeom>
        </p:spPr>
      </p:pic>
      <p:sp>
        <p:nvSpPr>
          <p:cNvPr id="7" name="Title 1"/>
          <p:cNvSpPr>
            <a:spLocks noGrp="1"/>
          </p:cNvSpPr>
          <p:nvPr>
            <p:ph type="ctrTitle" hasCustomPrompt="1"/>
          </p:nvPr>
        </p:nvSpPr>
        <p:spPr>
          <a:xfrm>
            <a:off x="872742" y="2233557"/>
            <a:ext cx="8113316" cy="1509310"/>
          </a:xfrm>
        </p:spPr>
        <p:txBody>
          <a:bodyPr lIns="0" tIns="0" rIns="0" bIns="0" anchor="b">
            <a:normAutofit/>
          </a:bodyPr>
          <a:lstStyle>
            <a:lvl1pPr>
              <a:defRPr sz="3600" baseline="0">
                <a:solidFill>
                  <a:srgbClr val="355F9A"/>
                </a:solidFill>
                <a:latin typeface="Arial" pitchFamily="34" charset="0"/>
                <a:cs typeface="Arial" pitchFamily="34" charset="0"/>
              </a:defRPr>
            </a:lvl1pPr>
          </a:lstStyle>
          <a:p>
            <a:r>
              <a:rPr lang="en-US"/>
              <a:t>PRESENTATION TITLE </a:t>
            </a:r>
            <a:br>
              <a:rPr lang="en-US"/>
            </a:br>
            <a:r>
              <a:rPr lang="en-US"/>
              <a:t>IN ARIAL BOLD 36/40PT</a:t>
            </a:r>
          </a:p>
        </p:txBody>
      </p:sp>
      <p:sp>
        <p:nvSpPr>
          <p:cNvPr id="8" name="Text Placeholder 9"/>
          <p:cNvSpPr>
            <a:spLocks noGrp="1"/>
          </p:cNvSpPr>
          <p:nvPr>
            <p:ph type="body" sz="quarter" idx="12" hasCustomPrompt="1"/>
          </p:nvPr>
        </p:nvSpPr>
        <p:spPr>
          <a:xfrm>
            <a:off x="872742" y="3817682"/>
            <a:ext cx="6125160" cy="374217"/>
          </a:xfrm>
        </p:spPr>
        <p:txBody>
          <a:bodyPr lIns="0" tIns="0" rIns="0" bIns="0"/>
          <a:lstStyle>
            <a:lvl1pPr marL="0" indent="0">
              <a:lnSpc>
                <a:spcPts val="2400"/>
              </a:lnSpc>
              <a:spcBef>
                <a:spcPts val="0"/>
              </a:spcBef>
              <a:buNone/>
              <a:defRPr sz="2000" b="1">
                <a:solidFill>
                  <a:schemeClr val="tx1">
                    <a:lumMod val="50000"/>
                    <a:lumOff val="50000"/>
                  </a:schemeClr>
                </a:solidFill>
              </a:defRPr>
            </a:lvl1pPr>
            <a:lvl2pPr marL="287337" indent="0">
              <a:buNone/>
              <a:defRPr b="1"/>
            </a:lvl2pPr>
            <a:lvl3pPr marL="574675" indent="0">
              <a:buNone/>
              <a:defRPr b="1"/>
            </a:lvl3pPr>
            <a:lvl4pPr marL="912812" indent="0">
              <a:buNone/>
              <a:defRPr b="1"/>
            </a:lvl4pPr>
            <a:lvl5pPr marL="1200150" indent="0">
              <a:buNone/>
              <a:defRPr b="1"/>
            </a:lvl5pPr>
          </a:lstStyle>
          <a:p>
            <a:r>
              <a:rPr lang="en-US"/>
              <a:t>Subtitle goes here in Arial Regular 16/20pt</a:t>
            </a:r>
          </a:p>
        </p:txBody>
      </p:sp>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33796" y="4573644"/>
            <a:ext cx="4206216" cy="2282679"/>
          </a:xfrm>
          <a:prstGeom prst="rect">
            <a:avLst/>
          </a:prstGeom>
        </p:spPr>
      </p:pic>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2742" y="1504604"/>
            <a:ext cx="1968480" cy="730182"/>
          </a:xfrm>
          <a:prstGeom prst="rect">
            <a:avLst/>
          </a:prstGeom>
        </p:spPr>
      </p:pic>
      <p:sp>
        <p:nvSpPr>
          <p:cNvPr id="11" name="Date Placeholder 3"/>
          <p:cNvSpPr>
            <a:spLocks noGrp="1"/>
          </p:cNvSpPr>
          <p:nvPr>
            <p:ph type="dt" sz="half" idx="10"/>
          </p:nvPr>
        </p:nvSpPr>
        <p:spPr>
          <a:xfrm>
            <a:off x="872742" y="5109640"/>
            <a:ext cx="2103214"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lang="en-US" sz="1400" smtClean="0">
                <a:solidFill>
                  <a:srgbClr val="78797B"/>
                </a:solidFill>
                <a:latin typeface="Arial" pitchFamily="34" charset="0"/>
                <a:cs typeface="Arial" pitchFamily="34" charset="0"/>
              </a:defRPr>
            </a:lvl1pPr>
          </a:lstStyle>
          <a:p>
            <a:pPr>
              <a:spcBef>
                <a:spcPts val="1500"/>
              </a:spcBef>
              <a:buClr>
                <a:srgbClr val="355F9A"/>
              </a:buClr>
              <a:buFont typeface="Wingdings" pitchFamily="2" charset="2"/>
              <a:buNone/>
            </a:pPr>
            <a:endParaRPr lang="en-US"/>
          </a:p>
        </p:txBody>
      </p:sp>
      <p:sp>
        <p:nvSpPr>
          <p:cNvPr id="10" name="Text Placeholder 9"/>
          <p:cNvSpPr>
            <a:spLocks noGrp="1"/>
          </p:cNvSpPr>
          <p:nvPr>
            <p:ph type="body" sz="quarter" idx="13" hasCustomPrompt="1"/>
          </p:nvPr>
        </p:nvSpPr>
        <p:spPr>
          <a:xfrm>
            <a:off x="872742" y="4269596"/>
            <a:ext cx="6125160" cy="341572"/>
          </a:xfrm>
        </p:spPr>
        <p:txBody>
          <a:bodyPr lIns="0" tIns="0" rIns="0" bIns="0"/>
          <a:lstStyle>
            <a:lvl1pPr marL="0" indent="0">
              <a:buNone/>
              <a:defRPr>
                <a:solidFill>
                  <a:schemeClr val="tx1">
                    <a:lumMod val="50000"/>
                    <a:lumOff val="50000"/>
                  </a:schemeClr>
                </a:solidFill>
              </a:defRPr>
            </a:lvl1pPr>
          </a:lstStyle>
          <a:p>
            <a:pPr lvl="0"/>
            <a:r>
              <a:rPr lang="en-US"/>
              <a:t>Presenter Name(s) go here in Arial Regular 18pt</a:t>
            </a:r>
          </a:p>
        </p:txBody>
      </p:sp>
      <p:sp>
        <p:nvSpPr>
          <p:cNvPr id="12" name="Text Placeholder 9"/>
          <p:cNvSpPr>
            <a:spLocks noGrp="1"/>
          </p:cNvSpPr>
          <p:nvPr>
            <p:ph type="body" sz="quarter" idx="14" hasCustomPrompt="1"/>
          </p:nvPr>
        </p:nvSpPr>
        <p:spPr>
          <a:xfrm>
            <a:off x="872742" y="433130"/>
            <a:ext cx="6125160" cy="374217"/>
          </a:xfrm>
        </p:spPr>
        <p:txBody>
          <a:bodyPr lIns="0" tIns="0" rIns="0" bIns="0"/>
          <a:lstStyle>
            <a:lvl1pPr marL="0" indent="0">
              <a:lnSpc>
                <a:spcPts val="2400"/>
              </a:lnSpc>
              <a:spcBef>
                <a:spcPts val="0"/>
              </a:spcBef>
              <a:buNone/>
              <a:defRPr sz="2000" b="1" baseline="0">
                <a:solidFill>
                  <a:schemeClr val="tx1">
                    <a:lumMod val="50000"/>
                    <a:lumOff val="50000"/>
                  </a:schemeClr>
                </a:solidFill>
              </a:defRPr>
            </a:lvl1pPr>
            <a:lvl2pPr marL="287337" indent="0">
              <a:buNone/>
              <a:defRPr b="1"/>
            </a:lvl2pPr>
            <a:lvl3pPr marL="574675" indent="0">
              <a:buNone/>
              <a:defRPr b="1"/>
            </a:lvl3pPr>
            <a:lvl4pPr marL="912812" indent="0">
              <a:buNone/>
              <a:defRPr b="1"/>
            </a:lvl4pPr>
            <a:lvl5pPr marL="1200150" indent="0">
              <a:buNone/>
              <a:defRPr b="1"/>
            </a:lvl5pPr>
          </a:lstStyle>
          <a:p>
            <a:r>
              <a:rPr lang="en-US"/>
              <a:t>Event Name goes here in Arial Regular 16/20pt</a:t>
            </a:r>
          </a:p>
        </p:txBody>
      </p:sp>
      <p:sp>
        <p:nvSpPr>
          <p:cNvPr id="14" name="Date Placeholder 3"/>
          <p:cNvSpPr txBox="1">
            <a:spLocks/>
          </p:cNvSpPr>
          <p:nvPr userDrawn="1"/>
        </p:nvSpPr>
        <p:spPr>
          <a:xfrm>
            <a:off x="106405" y="6707728"/>
            <a:ext cx="4964359" cy="1308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lang="en-US" sz="1400" kern="1200" smtClean="0">
                <a:solidFill>
                  <a:srgbClr val="78797B"/>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ts val="1500"/>
              </a:spcBef>
              <a:buClr>
                <a:srgbClr val="355F9A"/>
              </a:buClr>
              <a:buFont typeface="Wingdings" pitchFamily="2" charset="2"/>
              <a:buNone/>
            </a:pPr>
            <a:r>
              <a:rPr lang="en-US" sz="700"/>
              <a:t>Copyright 2021 by Financial</a:t>
            </a:r>
            <a:r>
              <a:rPr lang="en-US" sz="700" baseline="0"/>
              <a:t> Accounting Foundation, Norwalk CT.  For non-commercial, educational/academic purposes only.</a:t>
            </a:r>
            <a:endParaRPr lang="en-US" sz="700"/>
          </a:p>
        </p:txBody>
      </p:sp>
      <p:sp>
        <p:nvSpPr>
          <p:cNvPr id="15" name="TextBox 14"/>
          <p:cNvSpPr txBox="1"/>
          <p:nvPr userDrawn="1"/>
        </p:nvSpPr>
        <p:spPr>
          <a:xfrm>
            <a:off x="872742" y="5699551"/>
            <a:ext cx="4325027" cy="274321"/>
          </a:xfrm>
          <a:prstGeom prst="rect">
            <a:avLst/>
          </a:prstGeom>
          <a:noFill/>
        </p:spPr>
        <p:txBody>
          <a:bodyPr wrap="none" lIns="0" tIns="0" rIns="0" bIns="0" rtlCol="0">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sz="800" i="0" kern="1200">
                <a:solidFill>
                  <a:srgbClr val="7F7F7F"/>
                </a:solidFill>
                <a:effectLst/>
                <a:latin typeface="Arial" charset="0"/>
                <a:ea typeface="+mn-ea"/>
                <a:cs typeface="+mn-cs"/>
              </a:rPr>
              <a:t>The views expressed in this presentation are those of the presenter.</a:t>
            </a:r>
          </a:p>
          <a:p>
            <a:pPr marL="0" marR="0" lvl="0" indent="0" algn="l" defTabSz="914400" rtl="0" eaLnBrk="1" fontAlgn="base" latinLnBrk="0" hangingPunct="1">
              <a:lnSpc>
                <a:spcPct val="100000"/>
              </a:lnSpc>
              <a:spcBef>
                <a:spcPct val="0"/>
              </a:spcBef>
              <a:spcAft>
                <a:spcPct val="0"/>
              </a:spcAft>
              <a:buClrTx/>
              <a:buSzTx/>
              <a:buFontTx/>
              <a:buNone/>
              <a:tabLst/>
              <a:defRPr/>
            </a:pPr>
            <a:r>
              <a:rPr lang="en-US" sz="800" i="0" kern="1200">
                <a:solidFill>
                  <a:srgbClr val="7F7F7F"/>
                </a:solidFill>
                <a:effectLst/>
                <a:latin typeface="Arial" charset="0"/>
                <a:ea typeface="+mn-ea"/>
                <a:cs typeface="+mn-cs"/>
              </a:rPr>
              <a:t>Official positions of the FASB are reached only after extensive due process and deliberations.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bwMode="auto">
          <a:xfrm>
            <a:off x="237393" y="2313947"/>
            <a:ext cx="8216651" cy="897252"/>
          </a:xfrm>
          <a:prstGeom prst="rect">
            <a:avLst/>
          </a:prstGeom>
          <a:noFill/>
          <a:ln w="3175">
            <a:noFill/>
            <a:miter lim="800000"/>
            <a:headEnd/>
            <a:tailEnd/>
          </a:ln>
        </p:spPr>
        <p:txBody>
          <a:bodyPr/>
          <a:lstStyle>
            <a:lvl1pPr algn="l">
              <a:defRPr baseline="0">
                <a:solidFill>
                  <a:srgbClr val="355F9A"/>
                </a:solidFill>
              </a:defRPr>
            </a:lvl1pPr>
          </a:lstStyle>
          <a:p>
            <a:pPr lvl="0"/>
            <a:r>
              <a:rPr lang="en-US"/>
              <a:t>Section Break Title </a:t>
            </a:r>
            <a:br>
              <a:rPr lang="en-US"/>
            </a:br>
            <a:r>
              <a:rPr lang="en-US"/>
              <a:t>in Arial Bold 36/40</a:t>
            </a:r>
          </a:p>
        </p:txBody>
      </p:sp>
      <p:grpSp>
        <p:nvGrpSpPr>
          <p:cNvPr id="6" name="Group 5"/>
          <p:cNvGrpSpPr/>
          <p:nvPr userDrawn="1"/>
        </p:nvGrpSpPr>
        <p:grpSpPr>
          <a:xfrm>
            <a:off x="326572" y="6337911"/>
            <a:ext cx="3338286" cy="251160"/>
            <a:chOff x="326571" y="6216440"/>
            <a:chExt cx="5145737" cy="387145"/>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26571" y="6254756"/>
              <a:ext cx="1115568" cy="320215"/>
            </a:xfrm>
            <a:prstGeom prst="rect">
              <a:avLst/>
            </a:prstGeom>
          </p:spPr>
        </p:pic>
        <p:pic>
          <p:nvPicPr>
            <p:cNvPr id="5" name="Picture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692490" y="6216440"/>
              <a:ext cx="3779818" cy="387145"/>
            </a:xfrm>
            <a:prstGeom prst="rect">
              <a:avLst/>
            </a:prstGeom>
          </p:spPr>
        </p:pic>
      </p:grpSp>
      <p:cxnSp>
        <p:nvCxnSpPr>
          <p:cNvPr id="7" name="Straight Connector 6"/>
          <p:cNvCxnSpPr/>
          <p:nvPr userDrawn="1"/>
        </p:nvCxnSpPr>
        <p:spPr>
          <a:xfrm>
            <a:off x="347269" y="3380282"/>
            <a:ext cx="8793585"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 Placeholder 13"/>
          <p:cNvSpPr>
            <a:spLocks noGrp="1"/>
          </p:cNvSpPr>
          <p:nvPr>
            <p:ph type="body" sz="quarter" idx="11" hasCustomPrompt="1"/>
          </p:nvPr>
        </p:nvSpPr>
        <p:spPr>
          <a:xfrm>
            <a:off x="237392" y="3549366"/>
            <a:ext cx="8216651" cy="651231"/>
          </a:xfrm>
        </p:spPr>
        <p:txBody>
          <a:bodyPr/>
          <a:lstStyle>
            <a:lvl1pPr marL="0" indent="0">
              <a:buNone/>
              <a:defRPr sz="2800" baseline="0">
                <a:solidFill>
                  <a:srgbClr val="4374AB"/>
                </a:solidFill>
              </a:defRPr>
            </a:lvl1pPr>
          </a:lstStyle>
          <a:p>
            <a:pPr lvl="0"/>
            <a:r>
              <a:rPr lang="en-US"/>
              <a:t>Subtitle Arial 28</a:t>
            </a:r>
          </a:p>
        </p:txBody>
      </p:sp>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982179" y="5275619"/>
            <a:ext cx="3158675" cy="1582381"/>
          </a:xfrm>
          <a:prstGeom prst="rect">
            <a:avLst/>
          </a:prstGeom>
        </p:spPr>
      </p:pic>
      <p:pic>
        <p:nvPicPr>
          <p:cNvPr id="11" name="Picture 10"/>
          <p:cNvPicPr>
            <a:picLocks noChangeAspect="1"/>
          </p:cNvPicPr>
          <p:nvPr userDrawn="1"/>
        </p:nvPicPr>
        <p:blipFill rotWithShape="1">
          <a:blip r:embed="rId5" cstate="print">
            <a:extLst>
              <a:ext uri="{28A0092B-C50C-407E-A947-70E740481C1C}">
                <a14:useLocalDpi xmlns:a14="http://schemas.microsoft.com/office/drawing/2010/main" val="0"/>
              </a:ext>
            </a:extLst>
          </a:blip>
          <a:srcRect/>
          <a:stretch/>
        </p:blipFill>
        <p:spPr>
          <a:xfrm>
            <a:off x="347472" y="6332348"/>
            <a:ext cx="1061276" cy="249732"/>
          </a:xfrm>
          <a:prstGeom prst="rect">
            <a:avLst/>
          </a:prstGeom>
        </p:spPr>
      </p:pic>
    </p:spTree>
    <p:extLst>
      <p:ext uri="{BB962C8B-B14F-4D97-AF65-F5344CB8AC3E}">
        <p14:creationId xmlns:p14="http://schemas.microsoft.com/office/powerpoint/2010/main" val="301079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19502" y="1652677"/>
            <a:ext cx="8561387" cy="4624240"/>
          </a:xfrm>
        </p:spPr>
        <p:txBody>
          <a:bodyPr/>
          <a:lstStyle>
            <a:lvl1pPr marL="233363" indent="-227013">
              <a:lnSpc>
                <a:spcPct val="112000"/>
              </a:lnSpc>
              <a:buClr>
                <a:srgbClr val="EF4142"/>
              </a:buClr>
              <a:buFont typeface="Wingdings" charset="2"/>
              <a:buChar char="§"/>
              <a:tabLst/>
              <a:defRPr sz="2400" b="0">
                <a:solidFill>
                  <a:srgbClr val="000000"/>
                </a:solidFill>
                <a:latin typeface="Arial" pitchFamily="34" charset="0"/>
                <a:cs typeface="Arial" pitchFamily="34" charset="0"/>
              </a:defRPr>
            </a:lvl1pPr>
            <a:lvl2pPr marL="457200" indent="-223838">
              <a:lnSpc>
                <a:spcPct val="112000"/>
              </a:lnSpc>
              <a:buClr>
                <a:srgbClr val="EF4142"/>
              </a:buClr>
              <a:tabLst/>
              <a:defRPr sz="2200" baseline="0">
                <a:solidFill>
                  <a:schemeClr val="tx1">
                    <a:lumMod val="75000"/>
                    <a:lumOff val="25000"/>
                  </a:schemeClr>
                </a:solidFill>
                <a:latin typeface="Arial" pitchFamily="34" charset="0"/>
                <a:cs typeface="Arial" pitchFamily="34" charset="0"/>
              </a:defRPr>
            </a:lvl2pPr>
            <a:lvl3pPr marL="690563" indent="-222250">
              <a:lnSpc>
                <a:spcPct val="112000"/>
              </a:lnSpc>
              <a:buClr>
                <a:srgbClr val="EF4142"/>
              </a:buClr>
              <a:buFont typeface="Arial" pitchFamily="34" charset="0"/>
              <a:buChar char="•"/>
              <a:tabLst/>
              <a:defRPr sz="2000">
                <a:solidFill>
                  <a:schemeClr val="tx1">
                    <a:lumMod val="75000"/>
                    <a:lumOff val="25000"/>
                  </a:schemeClr>
                </a:solidFill>
                <a:latin typeface="Arial" pitchFamily="34" charset="0"/>
                <a:cs typeface="Arial" pitchFamily="34" charset="0"/>
              </a:defRPr>
            </a:lvl3pPr>
            <a:lvl4pPr marL="914400" indent="-227013">
              <a:lnSpc>
                <a:spcPct val="112000"/>
              </a:lnSpc>
              <a:buClr>
                <a:srgbClr val="EF4142"/>
              </a:buClr>
              <a:tabLst/>
              <a:defRPr sz="1800">
                <a:solidFill>
                  <a:schemeClr val="tx1">
                    <a:lumMod val="75000"/>
                    <a:lumOff val="25000"/>
                  </a:schemeClr>
                </a:solidFill>
                <a:latin typeface="Arial" pitchFamily="34" charset="0"/>
                <a:cs typeface="Arial" pitchFamily="34" charset="0"/>
              </a:defRPr>
            </a:lvl4pPr>
            <a:lvl5pPr marL="1147763" indent="-227013">
              <a:lnSpc>
                <a:spcPct val="112000"/>
              </a:lnSpc>
              <a:buClr>
                <a:srgbClr val="EF4142"/>
              </a:buClr>
              <a:defRPr sz="1800">
                <a:solidFill>
                  <a:schemeClr val="tx1">
                    <a:lumMod val="75000"/>
                    <a:lumOff val="25000"/>
                  </a:schemeClr>
                </a:solidFill>
                <a:latin typeface="Arial" pitchFamily="34" charset="0"/>
                <a:cs typeface="Arial" pitchFamily="34" charset="0"/>
              </a:defRPr>
            </a:lvl5pPr>
          </a:lstStyle>
          <a:p>
            <a:pPr lvl="0"/>
            <a:r>
              <a:rPr lang="en-US"/>
              <a:t>First level, Arial Regular 24pt</a:t>
            </a:r>
          </a:p>
          <a:p>
            <a:pPr lvl="1"/>
            <a:r>
              <a:rPr lang="en-US"/>
              <a:t>Second level, Arial Regular 22pt</a:t>
            </a:r>
          </a:p>
          <a:p>
            <a:pPr lvl="2"/>
            <a:r>
              <a:rPr lang="en-US"/>
              <a:t>Third level, Arial </a:t>
            </a:r>
            <a:r>
              <a:rPr lang="en-US" err="1"/>
              <a:t>Reglar</a:t>
            </a:r>
            <a:r>
              <a:rPr lang="en-US"/>
              <a:t> 18pt</a:t>
            </a:r>
          </a:p>
          <a:p>
            <a:pPr lvl="3"/>
            <a:r>
              <a:rPr lang="en-US"/>
              <a:t>Fourth level, Arial </a:t>
            </a:r>
            <a:r>
              <a:rPr lang="en-US" err="1"/>
              <a:t>Reglar</a:t>
            </a:r>
            <a:r>
              <a:rPr lang="en-US"/>
              <a:t> 18pt</a:t>
            </a:r>
          </a:p>
          <a:p>
            <a:pPr lvl="4"/>
            <a:r>
              <a:rPr lang="en-US"/>
              <a:t>Fifth level, Arial </a:t>
            </a:r>
            <a:r>
              <a:rPr lang="en-US" err="1"/>
              <a:t>Reglar</a:t>
            </a:r>
            <a:r>
              <a:rPr lang="en-US"/>
              <a:t> 18pt</a:t>
            </a:r>
          </a:p>
        </p:txBody>
      </p:sp>
      <p:sp>
        <p:nvSpPr>
          <p:cNvPr id="7" name="Title Placeholder 1"/>
          <p:cNvSpPr>
            <a:spLocks noGrp="1"/>
          </p:cNvSpPr>
          <p:nvPr>
            <p:ph type="title" hasCustomPrompt="1"/>
          </p:nvPr>
        </p:nvSpPr>
        <p:spPr bwMode="auto">
          <a:xfrm>
            <a:off x="119502" y="537324"/>
            <a:ext cx="8677797" cy="897252"/>
          </a:xfrm>
          <a:prstGeom prst="rect">
            <a:avLst/>
          </a:prstGeom>
          <a:noFill/>
          <a:ln w="9525">
            <a:noFill/>
            <a:miter lim="800000"/>
            <a:headEnd/>
            <a:tailEnd/>
          </a:ln>
        </p:spPr>
        <p:txBody>
          <a:bodyPr lIns="91440" tIns="0" rIns="0" bIns="0"/>
          <a:lstStyle/>
          <a:p>
            <a:pPr lvl="0"/>
            <a:r>
              <a:rPr lang="en-US"/>
              <a:t>Headline in Arial Bold 36pt</a:t>
            </a:r>
          </a:p>
        </p:txBody>
      </p:sp>
      <p:sp>
        <p:nvSpPr>
          <p:cNvPr id="6" name="Slide Number Placeholder 5"/>
          <p:cNvSpPr>
            <a:spLocks noGrp="1"/>
          </p:cNvSpPr>
          <p:nvPr>
            <p:ph type="sldNum" sz="quarter" idx="4"/>
          </p:nvPr>
        </p:nvSpPr>
        <p:spPr>
          <a:xfrm>
            <a:off x="8204662" y="6355217"/>
            <a:ext cx="939338" cy="304800"/>
          </a:xfrm>
          <a:prstGeom prst="rect">
            <a:avLst/>
          </a:prstGeom>
          <a:noFill/>
        </p:spPr>
        <p:txBody>
          <a:bodyPr vert="horz" lIns="91440" tIns="45720" rIns="91440" bIns="45720" rtlCol="0" anchor="ctr"/>
          <a:lstStyle>
            <a:lvl1pPr algn="ctr" fontAlgn="auto">
              <a:spcBef>
                <a:spcPts val="0"/>
              </a:spcBef>
              <a:spcAft>
                <a:spcPts val="0"/>
              </a:spcAft>
              <a:defRPr sz="1050" b="0">
                <a:ln>
                  <a:noFill/>
                </a:ln>
                <a:solidFill>
                  <a:srgbClr val="5F5F5F"/>
                </a:solidFill>
                <a:latin typeface="+mn-lt"/>
                <a:cs typeface="+mn-cs"/>
              </a:defRPr>
            </a:lvl1pPr>
          </a:lstStyle>
          <a:p>
            <a:pPr>
              <a:defRPr/>
            </a:pPr>
            <a:r>
              <a:rPr lang="en-US"/>
              <a:t>2.</a:t>
            </a:r>
            <a:fld id="{B8C3CD40-D32D-4A66-9ED6-B023972553E0}" type="slidenum">
              <a:rPr lang="en-US" smtClean="0"/>
              <a:pPr>
                <a:defRPr/>
              </a:pPr>
              <a:t>‹#›</a:t>
            </a:fld>
            <a:endParaRPr lang="en-US"/>
          </a:p>
        </p:txBody>
      </p:sp>
    </p:spTree>
    <p:extLst>
      <p:ext uri="{BB962C8B-B14F-4D97-AF65-F5344CB8AC3E}">
        <p14:creationId xmlns:p14="http://schemas.microsoft.com/office/powerpoint/2010/main" val="1117161748"/>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96">
          <p15:clr>
            <a:srgbClr val="FBAE40"/>
          </p15:clr>
        </p15:guide>
        <p15:guide id="4" pos="216">
          <p15:clr>
            <a:srgbClr val="FBAE40"/>
          </p15:clr>
        </p15:guide>
        <p15:guide id="5" orient="horz" pos="110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110447" y="1651960"/>
            <a:ext cx="3825875" cy="4163590"/>
          </a:xfrm>
        </p:spPr>
        <p:txBody>
          <a:bodyPr/>
          <a:lstStyle>
            <a:lvl1pPr marL="233363" indent="-223838">
              <a:lnSpc>
                <a:spcPct val="112000"/>
              </a:lnSpc>
              <a:buClr>
                <a:srgbClr val="EF4142"/>
              </a:buClr>
              <a:tabLst/>
              <a:defRPr sz="2400" b="0">
                <a:solidFill>
                  <a:srgbClr val="000000"/>
                </a:solidFill>
              </a:defRPr>
            </a:lvl1pPr>
            <a:lvl2pPr marL="457200" indent="-228600">
              <a:lnSpc>
                <a:spcPct val="112000"/>
              </a:lnSpc>
              <a:buClr>
                <a:srgbClr val="EF4142"/>
              </a:buClr>
              <a:defRPr sz="2200">
                <a:solidFill>
                  <a:srgbClr val="3D3D3D"/>
                </a:solidFill>
              </a:defRPr>
            </a:lvl2pPr>
            <a:lvl3pPr marL="690563" indent="-236538">
              <a:lnSpc>
                <a:spcPct val="112000"/>
              </a:lnSpc>
              <a:buClr>
                <a:srgbClr val="EF4142"/>
              </a:buClr>
              <a:defRPr sz="2200">
                <a:solidFill>
                  <a:srgbClr val="3D3D3D"/>
                </a:solidFill>
              </a:defRPr>
            </a:lvl3pPr>
            <a:lvl4pPr marL="914400" indent="-228600">
              <a:lnSpc>
                <a:spcPct val="112000"/>
              </a:lnSpc>
              <a:buClr>
                <a:srgbClr val="EF4142"/>
              </a:buClr>
              <a:defRPr sz="2200">
                <a:solidFill>
                  <a:srgbClr val="3D3D3D"/>
                </a:solidFill>
              </a:defRPr>
            </a:lvl4pPr>
            <a:lvl5pPr marL="1147763" indent="-227013">
              <a:lnSpc>
                <a:spcPct val="112000"/>
              </a:lnSpc>
              <a:buClr>
                <a:srgbClr val="EF4142"/>
              </a:buClr>
              <a:defRPr sz="2200">
                <a:solidFill>
                  <a:srgbClr val="3D3D3D"/>
                </a:solidFill>
              </a:defRPr>
            </a:lvl5pPr>
          </a:lstStyle>
          <a:p>
            <a:pPr lvl="0"/>
            <a:r>
              <a:rPr lang="en-US"/>
              <a:t>Arial Regular 24pt</a:t>
            </a:r>
          </a:p>
          <a:p>
            <a:pPr lvl="1"/>
            <a:r>
              <a:rPr lang="en-US"/>
              <a:t>Arial Regular 22pt</a:t>
            </a:r>
          </a:p>
          <a:p>
            <a:pPr lvl="2"/>
            <a:r>
              <a:rPr lang="en-US"/>
              <a:t>Arial </a:t>
            </a:r>
            <a:r>
              <a:rPr lang="en-US" err="1"/>
              <a:t>Reglar</a:t>
            </a:r>
            <a:r>
              <a:rPr lang="en-US"/>
              <a:t> 18pt</a:t>
            </a:r>
          </a:p>
          <a:p>
            <a:pPr lvl="3"/>
            <a:r>
              <a:rPr lang="en-US"/>
              <a:t>Arial </a:t>
            </a:r>
            <a:r>
              <a:rPr lang="en-US" err="1"/>
              <a:t>Reglar</a:t>
            </a:r>
            <a:r>
              <a:rPr lang="en-US"/>
              <a:t> 18pt</a:t>
            </a:r>
          </a:p>
          <a:p>
            <a:pPr lvl="4"/>
            <a:r>
              <a:rPr lang="en-US"/>
              <a:t>Arial </a:t>
            </a:r>
            <a:r>
              <a:rPr lang="en-US" err="1"/>
              <a:t>Reglar</a:t>
            </a:r>
            <a:r>
              <a:rPr lang="en-US"/>
              <a:t> 18pt</a:t>
            </a:r>
          </a:p>
        </p:txBody>
      </p:sp>
      <p:sp>
        <p:nvSpPr>
          <p:cNvPr id="8" name="Title Placeholder 1"/>
          <p:cNvSpPr>
            <a:spLocks noGrp="1"/>
          </p:cNvSpPr>
          <p:nvPr>
            <p:ph type="title" hasCustomPrompt="1"/>
          </p:nvPr>
        </p:nvSpPr>
        <p:spPr bwMode="auto">
          <a:xfrm>
            <a:off x="119502" y="537324"/>
            <a:ext cx="8677797" cy="897252"/>
          </a:xfrm>
          <a:prstGeom prst="rect">
            <a:avLst/>
          </a:prstGeom>
          <a:noFill/>
          <a:ln w="9525">
            <a:noFill/>
            <a:miter lim="800000"/>
            <a:headEnd/>
            <a:tailEnd/>
          </a:ln>
        </p:spPr>
        <p:txBody>
          <a:bodyPr lIns="91440" tIns="0" rIns="0" bIns="0"/>
          <a:lstStyle/>
          <a:p>
            <a:pPr lvl="0"/>
            <a:r>
              <a:rPr lang="en-US"/>
              <a:t>Headline in Arial Bold 36pt</a:t>
            </a:r>
          </a:p>
        </p:txBody>
      </p:sp>
      <p:sp>
        <p:nvSpPr>
          <p:cNvPr id="9" name="Slide Number Placeholder 5"/>
          <p:cNvSpPr>
            <a:spLocks noGrp="1"/>
          </p:cNvSpPr>
          <p:nvPr>
            <p:ph type="sldNum" sz="quarter" idx="4"/>
          </p:nvPr>
        </p:nvSpPr>
        <p:spPr>
          <a:xfrm>
            <a:off x="8204662" y="6355217"/>
            <a:ext cx="939338" cy="304800"/>
          </a:xfrm>
          <a:prstGeom prst="rect">
            <a:avLst/>
          </a:prstGeom>
          <a:noFill/>
        </p:spPr>
        <p:txBody>
          <a:bodyPr vert="horz" lIns="91440" tIns="45720" rIns="91440" bIns="45720" rtlCol="0" anchor="ctr"/>
          <a:lstStyle>
            <a:lvl1pPr algn="ctr" fontAlgn="auto">
              <a:spcBef>
                <a:spcPts val="0"/>
              </a:spcBef>
              <a:spcAft>
                <a:spcPts val="0"/>
              </a:spcAft>
              <a:defRPr sz="1050" b="0">
                <a:ln>
                  <a:noFill/>
                </a:ln>
                <a:solidFill>
                  <a:srgbClr val="5F5F5F"/>
                </a:solidFill>
                <a:latin typeface="+mn-lt"/>
                <a:cs typeface="+mn-cs"/>
              </a:defRPr>
            </a:lvl1pPr>
          </a:lstStyle>
          <a:p>
            <a:pPr>
              <a:defRPr/>
            </a:pPr>
            <a:r>
              <a:rPr lang="en-US"/>
              <a:t>2.</a:t>
            </a:r>
            <a:fld id="{B8C3CD40-D32D-4A66-9ED6-B023972553E0}" type="slidenum">
              <a:rPr lang="en-US" smtClean="0"/>
              <a:pPr>
                <a:defRPr/>
              </a:pPr>
              <a:t>‹#›</a:t>
            </a:fld>
            <a:endParaRPr lang="en-US"/>
          </a:p>
        </p:txBody>
      </p:sp>
      <p:sp>
        <p:nvSpPr>
          <p:cNvPr id="12" name="Content Placeholder 2"/>
          <p:cNvSpPr>
            <a:spLocks noGrp="1"/>
          </p:cNvSpPr>
          <p:nvPr>
            <p:ph idx="10" hasCustomPrompt="1"/>
          </p:nvPr>
        </p:nvSpPr>
        <p:spPr>
          <a:xfrm>
            <a:off x="4458400" y="1651960"/>
            <a:ext cx="3825875" cy="4163590"/>
          </a:xfrm>
        </p:spPr>
        <p:txBody>
          <a:bodyPr/>
          <a:lstStyle>
            <a:lvl1pPr marL="233363" indent="-223838">
              <a:lnSpc>
                <a:spcPct val="112000"/>
              </a:lnSpc>
              <a:buClr>
                <a:srgbClr val="EF4142"/>
              </a:buClr>
              <a:tabLst/>
              <a:defRPr sz="2400" b="0">
                <a:solidFill>
                  <a:srgbClr val="000000"/>
                </a:solidFill>
              </a:defRPr>
            </a:lvl1pPr>
            <a:lvl2pPr marL="457200" indent="-228600">
              <a:lnSpc>
                <a:spcPct val="112000"/>
              </a:lnSpc>
              <a:buClr>
                <a:srgbClr val="EF4142"/>
              </a:buClr>
              <a:defRPr sz="2200">
                <a:solidFill>
                  <a:srgbClr val="3D3D3D"/>
                </a:solidFill>
              </a:defRPr>
            </a:lvl2pPr>
            <a:lvl3pPr marL="690563" indent="-236538">
              <a:lnSpc>
                <a:spcPct val="112000"/>
              </a:lnSpc>
              <a:buClr>
                <a:srgbClr val="EF4142"/>
              </a:buClr>
              <a:defRPr sz="2200">
                <a:solidFill>
                  <a:srgbClr val="3D3D3D"/>
                </a:solidFill>
              </a:defRPr>
            </a:lvl3pPr>
            <a:lvl4pPr marL="914400" indent="-228600">
              <a:lnSpc>
                <a:spcPct val="112000"/>
              </a:lnSpc>
              <a:buClr>
                <a:srgbClr val="EF4142"/>
              </a:buClr>
              <a:defRPr sz="2200">
                <a:solidFill>
                  <a:srgbClr val="3D3D3D"/>
                </a:solidFill>
              </a:defRPr>
            </a:lvl4pPr>
            <a:lvl5pPr marL="1147763" indent="-227013">
              <a:lnSpc>
                <a:spcPct val="112000"/>
              </a:lnSpc>
              <a:buClr>
                <a:srgbClr val="EF4142"/>
              </a:buClr>
              <a:defRPr sz="2200">
                <a:solidFill>
                  <a:srgbClr val="3D3D3D"/>
                </a:solidFill>
              </a:defRPr>
            </a:lvl5pPr>
          </a:lstStyle>
          <a:p>
            <a:pPr lvl="0"/>
            <a:r>
              <a:rPr lang="en-US"/>
              <a:t>Arial Regular 24pt</a:t>
            </a:r>
          </a:p>
          <a:p>
            <a:pPr lvl="1"/>
            <a:r>
              <a:rPr lang="en-US"/>
              <a:t>Arial Regular 22pt</a:t>
            </a:r>
          </a:p>
          <a:p>
            <a:pPr lvl="2"/>
            <a:r>
              <a:rPr lang="en-US"/>
              <a:t>Arial </a:t>
            </a:r>
            <a:r>
              <a:rPr lang="en-US" err="1"/>
              <a:t>Reglar</a:t>
            </a:r>
            <a:r>
              <a:rPr lang="en-US"/>
              <a:t> 18pt</a:t>
            </a:r>
          </a:p>
          <a:p>
            <a:pPr lvl="3"/>
            <a:r>
              <a:rPr lang="en-US"/>
              <a:t>Arial </a:t>
            </a:r>
            <a:r>
              <a:rPr lang="en-US" err="1"/>
              <a:t>Reglar</a:t>
            </a:r>
            <a:r>
              <a:rPr lang="en-US"/>
              <a:t> 18pt</a:t>
            </a:r>
          </a:p>
          <a:p>
            <a:pPr lvl="4"/>
            <a:r>
              <a:rPr lang="en-US"/>
              <a:t>Arial </a:t>
            </a:r>
            <a:r>
              <a:rPr lang="en-US" err="1"/>
              <a:t>Reglar</a:t>
            </a:r>
            <a:r>
              <a:rPr lang="en-US"/>
              <a:t> 18pt</a:t>
            </a:r>
          </a:p>
        </p:txBody>
      </p:sp>
    </p:spTree>
    <p:extLst>
      <p:ext uri="{BB962C8B-B14F-4D97-AF65-F5344CB8AC3E}">
        <p14:creationId xmlns:p14="http://schemas.microsoft.com/office/powerpoint/2010/main" val="1389297079"/>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guide id="3" orient="horz" pos="93">
          <p15:clr>
            <a:srgbClr val="FBAE40"/>
          </p15:clr>
        </p15:guide>
        <p15:guide id="4" pos="21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bwMode="auto">
          <a:xfrm>
            <a:off x="119502" y="537324"/>
            <a:ext cx="8677797" cy="897252"/>
          </a:xfrm>
          <a:prstGeom prst="rect">
            <a:avLst/>
          </a:prstGeom>
          <a:noFill/>
          <a:ln w="9525">
            <a:noFill/>
            <a:miter lim="800000"/>
            <a:headEnd/>
            <a:tailEnd/>
          </a:ln>
        </p:spPr>
        <p:txBody>
          <a:bodyPr lIns="91440" tIns="0" rIns="0" bIns="0"/>
          <a:lstStyle/>
          <a:p>
            <a:pPr lvl="0"/>
            <a:r>
              <a:rPr lang="en-US"/>
              <a:t>Headline in Arial Bold 36pt</a:t>
            </a:r>
          </a:p>
        </p:txBody>
      </p:sp>
      <p:sp>
        <p:nvSpPr>
          <p:cNvPr id="6" name="Slide Number Placeholder 5"/>
          <p:cNvSpPr>
            <a:spLocks noGrp="1"/>
          </p:cNvSpPr>
          <p:nvPr>
            <p:ph type="sldNum" sz="quarter" idx="4"/>
          </p:nvPr>
        </p:nvSpPr>
        <p:spPr>
          <a:xfrm>
            <a:off x="8204662" y="6355217"/>
            <a:ext cx="939338" cy="304800"/>
          </a:xfrm>
          <a:prstGeom prst="rect">
            <a:avLst/>
          </a:prstGeom>
          <a:noFill/>
        </p:spPr>
        <p:txBody>
          <a:bodyPr vert="horz" lIns="91440" tIns="45720" rIns="91440" bIns="45720" rtlCol="0" anchor="ctr"/>
          <a:lstStyle>
            <a:lvl1pPr algn="ctr" fontAlgn="auto">
              <a:spcBef>
                <a:spcPts val="0"/>
              </a:spcBef>
              <a:spcAft>
                <a:spcPts val="0"/>
              </a:spcAft>
              <a:defRPr sz="1050" b="0">
                <a:ln>
                  <a:noFill/>
                </a:ln>
                <a:solidFill>
                  <a:srgbClr val="5F5F5F"/>
                </a:solidFill>
                <a:latin typeface="+mn-lt"/>
                <a:cs typeface="+mn-cs"/>
              </a:defRPr>
            </a:lvl1pPr>
          </a:lstStyle>
          <a:p>
            <a:pPr>
              <a:defRPr/>
            </a:pPr>
            <a:r>
              <a:rPr lang="en-US"/>
              <a:t>2.</a:t>
            </a:r>
            <a:fld id="{B8C3CD40-D32D-4A66-9ED6-B023972553E0}" type="slidenum">
              <a:rPr lang="en-US" smtClean="0"/>
              <a:pPr>
                <a:defRPr/>
              </a:pPr>
              <a:t>‹#›</a:t>
            </a:fld>
            <a:endParaRPr lang="en-US"/>
          </a:p>
        </p:txBody>
      </p:sp>
    </p:spTree>
    <p:extLst>
      <p:ext uri="{BB962C8B-B14F-4D97-AF65-F5344CB8AC3E}">
        <p14:creationId xmlns:p14="http://schemas.microsoft.com/office/powerpoint/2010/main" val="409378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6079" y="2787365"/>
            <a:ext cx="3010555" cy="895540"/>
          </a:xfrm>
        </p:spPr>
        <p:txBody>
          <a:bodyPr/>
          <a:lstStyle/>
          <a:p>
            <a:r>
              <a:rPr lang="en-US"/>
              <a:t>Thank You</a:t>
            </a:r>
          </a:p>
        </p:txBody>
      </p:sp>
    </p:spTree>
    <p:extLst>
      <p:ext uri="{BB962C8B-B14F-4D97-AF65-F5344CB8AC3E}">
        <p14:creationId xmlns:p14="http://schemas.microsoft.com/office/powerpoint/2010/main" val="685035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982179" y="5275619"/>
            <a:ext cx="3158675" cy="1582381"/>
          </a:xfrm>
          <a:prstGeom prst="rect">
            <a:avLst/>
          </a:prstGeom>
        </p:spPr>
      </p:pic>
      <p:sp>
        <p:nvSpPr>
          <p:cNvPr id="1026" name="Title Placeholder 1"/>
          <p:cNvSpPr>
            <a:spLocks noGrp="1"/>
          </p:cNvSpPr>
          <p:nvPr>
            <p:ph type="title"/>
          </p:nvPr>
        </p:nvSpPr>
        <p:spPr bwMode="auto">
          <a:xfrm>
            <a:off x="236079" y="537323"/>
            <a:ext cx="8907921" cy="8955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Headline in Arial Bold 36/40pt</a:t>
            </a:r>
          </a:p>
        </p:txBody>
      </p:sp>
      <p:sp>
        <p:nvSpPr>
          <p:cNvPr id="1027" name="Text Placeholder 2"/>
          <p:cNvSpPr>
            <a:spLocks noGrp="1"/>
          </p:cNvSpPr>
          <p:nvPr>
            <p:ph type="body" idx="1"/>
          </p:nvPr>
        </p:nvSpPr>
        <p:spPr bwMode="auto">
          <a:xfrm>
            <a:off x="242790" y="1652678"/>
            <a:ext cx="8561387" cy="446210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First level, Arial Regular 24pt</a:t>
            </a:r>
          </a:p>
          <a:p>
            <a:pPr lvl="1"/>
            <a:r>
              <a:rPr lang="en-US"/>
              <a:t>Second level, Arial Regular 22pt</a:t>
            </a:r>
          </a:p>
          <a:p>
            <a:pPr lvl="2"/>
            <a:r>
              <a:rPr lang="en-US"/>
              <a:t>Third level, Arial </a:t>
            </a:r>
            <a:r>
              <a:rPr lang="en-US" err="1"/>
              <a:t>Reglar</a:t>
            </a:r>
            <a:r>
              <a:rPr lang="en-US"/>
              <a:t> 18pt</a:t>
            </a:r>
          </a:p>
          <a:p>
            <a:pPr lvl="3"/>
            <a:r>
              <a:rPr lang="en-US"/>
              <a:t>Fourth level, Arial </a:t>
            </a:r>
            <a:r>
              <a:rPr lang="en-US" err="1"/>
              <a:t>Reglar</a:t>
            </a:r>
            <a:r>
              <a:rPr lang="en-US"/>
              <a:t> 18pt</a:t>
            </a:r>
          </a:p>
          <a:p>
            <a:pPr lvl="4"/>
            <a:r>
              <a:rPr lang="en-US"/>
              <a:t>Fifth level, Arial </a:t>
            </a:r>
            <a:r>
              <a:rPr lang="en-US" err="1"/>
              <a:t>Reglar</a:t>
            </a:r>
            <a:r>
              <a:rPr lang="en-US"/>
              <a:t> 18pt</a:t>
            </a:r>
          </a:p>
        </p:txBody>
      </p:sp>
      <p:sp>
        <p:nvSpPr>
          <p:cNvPr id="23" name="Slide Number Placeholder 5"/>
          <p:cNvSpPr>
            <a:spLocks noGrp="1"/>
          </p:cNvSpPr>
          <p:nvPr>
            <p:ph type="sldNum" sz="quarter" idx="4"/>
          </p:nvPr>
        </p:nvSpPr>
        <p:spPr>
          <a:xfrm>
            <a:off x="8204662" y="6355217"/>
            <a:ext cx="939338" cy="304800"/>
          </a:xfrm>
          <a:prstGeom prst="rect">
            <a:avLst/>
          </a:prstGeom>
          <a:noFill/>
        </p:spPr>
        <p:txBody>
          <a:bodyPr vert="horz" lIns="91440" tIns="45720" rIns="91440" bIns="45720" rtlCol="0" anchor="ctr"/>
          <a:lstStyle>
            <a:lvl1pPr algn="ctr" fontAlgn="auto">
              <a:spcBef>
                <a:spcPts val="0"/>
              </a:spcBef>
              <a:spcAft>
                <a:spcPts val="0"/>
              </a:spcAft>
              <a:defRPr sz="1050" b="0">
                <a:ln>
                  <a:noFill/>
                </a:ln>
                <a:solidFill>
                  <a:srgbClr val="5F5F5F"/>
                </a:solidFill>
                <a:latin typeface="+mn-lt"/>
                <a:cs typeface="+mn-cs"/>
              </a:defRPr>
            </a:lvl1pPr>
          </a:lstStyle>
          <a:p>
            <a:pPr>
              <a:defRPr/>
            </a:pPr>
            <a:r>
              <a:rPr lang="en-US"/>
              <a:t>2.</a:t>
            </a:r>
            <a:fld id="{B8C3CD40-D32D-4A66-9ED6-B023972553E0}" type="slidenum">
              <a:rPr lang="en-US" smtClean="0"/>
              <a:pPr>
                <a:defRPr/>
              </a:pPr>
              <a:t>‹#›</a:t>
            </a:fld>
            <a:endParaRPr lang="en-US"/>
          </a:p>
        </p:txBody>
      </p:sp>
      <p:sp>
        <p:nvSpPr>
          <p:cNvPr id="9" name="Date Placeholder 3"/>
          <p:cNvSpPr txBox="1">
            <a:spLocks/>
          </p:cNvSpPr>
          <p:nvPr userDrawn="1"/>
        </p:nvSpPr>
        <p:spPr>
          <a:xfrm>
            <a:off x="106405" y="6707728"/>
            <a:ext cx="4964359" cy="13086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lang="en-US" sz="1400" kern="1200" smtClean="0">
                <a:solidFill>
                  <a:srgbClr val="78797B"/>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spcBef>
                <a:spcPts val="1500"/>
              </a:spcBef>
              <a:buClr>
                <a:srgbClr val="355F9A"/>
              </a:buClr>
              <a:buFont typeface="Wingdings" pitchFamily="2" charset="2"/>
              <a:buNone/>
            </a:pPr>
            <a:r>
              <a:rPr lang="en-US" sz="700"/>
              <a:t>Copyright 2021 by Financial</a:t>
            </a:r>
            <a:r>
              <a:rPr lang="en-US" sz="700" baseline="0"/>
              <a:t> Accounting Foundation, Norwalk CT.  For non-commercial, educational/academic purposes only.</a:t>
            </a:r>
            <a:endParaRPr lang="en-US" sz="700"/>
          </a:p>
        </p:txBody>
      </p:sp>
      <p:pic>
        <p:nvPicPr>
          <p:cNvPr id="10" name="Picture 9"/>
          <p:cNvPicPr>
            <a:picLocks noChangeAspect="1"/>
          </p:cNvPicPr>
          <p:nvPr userDrawn="1"/>
        </p:nvPicPr>
        <p:blipFill rotWithShape="1">
          <a:blip r:embed="rId9" cstate="print">
            <a:extLst>
              <a:ext uri="{28A0092B-C50C-407E-A947-70E740481C1C}">
                <a14:useLocalDpi xmlns:a14="http://schemas.microsoft.com/office/drawing/2010/main" val="0"/>
              </a:ext>
            </a:extLst>
          </a:blip>
          <a:srcRect/>
          <a:stretch/>
        </p:blipFill>
        <p:spPr>
          <a:xfrm>
            <a:off x="347472" y="6332348"/>
            <a:ext cx="1061276" cy="249732"/>
          </a:xfrm>
          <a:prstGeom prst="rect">
            <a:avLst/>
          </a:prstGeom>
        </p:spPr>
      </p:pic>
    </p:spTree>
  </p:cSld>
  <p:clrMap bg1="lt1" tx1="dk1" bg2="lt2" tx2="dk2" accent1="accent1" accent2="accent2" accent3="accent3" accent4="accent4" accent5="accent5" accent6="accent6" hlink="hlink" folHlink="folHlink"/>
  <p:sldLayoutIdLst>
    <p:sldLayoutId id="2147483674" r:id="rId1"/>
    <p:sldLayoutId id="2147483682" r:id="rId2"/>
    <p:sldLayoutId id="2147483684" r:id="rId3"/>
    <p:sldLayoutId id="2147483683" r:id="rId4"/>
    <p:sldLayoutId id="2147483681" r:id="rId5"/>
    <p:sldLayoutId id="2147483688" r:id="rId6"/>
  </p:sldLayoutIdLst>
  <p:hf hdr="0" ftr="0" dt="0"/>
  <p:txStyles>
    <p:titleStyle>
      <a:lvl1pPr algn="l" rtl="0" eaLnBrk="1" fontAlgn="base" hangingPunct="1">
        <a:lnSpc>
          <a:spcPts val="3700"/>
        </a:lnSpc>
        <a:spcBef>
          <a:spcPct val="0"/>
        </a:spcBef>
        <a:spcAft>
          <a:spcPct val="0"/>
        </a:spcAft>
        <a:defRPr sz="3600" b="1" kern="1200">
          <a:solidFill>
            <a:srgbClr val="355F9A"/>
          </a:solidFill>
          <a:effectLst/>
          <a:latin typeface="Arial" charset="0"/>
          <a:ea typeface="Arial" charset="0"/>
          <a:cs typeface="Arial" charset="0"/>
        </a:defRPr>
      </a:lvl1pPr>
      <a:lvl2pPr algn="l" rtl="0" eaLnBrk="1" fontAlgn="base" hangingPunct="1">
        <a:lnSpc>
          <a:spcPts val="3500"/>
        </a:lnSpc>
        <a:spcBef>
          <a:spcPct val="0"/>
        </a:spcBef>
        <a:spcAft>
          <a:spcPct val="0"/>
        </a:spcAft>
        <a:defRPr sz="3400">
          <a:solidFill>
            <a:srgbClr val="32607E"/>
          </a:solidFill>
          <a:latin typeface="Arial" charset="0"/>
          <a:cs typeface="Arial" charset="0"/>
        </a:defRPr>
      </a:lvl2pPr>
      <a:lvl3pPr algn="l" rtl="0" eaLnBrk="1" fontAlgn="base" hangingPunct="1">
        <a:lnSpc>
          <a:spcPts val="3500"/>
        </a:lnSpc>
        <a:spcBef>
          <a:spcPct val="0"/>
        </a:spcBef>
        <a:spcAft>
          <a:spcPct val="0"/>
        </a:spcAft>
        <a:defRPr sz="3400">
          <a:solidFill>
            <a:srgbClr val="32607E"/>
          </a:solidFill>
          <a:latin typeface="Arial" charset="0"/>
          <a:cs typeface="Arial" charset="0"/>
        </a:defRPr>
      </a:lvl3pPr>
      <a:lvl4pPr algn="l" rtl="0" eaLnBrk="1" fontAlgn="base" hangingPunct="1">
        <a:lnSpc>
          <a:spcPts val="3500"/>
        </a:lnSpc>
        <a:spcBef>
          <a:spcPct val="0"/>
        </a:spcBef>
        <a:spcAft>
          <a:spcPct val="0"/>
        </a:spcAft>
        <a:defRPr sz="3400">
          <a:solidFill>
            <a:srgbClr val="32607E"/>
          </a:solidFill>
          <a:latin typeface="Arial" charset="0"/>
          <a:cs typeface="Arial" charset="0"/>
        </a:defRPr>
      </a:lvl4pPr>
      <a:lvl5pPr algn="l" rtl="0" eaLnBrk="1" fontAlgn="base" hangingPunct="1">
        <a:lnSpc>
          <a:spcPts val="3500"/>
        </a:lnSpc>
        <a:spcBef>
          <a:spcPct val="0"/>
        </a:spcBef>
        <a:spcAft>
          <a:spcPct val="0"/>
        </a:spcAft>
        <a:defRPr sz="3400">
          <a:solidFill>
            <a:srgbClr val="32607E"/>
          </a:solidFill>
          <a:latin typeface="Arial" charset="0"/>
          <a:cs typeface="Arial" charset="0"/>
        </a:defRPr>
      </a:lvl5pPr>
      <a:lvl6pPr marL="457200" algn="l" rtl="0" eaLnBrk="1" fontAlgn="base" hangingPunct="1">
        <a:spcBef>
          <a:spcPct val="0"/>
        </a:spcBef>
        <a:spcAft>
          <a:spcPct val="0"/>
        </a:spcAft>
        <a:defRPr sz="3600" b="1">
          <a:solidFill>
            <a:schemeClr val="tx1"/>
          </a:solidFill>
          <a:latin typeface="Arial" charset="0"/>
          <a:cs typeface="Arial" charset="0"/>
        </a:defRPr>
      </a:lvl6pPr>
      <a:lvl7pPr marL="914400" algn="l" rtl="0" eaLnBrk="1" fontAlgn="base" hangingPunct="1">
        <a:spcBef>
          <a:spcPct val="0"/>
        </a:spcBef>
        <a:spcAft>
          <a:spcPct val="0"/>
        </a:spcAft>
        <a:defRPr sz="3600" b="1">
          <a:solidFill>
            <a:schemeClr val="tx1"/>
          </a:solidFill>
          <a:latin typeface="Arial" charset="0"/>
          <a:cs typeface="Arial" charset="0"/>
        </a:defRPr>
      </a:lvl7pPr>
      <a:lvl8pPr marL="1371600" algn="l" rtl="0" eaLnBrk="1" fontAlgn="base" hangingPunct="1">
        <a:spcBef>
          <a:spcPct val="0"/>
        </a:spcBef>
        <a:spcAft>
          <a:spcPct val="0"/>
        </a:spcAft>
        <a:defRPr sz="3600" b="1">
          <a:solidFill>
            <a:schemeClr val="tx1"/>
          </a:solidFill>
          <a:latin typeface="Arial" charset="0"/>
          <a:cs typeface="Arial" charset="0"/>
        </a:defRPr>
      </a:lvl8pPr>
      <a:lvl9pPr marL="1828800" algn="l" rtl="0" eaLnBrk="1" fontAlgn="base" hangingPunct="1">
        <a:spcBef>
          <a:spcPct val="0"/>
        </a:spcBef>
        <a:spcAft>
          <a:spcPct val="0"/>
        </a:spcAft>
        <a:defRPr sz="3600" b="1">
          <a:solidFill>
            <a:schemeClr val="tx1"/>
          </a:solidFill>
          <a:latin typeface="Arial" charset="0"/>
          <a:cs typeface="Arial" charset="0"/>
        </a:defRPr>
      </a:lvl9pPr>
    </p:titleStyle>
    <p:bodyStyle>
      <a:lvl1pPr marL="287338" indent="-287338" algn="l" rtl="0" eaLnBrk="1" fontAlgn="base" hangingPunct="1">
        <a:lnSpc>
          <a:spcPct val="112000"/>
        </a:lnSpc>
        <a:spcBef>
          <a:spcPts val="1500"/>
        </a:spcBef>
        <a:spcAft>
          <a:spcPct val="0"/>
        </a:spcAft>
        <a:buClr>
          <a:srgbClr val="EF4142"/>
        </a:buClr>
        <a:buFont typeface="Wingdings" pitchFamily="2" charset="2"/>
        <a:buChar char="§"/>
        <a:defRPr sz="1800" kern="1200">
          <a:solidFill>
            <a:schemeClr val="tx1"/>
          </a:solidFill>
          <a:latin typeface="Arial" pitchFamily="34" charset="0"/>
          <a:ea typeface="+mn-ea"/>
          <a:cs typeface="Arial" pitchFamily="34" charset="0"/>
        </a:defRPr>
      </a:lvl1pPr>
      <a:lvl2pPr marL="574675" indent="-287338" algn="l" rtl="0" eaLnBrk="1" fontAlgn="base" hangingPunct="1">
        <a:lnSpc>
          <a:spcPct val="112000"/>
        </a:lnSpc>
        <a:spcBef>
          <a:spcPts val="400"/>
        </a:spcBef>
        <a:spcAft>
          <a:spcPct val="0"/>
        </a:spcAft>
        <a:buClr>
          <a:srgbClr val="EF4142"/>
        </a:buClr>
        <a:buFont typeface="Lucida Grande"/>
        <a:buChar char="-"/>
        <a:defRPr sz="1800" kern="1200">
          <a:solidFill>
            <a:srgbClr val="3D3D3D"/>
          </a:solidFill>
          <a:latin typeface="Arial" pitchFamily="34" charset="0"/>
          <a:ea typeface="+mn-ea"/>
          <a:cs typeface="Arial" pitchFamily="34" charset="0"/>
        </a:defRPr>
      </a:lvl2pPr>
      <a:lvl3pPr marL="860425" indent="-285750" algn="l" rtl="0" eaLnBrk="1" fontAlgn="base" hangingPunct="1">
        <a:lnSpc>
          <a:spcPct val="112000"/>
        </a:lnSpc>
        <a:spcBef>
          <a:spcPts val="300"/>
        </a:spcBef>
        <a:spcAft>
          <a:spcPct val="0"/>
        </a:spcAft>
        <a:buClr>
          <a:srgbClr val="EF4142"/>
        </a:buClr>
        <a:buFont typeface="Arial" pitchFamily="34" charset="0"/>
        <a:buChar char="•"/>
        <a:defRPr sz="1800" kern="1200">
          <a:solidFill>
            <a:srgbClr val="3D3D3D"/>
          </a:solidFill>
          <a:latin typeface="Arial" pitchFamily="34" charset="0"/>
          <a:ea typeface="+mn-ea"/>
          <a:cs typeface="Arial" pitchFamily="34" charset="0"/>
        </a:defRPr>
      </a:lvl3pPr>
      <a:lvl4pPr marL="1200150" indent="-287338" algn="l" rtl="0" eaLnBrk="1" fontAlgn="base" hangingPunct="1">
        <a:lnSpc>
          <a:spcPct val="112000"/>
        </a:lnSpc>
        <a:spcBef>
          <a:spcPts val="300"/>
        </a:spcBef>
        <a:spcAft>
          <a:spcPct val="0"/>
        </a:spcAft>
        <a:buClr>
          <a:srgbClr val="EF4142"/>
        </a:buClr>
        <a:buFont typeface="Courier New" pitchFamily="49" charset="0"/>
        <a:buChar char="o"/>
        <a:defRPr sz="1800" kern="1200">
          <a:solidFill>
            <a:srgbClr val="3D3D3D"/>
          </a:solidFill>
          <a:latin typeface="Arial" pitchFamily="34" charset="0"/>
          <a:ea typeface="+mn-ea"/>
          <a:cs typeface="Arial" pitchFamily="34" charset="0"/>
        </a:defRPr>
      </a:lvl4pPr>
      <a:lvl5pPr marL="1427163" indent="-227013" algn="l" rtl="0" eaLnBrk="1" fontAlgn="base" hangingPunct="1">
        <a:lnSpc>
          <a:spcPct val="112000"/>
        </a:lnSpc>
        <a:spcBef>
          <a:spcPts val="300"/>
        </a:spcBef>
        <a:spcAft>
          <a:spcPct val="0"/>
        </a:spcAft>
        <a:buClr>
          <a:srgbClr val="EF4142"/>
        </a:buClr>
        <a:buFont typeface="Arial" charset="0"/>
        <a:buChar char="»"/>
        <a:defRPr sz="1800" kern="1200">
          <a:solidFill>
            <a:srgbClr val="3D3D3D"/>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guide id="3" pos="216" userDrawn="1">
          <p15:clr>
            <a:srgbClr val="F26B43"/>
          </p15:clr>
        </p15:guide>
        <p15:guide id="4" pos="5544" userDrawn="1">
          <p15:clr>
            <a:srgbClr val="F26B43"/>
          </p15:clr>
        </p15:guide>
        <p15:guide id="5" orient="horz" pos="4128" userDrawn="1">
          <p15:clr>
            <a:srgbClr val="F26B43"/>
          </p15:clr>
        </p15:guide>
        <p15:guide id="6" pos="5468" userDrawn="1">
          <p15:clr>
            <a:srgbClr val="F26B43"/>
          </p15:clr>
        </p15:guide>
        <p15:guide id="7" orient="horz" pos="1104" userDrawn="1">
          <p15:clr>
            <a:srgbClr val="F26B43"/>
          </p15:clr>
        </p15:guide>
        <p15:guide id="8" orient="horz" pos="400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xbrl.org/guidance/esd-main/"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hyperlink" Target="https://www.esma.europa.eu/sites/default/files/library/esma32-60-254_esef_reporting_manual.pdf.pdf" TargetMode="External"/><Relationship Id="rId5" Type="http://schemas.openxmlformats.org/officeDocument/2006/relationships/hyperlink" Target="http://ec.europa.eu/transparency/regdoc/rep/3/2018/EN/C-2018-8612-F1-EN-MAIN-PART-1.PDF" TargetMode="External"/><Relationship Id="rId4" Type="http://schemas.openxmlformats.org/officeDocument/2006/relationships/hyperlink" Target="https://www.xbrl.org/guidance/esef-rules-anchoring-extension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specifications.xbrl.org/registries/lrr-2.0/#arcrole-wider-narrower"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2742" y="2259067"/>
            <a:ext cx="8113316" cy="1509310"/>
          </a:xfrm>
        </p:spPr>
        <p:txBody>
          <a:bodyPr/>
          <a:lstStyle/>
          <a:p>
            <a:r>
              <a:rPr lang="en-US"/>
              <a:t>Anchoring Extension Elements</a:t>
            </a:r>
          </a:p>
        </p:txBody>
      </p:sp>
      <p:sp>
        <p:nvSpPr>
          <p:cNvPr id="19" name="Text Placeholder 18"/>
          <p:cNvSpPr>
            <a:spLocks noGrp="1"/>
          </p:cNvSpPr>
          <p:nvPr>
            <p:ph type="body" sz="quarter" idx="13"/>
          </p:nvPr>
        </p:nvSpPr>
        <p:spPr>
          <a:xfrm>
            <a:off x="872742" y="4533612"/>
            <a:ext cx="6125160" cy="891827"/>
          </a:xfrm>
        </p:spPr>
        <p:txBody>
          <a:bodyPr/>
          <a:lstStyle/>
          <a:p>
            <a:pPr>
              <a:spcBef>
                <a:spcPts val="600"/>
              </a:spcBef>
            </a:pPr>
            <a:r>
              <a:rPr lang="en-US">
                <a:latin typeface="Arial"/>
                <a:cs typeface="Arial"/>
              </a:rPr>
              <a:t>Louis Matherne/Melissa Nicholson</a:t>
            </a:r>
          </a:p>
          <a:p>
            <a:pPr lvl="0">
              <a:spcBef>
                <a:spcPts val="600"/>
              </a:spcBef>
            </a:pPr>
            <a:r>
              <a:rPr lang="en-US"/>
              <a:t>February 11, 2021</a:t>
            </a:r>
          </a:p>
        </p:txBody>
      </p:sp>
      <p:sp>
        <p:nvSpPr>
          <p:cNvPr id="20" name="Text Placeholder 19"/>
          <p:cNvSpPr>
            <a:spLocks noGrp="1"/>
          </p:cNvSpPr>
          <p:nvPr>
            <p:ph type="body" sz="quarter" idx="14"/>
          </p:nvPr>
        </p:nvSpPr>
        <p:spPr/>
        <p:txBody>
          <a:bodyPr/>
          <a:lstStyle/>
          <a:p>
            <a:r>
              <a:rPr lang="en-US"/>
              <a:t>Taxonomy Advisory Group Meeting</a:t>
            </a:r>
          </a:p>
        </p:txBody>
      </p:sp>
    </p:spTree>
    <p:extLst>
      <p:ext uri="{BB962C8B-B14F-4D97-AF65-F5344CB8AC3E}">
        <p14:creationId xmlns:p14="http://schemas.microsoft.com/office/powerpoint/2010/main" val="200691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306" y="1116880"/>
            <a:ext cx="8561387" cy="4624240"/>
          </a:xfrm>
        </p:spPr>
        <p:txBody>
          <a:bodyPr/>
          <a:lstStyle/>
          <a:p>
            <a:endParaRPr lang="en-US"/>
          </a:p>
          <a:p>
            <a:endParaRPr lang="en-US"/>
          </a:p>
          <a:p>
            <a:endParaRPr lang="en-US"/>
          </a:p>
          <a:p>
            <a:endParaRPr lang="en-US"/>
          </a:p>
        </p:txBody>
      </p:sp>
      <p:sp>
        <p:nvSpPr>
          <p:cNvPr id="3" name="Title 2"/>
          <p:cNvSpPr>
            <a:spLocks noGrp="1"/>
          </p:cNvSpPr>
          <p:nvPr>
            <p:ph type="title"/>
          </p:nvPr>
        </p:nvSpPr>
        <p:spPr>
          <a:xfrm>
            <a:off x="174896" y="142688"/>
            <a:ext cx="8969104" cy="897252"/>
          </a:xfrm>
        </p:spPr>
        <p:txBody>
          <a:bodyPr/>
          <a:lstStyle/>
          <a:p>
            <a:r>
              <a:rPr lang="en-US"/>
              <a:t>Anchoring Mechanisms—Example #3</a:t>
            </a:r>
          </a:p>
        </p:txBody>
      </p:sp>
      <p:sp>
        <p:nvSpPr>
          <p:cNvPr id="4" name="Slide Number Placeholder 3">
            <a:extLst>
              <a:ext uri="{FF2B5EF4-FFF2-40B4-BE49-F238E27FC236}">
                <a16:creationId xmlns:a16="http://schemas.microsoft.com/office/drawing/2014/main" id="{DFAE7762-E2E5-4E5D-87BF-8E877599033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10</a:t>
            </a:fld>
            <a:endParaRPr lang="en-US"/>
          </a:p>
        </p:txBody>
      </p:sp>
      <p:sp>
        <p:nvSpPr>
          <p:cNvPr id="10" name="Content Placeholder 1">
            <a:extLst>
              <a:ext uri="{FF2B5EF4-FFF2-40B4-BE49-F238E27FC236}">
                <a16:creationId xmlns:a16="http://schemas.microsoft.com/office/drawing/2014/main" id="{6F4A4E11-05BC-464F-BFAA-DEB517AC8E36}"/>
              </a:ext>
            </a:extLst>
          </p:cNvPr>
          <p:cNvSpPr txBox="1">
            <a:spLocks/>
          </p:cNvSpPr>
          <p:nvPr/>
        </p:nvSpPr>
        <p:spPr bwMode="auto">
          <a:xfrm>
            <a:off x="320549" y="834767"/>
            <a:ext cx="8677797" cy="5188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27013" algn="l" rtl="0" eaLnBrk="1" fontAlgn="base" hangingPunct="1">
              <a:lnSpc>
                <a:spcPct val="112000"/>
              </a:lnSpc>
              <a:spcBef>
                <a:spcPts val="1500"/>
              </a:spcBef>
              <a:spcAft>
                <a:spcPct val="0"/>
              </a:spcAft>
              <a:buClr>
                <a:srgbClr val="EF4142"/>
              </a:buClr>
              <a:buFont typeface="Wingdings" charset="2"/>
              <a:buChar char="§"/>
              <a:tabLst/>
              <a:defRPr sz="2400" b="0" kern="1200">
                <a:solidFill>
                  <a:srgbClr val="000000"/>
                </a:solidFill>
                <a:latin typeface="Arial" pitchFamily="34" charset="0"/>
                <a:ea typeface="+mn-ea"/>
                <a:cs typeface="Arial" pitchFamily="34" charset="0"/>
              </a:defRPr>
            </a:lvl1pPr>
            <a:lvl2pPr marL="457200" indent="-223838" algn="l" rtl="0" eaLnBrk="1" fontAlgn="base" hangingPunct="1">
              <a:lnSpc>
                <a:spcPct val="112000"/>
              </a:lnSpc>
              <a:spcBef>
                <a:spcPts val="400"/>
              </a:spcBef>
              <a:spcAft>
                <a:spcPct val="0"/>
              </a:spcAft>
              <a:buClr>
                <a:srgbClr val="EF4142"/>
              </a:buClr>
              <a:buFont typeface="Lucida Grande"/>
              <a:buChar char="-"/>
              <a:tabLst/>
              <a:defRPr sz="2200" kern="1200" baseline="0">
                <a:solidFill>
                  <a:schemeClr val="tx1">
                    <a:lumMod val="75000"/>
                    <a:lumOff val="25000"/>
                  </a:schemeClr>
                </a:solidFill>
                <a:latin typeface="Arial" pitchFamily="34" charset="0"/>
                <a:ea typeface="+mn-ea"/>
                <a:cs typeface="Arial" pitchFamily="34" charset="0"/>
              </a:defRPr>
            </a:lvl2pPr>
            <a:lvl3pPr marL="690563" indent="-222250" algn="l" rtl="0" eaLnBrk="1" fontAlgn="base" hangingPunct="1">
              <a:lnSpc>
                <a:spcPct val="112000"/>
              </a:lnSpc>
              <a:spcBef>
                <a:spcPts val="300"/>
              </a:spcBef>
              <a:spcAft>
                <a:spcPct val="0"/>
              </a:spcAft>
              <a:buClr>
                <a:srgbClr val="EF4142"/>
              </a:buClr>
              <a:buFont typeface="Arial" pitchFamily="34" charset="0"/>
              <a:buChar char="•"/>
              <a:tabLst/>
              <a:defRPr sz="2000" kern="1200">
                <a:solidFill>
                  <a:schemeClr val="tx1">
                    <a:lumMod val="75000"/>
                    <a:lumOff val="25000"/>
                  </a:schemeClr>
                </a:solidFill>
                <a:latin typeface="Arial" pitchFamily="34" charset="0"/>
                <a:ea typeface="+mn-ea"/>
                <a:cs typeface="Arial" pitchFamily="34" charset="0"/>
              </a:defRPr>
            </a:lvl3pPr>
            <a:lvl4pPr marL="914400" indent="-227013" algn="l" rtl="0" eaLnBrk="1" fontAlgn="base" hangingPunct="1">
              <a:lnSpc>
                <a:spcPct val="112000"/>
              </a:lnSpc>
              <a:spcBef>
                <a:spcPts val="300"/>
              </a:spcBef>
              <a:spcAft>
                <a:spcPct val="0"/>
              </a:spcAft>
              <a:buClr>
                <a:srgbClr val="EF4142"/>
              </a:buClr>
              <a:buFont typeface="Courier New" pitchFamily="49" charset="0"/>
              <a:buChar char="o"/>
              <a:tabLst/>
              <a:defRPr sz="1800" kern="1200">
                <a:solidFill>
                  <a:schemeClr val="tx1">
                    <a:lumMod val="75000"/>
                    <a:lumOff val="25000"/>
                  </a:schemeClr>
                </a:solidFill>
                <a:latin typeface="Arial" pitchFamily="34" charset="0"/>
                <a:ea typeface="+mn-ea"/>
                <a:cs typeface="Arial" pitchFamily="34" charset="0"/>
              </a:defRPr>
            </a:lvl4pPr>
            <a:lvl5pPr marL="1147763" indent="-227013" algn="l" rtl="0" eaLnBrk="1" fontAlgn="base" hangingPunct="1">
              <a:lnSpc>
                <a:spcPct val="112000"/>
              </a:lnSpc>
              <a:spcBef>
                <a:spcPts val="300"/>
              </a:spcBef>
              <a:spcAft>
                <a:spcPct val="0"/>
              </a:spcAft>
              <a:buClr>
                <a:srgbClr val="EF4142"/>
              </a:buClr>
              <a:buFont typeface="Arial"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a:t>See Appendix A (separate Excel file)</a:t>
            </a:r>
          </a:p>
        </p:txBody>
      </p:sp>
      <p:pic>
        <p:nvPicPr>
          <p:cNvPr id="7" name="Picture 6">
            <a:extLst>
              <a:ext uri="{FF2B5EF4-FFF2-40B4-BE49-F238E27FC236}">
                <a16:creationId xmlns:a16="http://schemas.microsoft.com/office/drawing/2014/main" id="{BAFC1AFA-75CC-4059-83CA-901603CE942E}"/>
              </a:ext>
            </a:extLst>
          </p:cNvPr>
          <p:cNvPicPr>
            <a:picLocks noChangeAspect="1"/>
          </p:cNvPicPr>
          <p:nvPr/>
        </p:nvPicPr>
        <p:blipFill>
          <a:blip r:embed="rId3"/>
          <a:stretch>
            <a:fillRect/>
          </a:stretch>
        </p:blipFill>
        <p:spPr>
          <a:xfrm>
            <a:off x="79144" y="1508961"/>
            <a:ext cx="8985711" cy="4309099"/>
          </a:xfrm>
          <a:prstGeom prst="rect">
            <a:avLst/>
          </a:prstGeom>
        </p:spPr>
      </p:pic>
    </p:spTree>
    <p:extLst>
      <p:ext uri="{BB962C8B-B14F-4D97-AF65-F5344CB8AC3E}">
        <p14:creationId xmlns:p14="http://schemas.microsoft.com/office/powerpoint/2010/main" val="1102809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703" y="1003990"/>
            <a:ext cx="8677797" cy="5188465"/>
          </a:xfrm>
        </p:spPr>
        <p:txBody>
          <a:bodyPr/>
          <a:lstStyle/>
          <a:p>
            <a:r>
              <a:rPr lang="en-US" sz="2600"/>
              <a:t>See Appendix B (separate Excel file) </a:t>
            </a:r>
          </a:p>
        </p:txBody>
      </p:sp>
      <p:sp>
        <p:nvSpPr>
          <p:cNvPr id="3" name="Title 2"/>
          <p:cNvSpPr>
            <a:spLocks noGrp="1"/>
          </p:cNvSpPr>
          <p:nvPr>
            <p:ph type="title"/>
          </p:nvPr>
        </p:nvSpPr>
        <p:spPr>
          <a:xfrm>
            <a:off x="177703" y="293434"/>
            <a:ext cx="8677797" cy="897252"/>
          </a:xfrm>
        </p:spPr>
        <p:txBody>
          <a:bodyPr/>
          <a:lstStyle/>
          <a:p>
            <a:r>
              <a:rPr lang="en-US"/>
              <a:t>Anchoring Roadmap</a:t>
            </a:r>
          </a:p>
        </p:txBody>
      </p:sp>
      <p:sp>
        <p:nvSpPr>
          <p:cNvPr id="5" name="Slide Number Placeholder 4">
            <a:extLst>
              <a:ext uri="{FF2B5EF4-FFF2-40B4-BE49-F238E27FC236}">
                <a16:creationId xmlns:a16="http://schemas.microsoft.com/office/drawing/2014/main" id="{9406F827-1A4E-410E-B648-A7BB681C560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11</a:t>
            </a:fld>
            <a:endParaRPr lang="en-US"/>
          </a:p>
        </p:txBody>
      </p:sp>
      <p:pic>
        <p:nvPicPr>
          <p:cNvPr id="7" name="Picture 6">
            <a:extLst>
              <a:ext uri="{FF2B5EF4-FFF2-40B4-BE49-F238E27FC236}">
                <a16:creationId xmlns:a16="http://schemas.microsoft.com/office/drawing/2014/main" id="{0D272D01-7617-4C71-A6B1-C74389E80006}"/>
              </a:ext>
            </a:extLst>
          </p:cNvPr>
          <p:cNvPicPr>
            <a:picLocks noChangeAspect="1"/>
          </p:cNvPicPr>
          <p:nvPr/>
        </p:nvPicPr>
        <p:blipFill>
          <a:blip r:embed="rId3"/>
          <a:stretch>
            <a:fillRect/>
          </a:stretch>
        </p:blipFill>
        <p:spPr>
          <a:xfrm>
            <a:off x="379242" y="1529212"/>
            <a:ext cx="8590681" cy="4442610"/>
          </a:xfrm>
          <a:prstGeom prst="rect">
            <a:avLst/>
          </a:prstGeom>
        </p:spPr>
      </p:pic>
    </p:spTree>
    <p:extLst>
      <p:ext uri="{BB962C8B-B14F-4D97-AF65-F5344CB8AC3E}">
        <p14:creationId xmlns:p14="http://schemas.microsoft.com/office/powerpoint/2010/main" val="3991967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6701" y="1232696"/>
            <a:ext cx="8561387" cy="4624240"/>
          </a:xfrm>
        </p:spPr>
        <p:txBody>
          <a:bodyPr/>
          <a:lstStyle/>
          <a:p>
            <a:pPr marL="6350" indent="0">
              <a:buNone/>
            </a:pPr>
            <a:r>
              <a:rPr lang="en-US" sz="2800"/>
              <a:t>What else could be provided in or around the Taxonomy that could help users electronically consume extensions and understand their meaning?</a:t>
            </a:r>
          </a:p>
          <a:p>
            <a:r>
              <a:rPr lang="en-US" sz="2800"/>
              <a:t>Within Taxonomy</a:t>
            </a:r>
          </a:p>
          <a:p>
            <a:pPr lvl="1"/>
            <a:r>
              <a:rPr lang="en-US" sz="2600"/>
              <a:t>Typed dimensions</a:t>
            </a:r>
          </a:p>
          <a:p>
            <a:pPr lvl="1"/>
            <a:r>
              <a:rPr lang="en-US" sz="2600"/>
              <a:t>Period increase/decrease elements for areas requiring/common practice disclosure of changes in balances</a:t>
            </a:r>
          </a:p>
          <a:p>
            <a:r>
              <a:rPr lang="en-US" sz="2800"/>
              <a:t>Around Taxonomy</a:t>
            </a:r>
          </a:p>
          <a:p>
            <a:pPr lvl="1"/>
            <a:r>
              <a:rPr lang="en-US" sz="2600"/>
              <a:t>Additional arcroles/relationships</a:t>
            </a:r>
          </a:p>
        </p:txBody>
      </p:sp>
      <p:sp>
        <p:nvSpPr>
          <p:cNvPr id="3" name="Title 2"/>
          <p:cNvSpPr>
            <a:spLocks noGrp="1"/>
          </p:cNvSpPr>
          <p:nvPr>
            <p:ph type="title"/>
          </p:nvPr>
        </p:nvSpPr>
        <p:spPr/>
        <p:txBody>
          <a:bodyPr/>
          <a:lstStyle/>
          <a:p>
            <a:r>
              <a:rPr lang="en-US"/>
              <a:t>Minimize Extensions/Better Anchoring</a:t>
            </a:r>
          </a:p>
        </p:txBody>
      </p:sp>
      <p:sp>
        <p:nvSpPr>
          <p:cNvPr id="4" name="Slide Number Placeholder 3">
            <a:extLst>
              <a:ext uri="{FF2B5EF4-FFF2-40B4-BE49-F238E27FC236}">
                <a16:creationId xmlns:a16="http://schemas.microsoft.com/office/drawing/2014/main" id="{1DCAF53E-1F7C-46AB-A563-0CD7F8F21A83}"/>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12</a:t>
            </a:fld>
            <a:endParaRPr lang="en-US"/>
          </a:p>
        </p:txBody>
      </p:sp>
    </p:spTree>
    <p:extLst>
      <p:ext uri="{BB962C8B-B14F-4D97-AF65-F5344CB8AC3E}">
        <p14:creationId xmlns:p14="http://schemas.microsoft.com/office/powerpoint/2010/main" val="2394694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0042" y="1166752"/>
            <a:ext cx="8677797" cy="5188465"/>
          </a:xfrm>
        </p:spPr>
        <p:txBody>
          <a:bodyPr/>
          <a:lstStyle/>
          <a:p>
            <a:r>
              <a:rPr lang="en-US" sz="2800"/>
              <a:t>Should the same base attributes be present in Taxonomy element in order to use element for anchoring an Extension?</a:t>
            </a:r>
          </a:p>
          <a:p>
            <a:pPr lvl="1"/>
            <a:r>
              <a:rPr lang="en-US" sz="2600"/>
              <a:t>Can we assume that the extension element attributes take priority over the base taxonomy attributes?</a:t>
            </a:r>
          </a:p>
          <a:p>
            <a:r>
              <a:rPr lang="en-US" sz="2800"/>
              <a:t>Should additional relationships be considered if attributes are different?</a:t>
            </a:r>
          </a:p>
          <a:p>
            <a:r>
              <a:rPr lang="en-US" sz="2800"/>
              <a:t>Is there a hierarchical selection for anchoring?</a:t>
            </a:r>
          </a:p>
          <a:p>
            <a:endParaRPr lang="en-US" sz="2800"/>
          </a:p>
        </p:txBody>
      </p:sp>
      <p:sp>
        <p:nvSpPr>
          <p:cNvPr id="3" name="Title 2"/>
          <p:cNvSpPr>
            <a:spLocks noGrp="1"/>
          </p:cNvSpPr>
          <p:nvPr>
            <p:ph type="title"/>
          </p:nvPr>
        </p:nvSpPr>
        <p:spPr>
          <a:xfrm>
            <a:off x="177703" y="293434"/>
            <a:ext cx="8677797" cy="897252"/>
          </a:xfrm>
        </p:spPr>
        <p:txBody>
          <a:bodyPr/>
          <a:lstStyle/>
          <a:p>
            <a:r>
              <a:rPr lang="en-US"/>
              <a:t>Threshold Questions</a:t>
            </a:r>
          </a:p>
        </p:txBody>
      </p:sp>
      <p:sp>
        <p:nvSpPr>
          <p:cNvPr id="5" name="Slide Number Placeholder 4">
            <a:extLst>
              <a:ext uri="{FF2B5EF4-FFF2-40B4-BE49-F238E27FC236}">
                <a16:creationId xmlns:a16="http://schemas.microsoft.com/office/drawing/2014/main" id="{F3BF8B6C-857B-4C44-9D92-FA64CE86AAB2}"/>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13</a:t>
            </a:fld>
            <a:endParaRPr lang="en-US"/>
          </a:p>
        </p:txBody>
      </p:sp>
    </p:spTree>
    <p:extLst>
      <p:ext uri="{BB962C8B-B14F-4D97-AF65-F5344CB8AC3E}">
        <p14:creationId xmlns:p14="http://schemas.microsoft.com/office/powerpoint/2010/main" val="868190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703" y="1003990"/>
            <a:ext cx="8677797" cy="5188465"/>
          </a:xfrm>
        </p:spPr>
        <p:txBody>
          <a:bodyPr/>
          <a:lstStyle/>
          <a:p>
            <a:r>
              <a:rPr lang="en-US" sz="2800"/>
              <a:t>Should references be considered as a mechanism for anchoring?</a:t>
            </a:r>
          </a:p>
          <a:p>
            <a:r>
              <a:rPr lang="en-US" sz="2800"/>
              <a:t>Do all extensions need an anchor? If not, what types do not? Is there utility in trying to anchor all extensions?</a:t>
            </a:r>
            <a:endParaRPr lang="en-US" sz="2600"/>
          </a:p>
        </p:txBody>
      </p:sp>
      <p:sp>
        <p:nvSpPr>
          <p:cNvPr id="3" name="Title 2"/>
          <p:cNvSpPr>
            <a:spLocks noGrp="1"/>
          </p:cNvSpPr>
          <p:nvPr>
            <p:ph type="title"/>
          </p:nvPr>
        </p:nvSpPr>
        <p:spPr>
          <a:xfrm>
            <a:off x="177703" y="293434"/>
            <a:ext cx="8677797" cy="897252"/>
          </a:xfrm>
        </p:spPr>
        <p:txBody>
          <a:bodyPr/>
          <a:lstStyle/>
          <a:p>
            <a:r>
              <a:rPr lang="en-US"/>
              <a:t>Threshold Questions</a:t>
            </a:r>
          </a:p>
        </p:txBody>
      </p:sp>
      <p:sp>
        <p:nvSpPr>
          <p:cNvPr id="5" name="Slide Number Placeholder 4">
            <a:extLst>
              <a:ext uri="{FF2B5EF4-FFF2-40B4-BE49-F238E27FC236}">
                <a16:creationId xmlns:a16="http://schemas.microsoft.com/office/drawing/2014/main" id="{155AFB88-1142-4D3F-921E-7E0AC3C037C5}"/>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14</a:t>
            </a:fld>
            <a:endParaRPr lang="en-US"/>
          </a:p>
        </p:txBody>
      </p:sp>
    </p:spTree>
    <p:extLst>
      <p:ext uri="{BB962C8B-B14F-4D97-AF65-F5344CB8AC3E}">
        <p14:creationId xmlns:p14="http://schemas.microsoft.com/office/powerpoint/2010/main" val="4222420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703" y="993715"/>
            <a:ext cx="8966297" cy="5188465"/>
          </a:xfrm>
        </p:spPr>
        <p:txBody>
          <a:bodyPr/>
          <a:lstStyle/>
          <a:p>
            <a:r>
              <a:rPr lang="en-US" sz="2200"/>
              <a:t>XBRL International, Inc. Entity Specific Disclosure Task Force</a:t>
            </a:r>
          </a:p>
          <a:p>
            <a:pPr lvl="1"/>
            <a:r>
              <a:rPr lang="en-US" sz="2000"/>
              <a:t>Published “</a:t>
            </a:r>
            <a:r>
              <a:rPr lang="en-US" sz="2000">
                <a:hlinkClick r:id="rId3"/>
              </a:rPr>
              <a:t>How to address Entity Specific Disclosures in XBRL reports</a:t>
            </a:r>
            <a:r>
              <a:rPr lang="en-US" sz="2000"/>
              <a:t>”</a:t>
            </a:r>
          </a:p>
          <a:p>
            <a:pPr marL="692150" lvl="3" indent="0">
              <a:spcBef>
                <a:spcPts val="600"/>
              </a:spcBef>
              <a:buNone/>
            </a:pPr>
            <a:r>
              <a:rPr lang="en-US" sz="1600"/>
              <a:t>“… identify and recommend mechanisms for including entity-specific disclosures (ESDs) in XBRL reports to optimize their utilization for automated processing by users.”</a:t>
            </a:r>
          </a:p>
          <a:p>
            <a:pPr lvl="1"/>
            <a:r>
              <a:rPr lang="en-US" sz="2000"/>
              <a:t>Published a public draft “</a:t>
            </a:r>
            <a:r>
              <a:rPr lang="en-US" sz="2000">
                <a:hlinkClick r:id="rId4"/>
              </a:rPr>
              <a:t>Using the ESEF rules for anchoring extensions</a:t>
            </a:r>
            <a:r>
              <a:rPr lang="en-US" sz="2000"/>
              <a:t>”</a:t>
            </a:r>
          </a:p>
          <a:p>
            <a:pPr marL="692150" lvl="3" indent="0">
              <a:spcBef>
                <a:spcPts val="600"/>
              </a:spcBef>
              <a:buNone/>
            </a:pPr>
            <a:r>
              <a:rPr lang="en-US" sz="1600"/>
              <a:t>“This guidance is primarily aimed at preparers of Inline XBRL (iXBRL) reports complying with the requirements set out in the European Securities and Markets Authority’s (ESMA) European Single Electronic Format (ESEF) regulation, who seek to better understand when and how to anchor entity-specific concepts to ESEF taxonomy concepts.”</a:t>
            </a:r>
          </a:p>
          <a:p>
            <a:r>
              <a:rPr lang="en-US" sz="2200">
                <a:hlinkClick r:id="rId5"/>
              </a:rPr>
              <a:t>Final RTS on the European Single Electronic Format, Annex II</a:t>
            </a:r>
            <a:endParaRPr lang="en-US" sz="2200"/>
          </a:p>
          <a:p>
            <a:pPr lvl="1"/>
            <a:r>
              <a:rPr lang="en-US" sz="2000"/>
              <a:t>Annex IV (Note: this is an Annex nested within Annex II), Points 9 &amp; 10</a:t>
            </a:r>
          </a:p>
          <a:p>
            <a:r>
              <a:rPr lang="en-US" sz="2200">
                <a:hlinkClick r:id="rId6"/>
              </a:rPr>
              <a:t>The ESEF Reporting Manual</a:t>
            </a:r>
            <a:endParaRPr lang="en-US" sz="2200"/>
          </a:p>
          <a:p>
            <a:pPr lvl="1"/>
            <a:r>
              <a:rPr lang="en-US" sz="2000"/>
              <a:t>Guidance 1.4. Anchoring</a:t>
            </a:r>
          </a:p>
          <a:p>
            <a:pPr lvl="1"/>
            <a:r>
              <a:rPr lang="en-US" sz="2000"/>
              <a:t>Guidance 3.3. Extension taxonomy anchoring</a:t>
            </a:r>
          </a:p>
        </p:txBody>
      </p:sp>
      <p:sp>
        <p:nvSpPr>
          <p:cNvPr id="3" name="Title 2"/>
          <p:cNvSpPr>
            <a:spLocks noGrp="1"/>
          </p:cNvSpPr>
          <p:nvPr>
            <p:ph type="title"/>
          </p:nvPr>
        </p:nvSpPr>
        <p:spPr>
          <a:xfrm>
            <a:off x="177703" y="293434"/>
            <a:ext cx="8677797" cy="897252"/>
          </a:xfrm>
        </p:spPr>
        <p:txBody>
          <a:bodyPr/>
          <a:lstStyle/>
          <a:p>
            <a:r>
              <a:rPr lang="en-US"/>
              <a:t>Entity Specific Disclosure Resources </a:t>
            </a:r>
          </a:p>
        </p:txBody>
      </p:sp>
      <p:sp>
        <p:nvSpPr>
          <p:cNvPr id="5" name="Slide Number Placeholder 4">
            <a:extLst>
              <a:ext uri="{FF2B5EF4-FFF2-40B4-BE49-F238E27FC236}">
                <a16:creationId xmlns:a16="http://schemas.microsoft.com/office/drawing/2014/main" id="{D326CD94-3316-4A49-85FA-EB1F33025341}"/>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15</a:t>
            </a:fld>
            <a:endParaRPr lang="en-US"/>
          </a:p>
        </p:txBody>
      </p:sp>
    </p:spTree>
    <p:extLst>
      <p:ext uri="{BB962C8B-B14F-4D97-AF65-F5344CB8AC3E}">
        <p14:creationId xmlns:p14="http://schemas.microsoft.com/office/powerpoint/2010/main" val="180063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991387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35912" y="1349096"/>
            <a:ext cx="8561387" cy="4624240"/>
          </a:xfrm>
        </p:spPr>
        <p:txBody>
          <a:bodyPr/>
          <a:lstStyle/>
          <a:p>
            <a:r>
              <a:rPr lang="en-US" sz="2800"/>
              <a:t>Recap from July TAG</a:t>
            </a:r>
          </a:p>
          <a:p>
            <a:r>
              <a:rPr lang="en-US" sz="2800"/>
              <a:t>What is Anchoring?</a:t>
            </a:r>
          </a:p>
          <a:p>
            <a:r>
              <a:rPr lang="en-US" sz="2800"/>
              <a:t>Anchoring Mechanisms with Examples</a:t>
            </a:r>
          </a:p>
          <a:p>
            <a:pPr lvl="1"/>
            <a:r>
              <a:rPr lang="en-US" sz="2600"/>
              <a:t>Appendix A (separate excel file for Mechanisms) </a:t>
            </a:r>
          </a:p>
          <a:p>
            <a:r>
              <a:rPr lang="en-US" sz="2800"/>
              <a:t>Roadmap for anchoring from present to future state</a:t>
            </a:r>
          </a:p>
          <a:p>
            <a:pPr lvl="1"/>
            <a:r>
              <a:rPr lang="en-US" sz="2600"/>
              <a:t> Appendix B (separate excel file for Roadmap)</a:t>
            </a:r>
          </a:p>
          <a:p>
            <a:r>
              <a:rPr lang="en-US" sz="2800"/>
              <a:t>Minimize extensions/Better anchoring</a:t>
            </a:r>
          </a:p>
          <a:p>
            <a:r>
              <a:rPr lang="en-US" sz="2800"/>
              <a:t>Threshold questions</a:t>
            </a:r>
          </a:p>
          <a:p>
            <a:pPr marL="6350" indent="0">
              <a:buNone/>
            </a:pPr>
            <a:endParaRPr lang="en-US" sz="2800"/>
          </a:p>
        </p:txBody>
      </p:sp>
      <p:sp>
        <p:nvSpPr>
          <p:cNvPr id="3" name="Title 2"/>
          <p:cNvSpPr>
            <a:spLocks noGrp="1"/>
          </p:cNvSpPr>
          <p:nvPr>
            <p:ph type="title"/>
          </p:nvPr>
        </p:nvSpPr>
        <p:spPr>
          <a:xfrm>
            <a:off x="119502" y="436038"/>
            <a:ext cx="8677797" cy="897252"/>
          </a:xfrm>
        </p:spPr>
        <p:txBody>
          <a:bodyPr/>
          <a:lstStyle/>
          <a:p>
            <a:r>
              <a:rPr lang="en-US"/>
              <a:t>Agenda</a:t>
            </a:r>
          </a:p>
        </p:txBody>
      </p:sp>
      <p:sp>
        <p:nvSpPr>
          <p:cNvPr id="4" name="Slide Number Placeholder 3">
            <a:extLst>
              <a:ext uri="{FF2B5EF4-FFF2-40B4-BE49-F238E27FC236}">
                <a16:creationId xmlns:a16="http://schemas.microsoft.com/office/drawing/2014/main" id="{D48A87DB-E878-41C0-96C4-11A5232F40FA}"/>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2</a:t>
            </a:fld>
            <a:endParaRPr lang="en-US"/>
          </a:p>
        </p:txBody>
      </p:sp>
    </p:spTree>
    <p:extLst>
      <p:ext uri="{BB962C8B-B14F-4D97-AF65-F5344CB8AC3E}">
        <p14:creationId xmlns:p14="http://schemas.microsoft.com/office/powerpoint/2010/main" val="61053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307" y="953313"/>
            <a:ext cx="8561387" cy="4624240"/>
          </a:xfrm>
        </p:spPr>
        <p:txBody>
          <a:bodyPr/>
          <a:lstStyle/>
          <a:p>
            <a:r>
              <a:rPr lang="en-US"/>
              <a:t>Background</a:t>
            </a:r>
          </a:p>
          <a:p>
            <a:pPr lvl="1"/>
            <a:r>
              <a:rPr lang="en-US" sz="2000"/>
              <a:t>SEC announces permission in March 2020</a:t>
            </a:r>
          </a:p>
          <a:p>
            <a:pPr lvl="1"/>
            <a:r>
              <a:rPr lang="en-US" sz="2000"/>
              <a:t>Mechanisms—existing and potential</a:t>
            </a:r>
          </a:p>
          <a:p>
            <a:r>
              <a:rPr lang="en-US"/>
              <a:t>Examples</a:t>
            </a:r>
          </a:p>
          <a:p>
            <a:pPr lvl="1"/>
            <a:r>
              <a:rPr lang="en-US" sz="2000"/>
              <a:t>Not easily accommodated by existing mechanisms</a:t>
            </a:r>
          </a:p>
          <a:p>
            <a:r>
              <a:rPr lang="en-US"/>
              <a:t>Additional considerations</a:t>
            </a:r>
          </a:p>
          <a:p>
            <a:pPr lvl="1"/>
            <a:r>
              <a:rPr lang="en-US" sz="2000"/>
              <a:t>Tools</a:t>
            </a:r>
          </a:p>
          <a:p>
            <a:pPr lvl="1"/>
            <a:r>
              <a:rPr lang="en-US" sz="2000"/>
              <a:t>Guidance</a:t>
            </a:r>
          </a:p>
          <a:p>
            <a:r>
              <a:rPr lang="en-US"/>
              <a:t>Feedback</a:t>
            </a:r>
          </a:p>
          <a:p>
            <a:pPr lvl="1"/>
            <a:r>
              <a:rPr lang="en-US" sz="2000"/>
              <a:t>Concerns with anchor having different attributes</a:t>
            </a:r>
          </a:p>
          <a:p>
            <a:pPr lvl="1"/>
            <a:r>
              <a:rPr lang="en-US" sz="2000"/>
              <a:t>Possible need for additional relationships</a:t>
            </a:r>
          </a:p>
          <a:p>
            <a:pPr lvl="1"/>
            <a:r>
              <a:rPr lang="en-US" sz="2000"/>
              <a:t>Not strong support for reference as an anchor</a:t>
            </a:r>
          </a:p>
        </p:txBody>
      </p:sp>
      <p:sp>
        <p:nvSpPr>
          <p:cNvPr id="3" name="Title 2"/>
          <p:cNvSpPr>
            <a:spLocks noGrp="1"/>
          </p:cNvSpPr>
          <p:nvPr>
            <p:ph type="title"/>
          </p:nvPr>
        </p:nvSpPr>
        <p:spPr>
          <a:xfrm>
            <a:off x="174896" y="142688"/>
            <a:ext cx="8677797" cy="897252"/>
          </a:xfrm>
        </p:spPr>
        <p:txBody>
          <a:bodyPr/>
          <a:lstStyle/>
          <a:p>
            <a:r>
              <a:rPr lang="en-US"/>
              <a:t>Recap—July 23 TAG meeting</a:t>
            </a:r>
          </a:p>
        </p:txBody>
      </p:sp>
      <p:sp>
        <p:nvSpPr>
          <p:cNvPr id="4" name="Slide Number Placeholder 3">
            <a:extLst>
              <a:ext uri="{FF2B5EF4-FFF2-40B4-BE49-F238E27FC236}">
                <a16:creationId xmlns:a16="http://schemas.microsoft.com/office/drawing/2014/main" id="{DFAE7762-E2E5-4E5D-87BF-8E877599033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3</a:t>
            </a:fld>
            <a:endParaRPr lang="en-US"/>
          </a:p>
        </p:txBody>
      </p:sp>
    </p:spTree>
    <p:extLst>
      <p:ext uri="{BB962C8B-B14F-4D97-AF65-F5344CB8AC3E}">
        <p14:creationId xmlns:p14="http://schemas.microsoft.com/office/powerpoint/2010/main" val="604682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77703" y="1003990"/>
            <a:ext cx="8677797" cy="5188465"/>
          </a:xfrm>
        </p:spPr>
        <p:txBody>
          <a:bodyPr/>
          <a:lstStyle/>
          <a:p>
            <a:r>
              <a:rPr lang="en-US" sz="2800"/>
              <a:t>Semantics </a:t>
            </a:r>
          </a:p>
          <a:p>
            <a:pPr lvl="1"/>
            <a:r>
              <a:rPr lang="en-US" sz="2600"/>
              <a:t>Reference: No element exists for disclosure per Codification paragraph</a:t>
            </a:r>
          </a:p>
          <a:p>
            <a:pPr lvl="1"/>
            <a:r>
              <a:rPr lang="en-US" sz="2600"/>
              <a:t>Definition does not align with information to be tagged</a:t>
            </a:r>
          </a:p>
          <a:p>
            <a:pPr lvl="1"/>
            <a:r>
              <a:rPr lang="en-US" sz="2600"/>
              <a:t>Label does not align with information to be tagged</a:t>
            </a:r>
          </a:p>
          <a:p>
            <a:r>
              <a:rPr lang="en-US" sz="2800"/>
              <a:t>Syntax </a:t>
            </a:r>
          </a:p>
          <a:p>
            <a:pPr lvl="1"/>
            <a:r>
              <a:rPr lang="en-US" sz="2600"/>
              <a:t>Different data type (Ex: Taxonomy element is a string, but need a monetary element)</a:t>
            </a:r>
          </a:p>
          <a:p>
            <a:pPr lvl="1"/>
            <a:r>
              <a:rPr lang="en-US" sz="2600"/>
              <a:t>Different period type</a:t>
            </a:r>
          </a:p>
          <a:p>
            <a:pPr lvl="1"/>
            <a:r>
              <a:rPr lang="en-US" sz="2600"/>
              <a:t>Different balance type</a:t>
            </a:r>
            <a:r>
              <a:rPr lang="en-US" sz="2600" baseline="30000"/>
              <a:t>*</a:t>
            </a:r>
          </a:p>
          <a:p>
            <a:pPr marL="461963" lvl="2" indent="0">
              <a:buNone/>
            </a:pPr>
            <a:r>
              <a:rPr lang="en-US" sz="1400"/>
              <a:t>* Not criteria for element selection</a:t>
            </a:r>
          </a:p>
          <a:p>
            <a:pPr lvl="2"/>
            <a:endParaRPr lang="en-US" sz="2400"/>
          </a:p>
        </p:txBody>
      </p:sp>
      <p:sp>
        <p:nvSpPr>
          <p:cNvPr id="3" name="Title 2"/>
          <p:cNvSpPr>
            <a:spLocks noGrp="1"/>
          </p:cNvSpPr>
          <p:nvPr>
            <p:ph type="title"/>
          </p:nvPr>
        </p:nvSpPr>
        <p:spPr>
          <a:xfrm>
            <a:off x="177703" y="293434"/>
            <a:ext cx="8677797" cy="897252"/>
          </a:xfrm>
        </p:spPr>
        <p:txBody>
          <a:bodyPr/>
          <a:lstStyle/>
          <a:p>
            <a:r>
              <a:rPr lang="en-US"/>
              <a:t>Why do filers create extensions?</a:t>
            </a:r>
          </a:p>
        </p:txBody>
      </p:sp>
      <p:sp>
        <p:nvSpPr>
          <p:cNvPr id="5" name="Slide Number Placeholder 4">
            <a:extLst>
              <a:ext uri="{FF2B5EF4-FFF2-40B4-BE49-F238E27FC236}">
                <a16:creationId xmlns:a16="http://schemas.microsoft.com/office/drawing/2014/main" id="{DF28A297-4938-4072-B73E-F95B9EF91994}"/>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4</a:t>
            </a:fld>
            <a:endParaRPr lang="en-US"/>
          </a:p>
        </p:txBody>
      </p:sp>
    </p:spTree>
    <p:extLst>
      <p:ext uri="{BB962C8B-B14F-4D97-AF65-F5344CB8AC3E}">
        <p14:creationId xmlns:p14="http://schemas.microsoft.com/office/powerpoint/2010/main" val="326805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1450" y="902143"/>
            <a:ext cx="9062550" cy="5188465"/>
          </a:xfrm>
        </p:spPr>
        <p:txBody>
          <a:bodyPr/>
          <a:lstStyle/>
          <a:p>
            <a:r>
              <a:rPr lang="en-US" sz="2800"/>
              <a:t>What is </a:t>
            </a:r>
            <a:r>
              <a:rPr lang="en-US" sz="2800" i="1"/>
              <a:t>currently</a:t>
            </a:r>
            <a:r>
              <a:rPr lang="en-US" sz="2800"/>
              <a:t> provided for user consumption?</a:t>
            </a:r>
          </a:p>
          <a:p>
            <a:pPr marL="690562" lvl="1" indent="-457200">
              <a:buFont typeface="+mj-lt"/>
              <a:buAutoNum type="arabicParenR"/>
            </a:pPr>
            <a:r>
              <a:rPr lang="en-US"/>
              <a:t>Entity/Reporting Period</a:t>
            </a:r>
          </a:p>
          <a:p>
            <a:pPr marL="690562" lvl="1" indent="-457200">
              <a:buFont typeface="+mj-lt"/>
              <a:buAutoNum type="arabicParenR"/>
            </a:pPr>
            <a:r>
              <a:rPr lang="en-US"/>
              <a:t>Element Name</a:t>
            </a:r>
          </a:p>
          <a:p>
            <a:pPr marL="690562" lvl="1" indent="-457200">
              <a:buFont typeface="+mj-lt"/>
              <a:buAutoNum type="arabicParenR"/>
            </a:pPr>
            <a:r>
              <a:rPr lang="en-US"/>
              <a:t>Period Type </a:t>
            </a:r>
          </a:p>
          <a:p>
            <a:pPr marL="690562" lvl="1" indent="-457200">
              <a:buFont typeface="+mj-lt"/>
              <a:buAutoNum type="arabicParenR"/>
            </a:pPr>
            <a:r>
              <a:rPr lang="en-US"/>
              <a:t>Data Type</a:t>
            </a:r>
          </a:p>
          <a:p>
            <a:pPr marL="690562" lvl="1" indent="-457200">
              <a:buFont typeface="+mj-lt"/>
              <a:buAutoNum type="arabicParenR"/>
            </a:pPr>
            <a:r>
              <a:rPr lang="en-US"/>
              <a:t>Value (unit, currency)</a:t>
            </a:r>
          </a:p>
          <a:p>
            <a:pPr marL="690562" lvl="1" indent="-457200">
              <a:buFont typeface="+mj-lt"/>
              <a:buAutoNum type="arabicParenR"/>
            </a:pPr>
            <a:r>
              <a:rPr lang="en-US"/>
              <a:t>Label</a:t>
            </a:r>
          </a:p>
          <a:p>
            <a:pPr marL="690562" lvl="1" indent="-457200">
              <a:buFont typeface="+mj-lt"/>
              <a:buAutoNum type="arabicParenR"/>
            </a:pPr>
            <a:r>
              <a:rPr lang="en-US"/>
              <a:t>Definition</a:t>
            </a:r>
          </a:p>
          <a:p>
            <a:pPr marL="690562" lvl="1" indent="-457200">
              <a:buFont typeface="+mj-lt"/>
              <a:buAutoNum type="arabicParenR"/>
            </a:pPr>
            <a:r>
              <a:rPr lang="en-US"/>
              <a:t>Balance Type (if monetary)</a:t>
            </a:r>
          </a:p>
          <a:p>
            <a:pPr marL="690562" lvl="1" indent="-457200">
              <a:buFont typeface="+mj-lt"/>
              <a:buAutoNum type="arabicParenR" startAt="9"/>
            </a:pPr>
            <a:r>
              <a:rPr lang="en-US"/>
              <a:t>Presentation Group (indicates whether Statement or Note)</a:t>
            </a:r>
          </a:p>
          <a:p>
            <a:pPr marL="690562" lvl="1" indent="-457200">
              <a:buFont typeface="+mj-lt"/>
              <a:buAutoNum type="arabicParenR" startAt="9"/>
            </a:pPr>
            <a:r>
              <a:rPr lang="en-US"/>
              <a:t>Calculation relationship (certain monetary)</a:t>
            </a:r>
          </a:p>
          <a:p>
            <a:pPr marL="690562" lvl="1" indent="-457200">
              <a:buFont typeface="+mj-lt"/>
              <a:buAutoNum type="arabicParenR" startAt="9"/>
            </a:pPr>
            <a:r>
              <a:rPr lang="en-US"/>
              <a:t>Definition relationship </a:t>
            </a:r>
          </a:p>
          <a:p>
            <a:pPr marL="923925" lvl="2" indent="-457200"/>
            <a:r>
              <a:rPr lang="en-US" sz="1800"/>
              <a:t>if extension member or if extension tagged with axis element </a:t>
            </a:r>
          </a:p>
          <a:p>
            <a:pPr lvl="1"/>
            <a:endParaRPr lang="en-US" sz="2400"/>
          </a:p>
        </p:txBody>
      </p:sp>
      <p:sp>
        <p:nvSpPr>
          <p:cNvPr id="3" name="Title 2"/>
          <p:cNvSpPr>
            <a:spLocks noGrp="1"/>
          </p:cNvSpPr>
          <p:nvPr>
            <p:ph type="title"/>
          </p:nvPr>
        </p:nvSpPr>
        <p:spPr>
          <a:xfrm>
            <a:off x="177703" y="293434"/>
            <a:ext cx="8677797" cy="897252"/>
          </a:xfrm>
        </p:spPr>
        <p:txBody>
          <a:bodyPr/>
          <a:lstStyle/>
          <a:p>
            <a:r>
              <a:rPr lang="en-US"/>
              <a:t>Extension Information</a:t>
            </a:r>
          </a:p>
        </p:txBody>
      </p:sp>
      <p:sp>
        <p:nvSpPr>
          <p:cNvPr id="6" name="Content Placeholder 1">
            <a:extLst>
              <a:ext uri="{FF2B5EF4-FFF2-40B4-BE49-F238E27FC236}">
                <a16:creationId xmlns:a16="http://schemas.microsoft.com/office/drawing/2014/main" id="{A8736DB6-26B9-4396-94C2-1AD3F138C3DD}"/>
              </a:ext>
            </a:extLst>
          </p:cNvPr>
          <p:cNvSpPr txBox="1">
            <a:spLocks/>
          </p:cNvSpPr>
          <p:nvPr/>
        </p:nvSpPr>
        <p:spPr bwMode="auto">
          <a:xfrm>
            <a:off x="4169870" y="1563400"/>
            <a:ext cx="5445769" cy="37311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27013" algn="l" rtl="0" eaLnBrk="1" fontAlgn="base" hangingPunct="1">
              <a:lnSpc>
                <a:spcPct val="112000"/>
              </a:lnSpc>
              <a:spcBef>
                <a:spcPts val="1500"/>
              </a:spcBef>
              <a:spcAft>
                <a:spcPct val="0"/>
              </a:spcAft>
              <a:buClr>
                <a:srgbClr val="EF4142"/>
              </a:buClr>
              <a:buFont typeface="Wingdings" charset="2"/>
              <a:buChar char="§"/>
              <a:tabLst/>
              <a:defRPr sz="2400" b="0" kern="1200">
                <a:solidFill>
                  <a:srgbClr val="000000"/>
                </a:solidFill>
                <a:latin typeface="Arial" pitchFamily="34" charset="0"/>
                <a:ea typeface="+mn-ea"/>
                <a:cs typeface="Arial" pitchFamily="34" charset="0"/>
              </a:defRPr>
            </a:lvl1pPr>
            <a:lvl2pPr marL="457200" indent="-223838" algn="l" rtl="0" eaLnBrk="1" fontAlgn="base" hangingPunct="1">
              <a:lnSpc>
                <a:spcPct val="112000"/>
              </a:lnSpc>
              <a:spcBef>
                <a:spcPts val="400"/>
              </a:spcBef>
              <a:spcAft>
                <a:spcPct val="0"/>
              </a:spcAft>
              <a:buClr>
                <a:srgbClr val="EF4142"/>
              </a:buClr>
              <a:buFont typeface="Lucida Grande"/>
              <a:buChar char="-"/>
              <a:tabLst/>
              <a:defRPr sz="2200" kern="1200" baseline="0">
                <a:solidFill>
                  <a:schemeClr val="tx1">
                    <a:lumMod val="75000"/>
                    <a:lumOff val="25000"/>
                  </a:schemeClr>
                </a:solidFill>
                <a:latin typeface="Arial" pitchFamily="34" charset="0"/>
                <a:ea typeface="+mn-ea"/>
                <a:cs typeface="Arial" pitchFamily="34" charset="0"/>
              </a:defRPr>
            </a:lvl2pPr>
            <a:lvl3pPr marL="690563" indent="-222250" algn="l" rtl="0" eaLnBrk="1" fontAlgn="base" hangingPunct="1">
              <a:lnSpc>
                <a:spcPct val="112000"/>
              </a:lnSpc>
              <a:spcBef>
                <a:spcPts val="300"/>
              </a:spcBef>
              <a:spcAft>
                <a:spcPct val="0"/>
              </a:spcAft>
              <a:buClr>
                <a:srgbClr val="EF4142"/>
              </a:buClr>
              <a:buFont typeface="Arial" pitchFamily="34" charset="0"/>
              <a:buChar char="•"/>
              <a:tabLst/>
              <a:defRPr sz="2000" kern="1200">
                <a:solidFill>
                  <a:schemeClr val="tx1">
                    <a:lumMod val="75000"/>
                    <a:lumOff val="25000"/>
                  </a:schemeClr>
                </a:solidFill>
                <a:latin typeface="Arial" pitchFamily="34" charset="0"/>
                <a:ea typeface="+mn-ea"/>
                <a:cs typeface="Arial" pitchFamily="34" charset="0"/>
              </a:defRPr>
            </a:lvl3pPr>
            <a:lvl4pPr marL="914400" indent="-227013" algn="l" rtl="0" eaLnBrk="1" fontAlgn="base" hangingPunct="1">
              <a:lnSpc>
                <a:spcPct val="112000"/>
              </a:lnSpc>
              <a:spcBef>
                <a:spcPts val="300"/>
              </a:spcBef>
              <a:spcAft>
                <a:spcPct val="0"/>
              </a:spcAft>
              <a:buClr>
                <a:srgbClr val="EF4142"/>
              </a:buClr>
              <a:buFont typeface="Courier New" pitchFamily="49" charset="0"/>
              <a:buChar char="o"/>
              <a:tabLst/>
              <a:defRPr sz="1800" kern="1200">
                <a:solidFill>
                  <a:schemeClr val="tx1">
                    <a:lumMod val="75000"/>
                    <a:lumOff val="25000"/>
                  </a:schemeClr>
                </a:solidFill>
                <a:latin typeface="Arial" pitchFamily="34" charset="0"/>
                <a:ea typeface="+mn-ea"/>
                <a:cs typeface="Arial" pitchFamily="34" charset="0"/>
              </a:defRPr>
            </a:lvl4pPr>
            <a:lvl5pPr marL="1147763" indent="-227013" algn="l" rtl="0" eaLnBrk="1" fontAlgn="base" hangingPunct="1">
              <a:lnSpc>
                <a:spcPct val="112000"/>
              </a:lnSpc>
              <a:spcBef>
                <a:spcPts val="300"/>
              </a:spcBef>
              <a:spcAft>
                <a:spcPct val="0"/>
              </a:spcAft>
              <a:buClr>
                <a:srgbClr val="EF4142"/>
              </a:buClr>
              <a:buFont typeface="Arial"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33362" lvl="1" indent="0">
              <a:buNone/>
            </a:pPr>
            <a:endParaRPr lang="en-US"/>
          </a:p>
        </p:txBody>
      </p:sp>
      <p:sp>
        <p:nvSpPr>
          <p:cNvPr id="5" name="Slide Number Placeholder 4">
            <a:extLst>
              <a:ext uri="{FF2B5EF4-FFF2-40B4-BE49-F238E27FC236}">
                <a16:creationId xmlns:a16="http://schemas.microsoft.com/office/drawing/2014/main" id="{422D19E5-0826-45E7-8063-C4E562C68F8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5</a:t>
            </a:fld>
            <a:endParaRPr lang="en-US"/>
          </a:p>
        </p:txBody>
      </p:sp>
    </p:spTree>
    <p:extLst>
      <p:ext uri="{BB962C8B-B14F-4D97-AF65-F5344CB8AC3E}">
        <p14:creationId xmlns:p14="http://schemas.microsoft.com/office/powerpoint/2010/main" val="337646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307" y="953313"/>
            <a:ext cx="8852693" cy="4624240"/>
          </a:xfrm>
        </p:spPr>
        <p:txBody>
          <a:bodyPr/>
          <a:lstStyle/>
          <a:p>
            <a:r>
              <a:rPr lang="en-US"/>
              <a:t>European Securities Market Authority (ESMA) European Single Electronic Format (ESEF) regulation</a:t>
            </a:r>
          </a:p>
          <a:p>
            <a:pPr lvl="1"/>
            <a:r>
              <a:rPr lang="en-US"/>
              <a:t>Requires anchoring of extension elements in primary financial statements only (excludes subtotals)</a:t>
            </a:r>
          </a:p>
          <a:p>
            <a:pPr lvl="1"/>
            <a:r>
              <a:rPr lang="en-US"/>
              <a:t>Anchoring, as required by ESEF, links an extension concept to an appropriate concept in the ESEF taxonomy, which is either wider or narrower in accounting meaning or scope. </a:t>
            </a:r>
          </a:p>
          <a:p>
            <a:r>
              <a:rPr lang="en-US"/>
              <a:t>Guidance 3.3 of ESEF Reporting Manual (Definition Linkbase)</a:t>
            </a:r>
          </a:p>
          <a:p>
            <a:pPr lvl="1"/>
            <a:r>
              <a:rPr lang="en-US">
                <a:solidFill>
                  <a:srgbClr val="FF0000"/>
                </a:solidFill>
              </a:rPr>
              <a:t>Anchor extension concepts: wider-narrower arcrole</a:t>
            </a:r>
          </a:p>
          <a:p>
            <a:pPr lvl="1"/>
            <a:r>
              <a:rPr lang="en-US"/>
              <a:t>Anchor domain member extensions: domain-member arcrole</a:t>
            </a:r>
          </a:p>
          <a:p>
            <a:pPr lvl="1"/>
            <a:r>
              <a:rPr lang="en-US"/>
              <a:t>Anchor dimension extensions: hypercube-dimension arcrole</a:t>
            </a:r>
          </a:p>
          <a:p>
            <a:pPr lvl="1"/>
            <a:r>
              <a:rPr lang="en-US"/>
              <a:t>Anchor hypercube extensions: all arcrole</a:t>
            </a:r>
          </a:p>
          <a:p>
            <a:pPr lvl="1"/>
            <a:endParaRPr lang="en-US"/>
          </a:p>
        </p:txBody>
      </p:sp>
      <p:sp>
        <p:nvSpPr>
          <p:cNvPr id="3" name="Title 2"/>
          <p:cNvSpPr>
            <a:spLocks noGrp="1"/>
          </p:cNvSpPr>
          <p:nvPr>
            <p:ph type="title"/>
          </p:nvPr>
        </p:nvSpPr>
        <p:spPr>
          <a:xfrm>
            <a:off x="174896" y="142688"/>
            <a:ext cx="8677797" cy="897252"/>
          </a:xfrm>
        </p:spPr>
        <p:txBody>
          <a:bodyPr/>
          <a:lstStyle/>
          <a:p>
            <a:r>
              <a:rPr lang="en-US"/>
              <a:t>What is Anchoring?</a:t>
            </a:r>
          </a:p>
        </p:txBody>
      </p:sp>
      <p:sp>
        <p:nvSpPr>
          <p:cNvPr id="4" name="Slide Number Placeholder 3">
            <a:extLst>
              <a:ext uri="{FF2B5EF4-FFF2-40B4-BE49-F238E27FC236}">
                <a16:creationId xmlns:a16="http://schemas.microsoft.com/office/drawing/2014/main" id="{DFAE7762-E2E5-4E5D-87BF-8E877599033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6</a:t>
            </a:fld>
            <a:endParaRPr lang="en-US"/>
          </a:p>
        </p:txBody>
      </p:sp>
    </p:spTree>
    <p:extLst>
      <p:ext uri="{BB962C8B-B14F-4D97-AF65-F5344CB8AC3E}">
        <p14:creationId xmlns:p14="http://schemas.microsoft.com/office/powerpoint/2010/main" val="2451468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306" y="1385458"/>
            <a:ext cx="8561387" cy="4624240"/>
          </a:xfrm>
        </p:spPr>
        <p:txBody>
          <a:bodyPr/>
          <a:lstStyle/>
          <a:p>
            <a:r>
              <a:rPr lang="en-US"/>
              <a:t>Definition (</a:t>
            </a:r>
            <a:r>
              <a:rPr lang="en-US">
                <a:hlinkClick r:id="rId3"/>
              </a:rPr>
              <a:t>Registry</a:t>
            </a:r>
            <a:r>
              <a:rPr lang="en-US"/>
              <a:t>)</a:t>
            </a:r>
          </a:p>
          <a:p>
            <a:endParaRPr lang="en-US"/>
          </a:p>
          <a:p>
            <a:endParaRPr lang="en-US"/>
          </a:p>
          <a:p>
            <a:r>
              <a:rPr lang="en-US"/>
              <a:t>Example of wider accounting meaning and/or scope</a:t>
            </a:r>
          </a:p>
          <a:p>
            <a:endParaRPr lang="en-US"/>
          </a:p>
          <a:p>
            <a:endParaRPr lang="en-US"/>
          </a:p>
          <a:p>
            <a:endParaRPr lang="en-US"/>
          </a:p>
          <a:p>
            <a:pPr lvl="1"/>
            <a:r>
              <a:rPr lang="en-US"/>
              <a:t>Attributes (monetary, instant, debit) are the same. </a:t>
            </a:r>
          </a:p>
          <a:p>
            <a:pPr lvl="1"/>
            <a:r>
              <a:rPr lang="en-US"/>
              <a:t>Taxonomy element is wider than the extension element.  </a:t>
            </a:r>
          </a:p>
          <a:p>
            <a:endParaRPr lang="en-US"/>
          </a:p>
          <a:p>
            <a:endParaRPr lang="en-US"/>
          </a:p>
          <a:p>
            <a:endParaRPr lang="en-US"/>
          </a:p>
          <a:p>
            <a:endParaRPr lang="en-US"/>
          </a:p>
        </p:txBody>
      </p:sp>
      <p:sp>
        <p:nvSpPr>
          <p:cNvPr id="3" name="Title 2"/>
          <p:cNvSpPr>
            <a:spLocks noGrp="1"/>
          </p:cNvSpPr>
          <p:nvPr>
            <p:ph type="title"/>
          </p:nvPr>
        </p:nvSpPr>
        <p:spPr>
          <a:xfrm>
            <a:off x="174896" y="283050"/>
            <a:ext cx="8969104" cy="897252"/>
          </a:xfrm>
        </p:spPr>
        <p:txBody>
          <a:bodyPr/>
          <a:lstStyle/>
          <a:p>
            <a:r>
              <a:rPr lang="en-US"/>
              <a:t>Anchoring Mechanism—Wider-Narrower Arcrole</a:t>
            </a:r>
          </a:p>
        </p:txBody>
      </p:sp>
      <p:sp>
        <p:nvSpPr>
          <p:cNvPr id="4" name="Slide Number Placeholder 3">
            <a:extLst>
              <a:ext uri="{FF2B5EF4-FFF2-40B4-BE49-F238E27FC236}">
                <a16:creationId xmlns:a16="http://schemas.microsoft.com/office/drawing/2014/main" id="{DFAE7762-E2E5-4E5D-87BF-8E877599033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7</a:t>
            </a:fld>
            <a:endParaRPr lang="en-US"/>
          </a:p>
        </p:txBody>
      </p:sp>
      <p:pic>
        <p:nvPicPr>
          <p:cNvPr id="6" name="Picture 5">
            <a:extLst>
              <a:ext uri="{FF2B5EF4-FFF2-40B4-BE49-F238E27FC236}">
                <a16:creationId xmlns:a16="http://schemas.microsoft.com/office/drawing/2014/main" id="{7C780A56-F80A-4323-ADAB-AC57DF9DC417}"/>
              </a:ext>
            </a:extLst>
          </p:cNvPr>
          <p:cNvPicPr>
            <a:picLocks noChangeAspect="1"/>
          </p:cNvPicPr>
          <p:nvPr/>
        </p:nvPicPr>
        <p:blipFill>
          <a:blip r:embed="rId4"/>
          <a:stretch>
            <a:fillRect/>
          </a:stretch>
        </p:blipFill>
        <p:spPr>
          <a:xfrm>
            <a:off x="652862" y="1795770"/>
            <a:ext cx="8199831" cy="1379340"/>
          </a:xfrm>
          <a:prstGeom prst="rect">
            <a:avLst/>
          </a:prstGeom>
        </p:spPr>
      </p:pic>
      <p:pic>
        <p:nvPicPr>
          <p:cNvPr id="9" name="Picture 8">
            <a:extLst>
              <a:ext uri="{FF2B5EF4-FFF2-40B4-BE49-F238E27FC236}">
                <a16:creationId xmlns:a16="http://schemas.microsoft.com/office/drawing/2014/main" id="{0CC0E988-1B59-4CC0-85A9-944C53928456}"/>
              </a:ext>
            </a:extLst>
          </p:cNvPr>
          <p:cNvPicPr>
            <a:picLocks noChangeAspect="1"/>
          </p:cNvPicPr>
          <p:nvPr/>
        </p:nvPicPr>
        <p:blipFill>
          <a:blip r:embed="rId5"/>
          <a:stretch>
            <a:fillRect/>
          </a:stretch>
        </p:blipFill>
        <p:spPr>
          <a:xfrm>
            <a:off x="652862" y="3697578"/>
            <a:ext cx="5800000" cy="1752381"/>
          </a:xfrm>
          <a:prstGeom prst="rect">
            <a:avLst/>
          </a:prstGeom>
        </p:spPr>
      </p:pic>
    </p:spTree>
    <p:extLst>
      <p:ext uri="{BB962C8B-B14F-4D97-AF65-F5344CB8AC3E}">
        <p14:creationId xmlns:p14="http://schemas.microsoft.com/office/powerpoint/2010/main" val="2102352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306" y="1116880"/>
            <a:ext cx="8561387" cy="4624240"/>
          </a:xfrm>
        </p:spPr>
        <p:txBody>
          <a:bodyPr/>
          <a:lstStyle/>
          <a:p>
            <a:endParaRPr lang="en-US"/>
          </a:p>
          <a:p>
            <a:endParaRPr lang="en-US"/>
          </a:p>
          <a:p>
            <a:endParaRPr lang="en-US"/>
          </a:p>
          <a:p>
            <a:endParaRPr lang="en-US"/>
          </a:p>
        </p:txBody>
      </p:sp>
      <p:sp>
        <p:nvSpPr>
          <p:cNvPr id="3" name="Title 2"/>
          <p:cNvSpPr>
            <a:spLocks noGrp="1"/>
          </p:cNvSpPr>
          <p:nvPr>
            <p:ph type="title"/>
          </p:nvPr>
        </p:nvSpPr>
        <p:spPr>
          <a:xfrm>
            <a:off x="174896" y="142688"/>
            <a:ext cx="8969104" cy="897252"/>
          </a:xfrm>
        </p:spPr>
        <p:txBody>
          <a:bodyPr/>
          <a:lstStyle/>
          <a:p>
            <a:r>
              <a:rPr lang="en-US"/>
              <a:t>Anchoring Mechanisms—Example #1</a:t>
            </a:r>
          </a:p>
        </p:txBody>
      </p:sp>
      <p:sp>
        <p:nvSpPr>
          <p:cNvPr id="4" name="Slide Number Placeholder 3">
            <a:extLst>
              <a:ext uri="{FF2B5EF4-FFF2-40B4-BE49-F238E27FC236}">
                <a16:creationId xmlns:a16="http://schemas.microsoft.com/office/drawing/2014/main" id="{DFAE7762-E2E5-4E5D-87BF-8E877599033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8</a:t>
            </a:fld>
            <a:endParaRPr lang="en-US"/>
          </a:p>
        </p:txBody>
      </p:sp>
      <p:sp>
        <p:nvSpPr>
          <p:cNvPr id="10" name="Content Placeholder 1">
            <a:extLst>
              <a:ext uri="{FF2B5EF4-FFF2-40B4-BE49-F238E27FC236}">
                <a16:creationId xmlns:a16="http://schemas.microsoft.com/office/drawing/2014/main" id="{6F4A4E11-05BC-464F-BFAA-DEB517AC8E36}"/>
              </a:ext>
            </a:extLst>
          </p:cNvPr>
          <p:cNvSpPr txBox="1">
            <a:spLocks/>
          </p:cNvSpPr>
          <p:nvPr/>
        </p:nvSpPr>
        <p:spPr bwMode="auto">
          <a:xfrm>
            <a:off x="320549" y="834767"/>
            <a:ext cx="8677797" cy="5188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27013" algn="l" rtl="0" eaLnBrk="1" fontAlgn="base" hangingPunct="1">
              <a:lnSpc>
                <a:spcPct val="112000"/>
              </a:lnSpc>
              <a:spcBef>
                <a:spcPts val="1500"/>
              </a:spcBef>
              <a:spcAft>
                <a:spcPct val="0"/>
              </a:spcAft>
              <a:buClr>
                <a:srgbClr val="EF4142"/>
              </a:buClr>
              <a:buFont typeface="Wingdings" charset="2"/>
              <a:buChar char="§"/>
              <a:tabLst/>
              <a:defRPr sz="2400" b="0" kern="1200">
                <a:solidFill>
                  <a:srgbClr val="000000"/>
                </a:solidFill>
                <a:latin typeface="Arial" pitchFamily="34" charset="0"/>
                <a:ea typeface="+mn-ea"/>
                <a:cs typeface="Arial" pitchFamily="34" charset="0"/>
              </a:defRPr>
            </a:lvl1pPr>
            <a:lvl2pPr marL="457200" indent="-223838" algn="l" rtl="0" eaLnBrk="1" fontAlgn="base" hangingPunct="1">
              <a:lnSpc>
                <a:spcPct val="112000"/>
              </a:lnSpc>
              <a:spcBef>
                <a:spcPts val="400"/>
              </a:spcBef>
              <a:spcAft>
                <a:spcPct val="0"/>
              </a:spcAft>
              <a:buClr>
                <a:srgbClr val="EF4142"/>
              </a:buClr>
              <a:buFont typeface="Lucida Grande"/>
              <a:buChar char="-"/>
              <a:tabLst/>
              <a:defRPr sz="2200" kern="1200" baseline="0">
                <a:solidFill>
                  <a:schemeClr val="tx1">
                    <a:lumMod val="75000"/>
                    <a:lumOff val="25000"/>
                  </a:schemeClr>
                </a:solidFill>
                <a:latin typeface="Arial" pitchFamily="34" charset="0"/>
                <a:ea typeface="+mn-ea"/>
                <a:cs typeface="Arial" pitchFamily="34" charset="0"/>
              </a:defRPr>
            </a:lvl2pPr>
            <a:lvl3pPr marL="690563" indent="-222250" algn="l" rtl="0" eaLnBrk="1" fontAlgn="base" hangingPunct="1">
              <a:lnSpc>
                <a:spcPct val="112000"/>
              </a:lnSpc>
              <a:spcBef>
                <a:spcPts val="300"/>
              </a:spcBef>
              <a:spcAft>
                <a:spcPct val="0"/>
              </a:spcAft>
              <a:buClr>
                <a:srgbClr val="EF4142"/>
              </a:buClr>
              <a:buFont typeface="Arial" pitchFamily="34" charset="0"/>
              <a:buChar char="•"/>
              <a:tabLst/>
              <a:defRPr sz="2000" kern="1200">
                <a:solidFill>
                  <a:schemeClr val="tx1">
                    <a:lumMod val="75000"/>
                    <a:lumOff val="25000"/>
                  </a:schemeClr>
                </a:solidFill>
                <a:latin typeface="Arial" pitchFamily="34" charset="0"/>
                <a:ea typeface="+mn-ea"/>
                <a:cs typeface="Arial" pitchFamily="34" charset="0"/>
              </a:defRPr>
            </a:lvl3pPr>
            <a:lvl4pPr marL="914400" indent="-227013" algn="l" rtl="0" eaLnBrk="1" fontAlgn="base" hangingPunct="1">
              <a:lnSpc>
                <a:spcPct val="112000"/>
              </a:lnSpc>
              <a:spcBef>
                <a:spcPts val="300"/>
              </a:spcBef>
              <a:spcAft>
                <a:spcPct val="0"/>
              </a:spcAft>
              <a:buClr>
                <a:srgbClr val="EF4142"/>
              </a:buClr>
              <a:buFont typeface="Courier New" pitchFamily="49" charset="0"/>
              <a:buChar char="o"/>
              <a:tabLst/>
              <a:defRPr sz="1800" kern="1200">
                <a:solidFill>
                  <a:schemeClr val="tx1">
                    <a:lumMod val="75000"/>
                    <a:lumOff val="25000"/>
                  </a:schemeClr>
                </a:solidFill>
                <a:latin typeface="Arial" pitchFamily="34" charset="0"/>
                <a:ea typeface="+mn-ea"/>
                <a:cs typeface="Arial" pitchFamily="34" charset="0"/>
              </a:defRPr>
            </a:lvl4pPr>
            <a:lvl5pPr marL="1147763" indent="-227013" algn="l" rtl="0" eaLnBrk="1" fontAlgn="base" hangingPunct="1">
              <a:lnSpc>
                <a:spcPct val="112000"/>
              </a:lnSpc>
              <a:spcBef>
                <a:spcPts val="300"/>
              </a:spcBef>
              <a:spcAft>
                <a:spcPct val="0"/>
              </a:spcAft>
              <a:buClr>
                <a:srgbClr val="EF4142"/>
              </a:buClr>
              <a:buFont typeface="Arial"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a:t>See Appendix A (separate Excel file)</a:t>
            </a:r>
          </a:p>
        </p:txBody>
      </p:sp>
      <p:pic>
        <p:nvPicPr>
          <p:cNvPr id="8" name="Picture 7">
            <a:extLst>
              <a:ext uri="{FF2B5EF4-FFF2-40B4-BE49-F238E27FC236}">
                <a16:creationId xmlns:a16="http://schemas.microsoft.com/office/drawing/2014/main" id="{FC822F6C-26E4-4CCC-A3E8-0A41A8423767}"/>
              </a:ext>
            </a:extLst>
          </p:cNvPr>
          <p:cNvPicPr>
            <a:picLocks noChangeAspect="1"/>
          </p:cNvPicPr>
          <p:nvPr/>
        </p:nvPicPr>
        <p:blipFill>
          <a:blip r:embed="rId3"/>
          <a:stretch>
            <a:fillRect/>
          </a:stretch>
        </p:blipFill>
        <p:spPr>
          <a:xfrm>
            <a:off x="211540" y="1371924"/>
            <a:ext cx="8786806" cy="4464407"/>
          </a:xfrm>
          <a:prstGeom prst="rect">
            <a:avLst/>
          </a:prstGeom>
        </p:spPr>
      </p:pic>
    </p:spTree>
    <p:extLst>
      <p:ext uri="{BB962C8B-B14F-4D97-AF65-F5344CB8AC3E}">
        <p14:creationId xmlns:p14="http://schemas.microsoft.com/office/powerpoint/2010/main" val="3022133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91306" y="1116880"/>
            <a:ext cx="8561387" cy="4624240"/>
          </a:xfrm>
        </p:spPr>
        <p:txBody>
          <a:bodyPr/>
          <a:lstStyle/>
          <a:p>
            <a:endParaRPr lang="en-US"/>
          </a:p>
          <a:p>
            <a:endParaRPr lang="en-US"/>
          </a:p>
          <a:p>
            <a:endParaRPr lang="en-US"/>
          </a:p>
          <a:p>
            <a:endParaRPr lang="en-US"/>
          </a:p>
        </p:txBody>
      </p:sp>
      <p:sp>
        <p:nvSpPr>
          <p:cNvPr id="3" name="Title 2"/>
          <p:cNvSpPr>
            <a:spLocks noGrp="1"/>
          </p:cNvSpPr>
          <p:nvPr>
            <p:ph type="title"/>
          </p:nvPr>
        </p:nvSpPr>
        <p:spPr>
          <a:xfrm>
            <a:off x="174896" y="142688"/>
            <a:ext cx="8969104" cy="897252"/>
          </a:xfrm>
        </p:spPr>
        <p:txBody>
          <a:bodyPr/>
          <a:lstStyle/>
          <a:p>
            <a:r>
              <a:rPr lang="en-US"/>
              <a:t>Anchoring Mechanisms—Example #2</a:t>
            </a:r>
          </a:p>
        </p:txBody>
      </p:sp>
      <p:sp>
        <p:nvSpPr>
          <p:cNvPr id="4" name="Slide Number Placeholder 3">
            <a:extLst>
              <a:ext uri="{FF2B5EF4-FFF2-40B4-BE49-F238E27FC236}">
                <a16:creationId xmlns:a16="http://schemas.microsoft.com/office/drawing/2014/main" id="{DFAE7762-E2E5-4E5D-87BF-8E8775990336}"/>
              </a:ext>
            </a:extLst>
          </p:cNvPr>
          <p:cNvSpPr>
            <a:spLocks noGrp="1"/>
          </p:cNvSpPr>
          <p:nvPr>
            <p:ph type="sldNum" sz="quarter" idx="4"/>
          </p:nvPr>
        </p:nvSpPr>
        <p:spPr/>
        <p:txBody>
          <a:bodyPr/>
          <a:lstStyle/>
          <a:p>
            <a:pPr>
              <a:defRPr/>
            </a:pPr>
            <a:r>
              <a:rPr lang="en-US"/>
              <a:t>2.</a:t>
            </a:r>
            <a:fld id="{B8C3CD40-D32D-4A66-9ED6-B023972553E0}" type="slidenum">
              <a:rPr lang="en-US" smtClean="0"/>
              <a:pPr>
                <a:defRPr/>
              </a:pPr>
              <a:t>9</a:t>
            </a:fld>
            <a:endParaRPr lang="en-US"/>
          </a:p>
        </p:txBody>
      </p:sp>
      <p:sp>
        <p:nvSpPr>
          <p:cNvPr id="10" name="Content Placeholder 1">
            <a:extLst>
              <a:ext uri="{FF2B5EF4-FFF2-40B4-BE49-F238E27FC236}">
                <a16:creationId xmlns:a16="http://schemas.microsoft.com/office/drawing/2014/main" id="{6F4A4E11-05BC-464F-BFAA-DEB517AC8E36}"/>
              </a:ext>
            </a:extLst>
          </p:cNvPr>
          <p:cNvSpPr txBox="1">
            <a:spLocks/>
          </p:cNvSpPr>
          <p:nvPr/>
        </p:nvSpPr>
        <p:spPr bwMode="auto">
          <a:xfrm>
            <a:off x="320549" y="705280"/>
            <a:ext cx="8677797" cy="518846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33363" indent="-227013" algn="l" rtl="0" eaLnBrk="1" fontAlgn="base" hangingPunct="1">
              <a:lnSpc>
                <a:spcPct val="112000"/>
              </a:lnSpc>
              <a:spcBef>
                <a:spcPts val="1500"/>
              </a:spcBef>
              <a:spcAft>
                <a:spcPct val="0"/>
              </a:spcAft>
              <a:buClr>
                <a:srgbClr val="EF4142"/>
              </a:buClr>
              <a:buFont typeface="Wingdings" charset="2"/>
              <a:buChar char="§"/>
              <a:tabLst/>
              <a:defRPr sz="2400" b="0" kern="1200">
                <a:solidFill>
                  <a:srgbClr val="000000"/>
                </a:solidFill>
                <a:latin typeface="Arial" pitchFamily="34" charset="0"/>
                <a:ea typeface="+mn-ea"/>
                <a:cs typeface="Arial" pitchFamily="34" charset="0"/>
              </a:defRPr>
            </a:lvl1pPr>
            <a:lvl2pPr marL="457200" indent="-223838" algn="l" rtl="0" eaLnBrk="1" fontAlgn="base" hangingPunct="1">
              <a:lnSpc>
                <a:spcPct val="112000"/>
              </a:lnSpc>
              <a:spcBef>
                <a:spcPts val="400"/>
              </a:spcBef>
              <a:spcAft>
                <a:spcPct val="0"/>
              </a:spcAft>
              <a:buClr>
                <a:srgbClr val="EF4142"/>
              </a:buClr>
              <a:buFont typeface="Lucida Grande"/>
              <a:buChar char="-"/>
              <a:tabLst/>
              <a:defRPr sz="2200" kern="1200" baseline="0">
                <a:solidFill>
                  <a:schemeClr val="tx1">
                    <a:lumMod val="75000"/>
                    <a:lumOff val="25000"/>
                  </a:schemeClr>
                </a:solidFill>
                <a:latin typeface="Arial" pitchFamily="34" charset="0"/>
                <a:ea typeface="+mn-ea"/>
                <a:cs typeface="Arial" pitchFamily="34" charset="0"/>
              </a:defRPr>
            </a:lvl2pPr>
            <a:lvl3pPr marL="690563" indent="-222250" algn="l" rtl="0" eaLnBrk="1" fontAlgn="base" hangingPunct="1">
              <a:lnSpc>
                <a:spcPct val="112000"/>
              </a:lnSpc>
              <a:spcBef>
                <a:spcPts val="300"/>
              </a:spcBef>
              <a:spcAft>
                <a:spcPct val="0"/>
              </a:spcAft>
              <a:buClr>
                <a:srgbClr val="EF4142"/>
              </a:buClr>
              <a:buFont typeface="Arial" pitchFamily="34" charset="0"/>
              <a:buChar char="•"/>
              <a:tabLst/>
              <a:defRPr sz="2000" kern="1200">
                <a:solidFill>
                  <a:schemeClr val="tx1">
                    <a:lumMod val="75000"/>
                    <a:lumOff val="25000"/>
                  </a:schemeClr>
                </a:solidFill>
                <a:latin typeface="Arial" pitchFamily="34" charset="0"/>
                <a:ea typeface="+mn-ea"/>
                <a:cs typeface="Arial" pitchFamily="34" charset="0"/>
              </a:defRPr>
            </a:lvl3pPr>
            <a:lvl4pPr marL="914400" indent="-227013" algn="l" rtl="0" eaLnBrk="1" fontAlgn="base" hangingPunct="1">
              <a:lnSpc>
                <a:spcPct val="112000"/>
              </a:lnSpc>
              <a:spcBef>
                <a:spcPts val="300"/>
              </a:spcBef>
              <a:spcAft>
                <a:spcPct val="0"/>
              </a:spcAft>
              <a:buClr>
                <a:srgbClr val="EF4142"/>
              </a:buClr>
              <a:buFont typeface="Courier New" pitchFamily="49" charset="0"/>
              <a:buChar char="o"/>
              <a:tabLst/>
              <a:defRPr sz="1800" kern="1200">
                <a:solidFill>
                  <a:schemeClr val="tx1">
                    <a:lumMod val="75000"/>
                    <a:lumOff val="25000"/>
                  </a:schemeClr>
                </a:solidFill>
                <a:latin typeface="Arial" pitchFamily="34" charset="0"/>
                <a:ea typeface="+mn-ea"/>
                <a:cs typeface="Arial" pitchFamily="34" charset="0"/>
              </a:defRPr>
            </a:lvl4pPr>
            <a:lvl5pPr marL="1147763" indent="-227013" algn="l" rtl="0" eaLnBrk="1" fontAlgn="base" hangingPunct="1">
              <a:lnSpc>
                <a:spcPct val="112000"/>
              </a:lnSpc>
              <a:spcBef>
                <a:spcPts val="300"/>
              </a:spcBef>
              <a:spcAft>
                <a:spcPct val="0"/>
              </a:spcAft>
              <a:buClr>
                <a:srgbClr val="EF4142"/>
              </a:buClr>
              <a:buFont typeface="Arial" charset="0"/>
              <a:buChar char="»"/>
              <a:defRPr sz="1800" kern="1200">
                <a:solidFill>
                  <a:schemeClr val="tx1">
                    <a:lumMod val="75000"/>
                    <a:lumOff val="25000"/>
                  </a:schemeClr>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600"/>
              <a:t>See Appendix A (separate Excel file)</a:t>
            </a:r>
          </a:p>
        </p:txBody>
      </p:sp>
      <p:pic>
        <p:nvPicPr>
          <p:cNvPr id="6" name="Picture 5">
            <a:extLst>
              <a:ext uri="{FF2B5EF4-FFF2-40B4-BE49-F238E27FC236}">
                <a16:creationId xmlns:a16="http://schemas.microsoft.com/office/drawing/2014/main" id="{D8B083E8-1691-410C-882C-BC4061B950A3}"/>
              </a:ext>
            </a:extLst>
          </p:cNvPr>
          <p:cNvPicPr>
            <a:picLocks noChangeAspect="1"/>
          </p:cNvPicPr>
          <p:nvPr/>
        </p:nvPicPr>
        <p:blipFill>
          <a:blip r:embed="rId3"/>
          <a:stretch>
            <a:fillRect/>
          </a:stretch>
        </p:blipFill>
        <p:spPr>
          <a:xfrm>
            <a:off x="145652" y="1188602"/>
            <a:ext cx="8336927" cy="5336668"/>
          </a:xfrm>
          <a:prstGeom prst="rect">
            <a:avLst/>
          </a:prstGeom>
        </p:spPr>
      </p:pic>
    </p:spTree>
    <p:extLst>
      <p:ext uri="{BB962C8B-B14F-4D97-AF65-F5344CB8AC3E}">
        <p14:creationId xmlns:p14="http://schemas.microsoft.com/office/powerpoint/2010/main" val="3848948616"/>
      </p:ext>
    </p:extLst>
  </p:cSld>
  <p:clrMapOvr>
    <a:masterClrMapping/>
  </p:clrMapOvr>
</p:sld>
</file>

<file path=ppt/theme/theme1.xml><?xml version="1.0" encoding="utf-8"?>
<a:theme xmlns:a="http://schemas.openxmlformats.org/drawingml/2006/main" name="FAF-Template-Update">
  <a:themeElements>
    <a:clrScheme name="FAF-FASB-GASB">
      <a:dk1>
        <a:sysClr val="windowText" lastClr="000000"/>
      </a:dk1>
      <a:lt1>
        <a:sysClr val="window" lastClr="FFFFFF"/>
      </a:lt1>
      <a:dk2>
        <a:srgbClr val="1F497D"/>
      </a:dk2>
      <a:lt2>
        <a:srgbClr val="EEECE1"/>
      </a:lt2>
      <a:accent1>
        <a:srgbClr val="054569"/>
      </a:accent1>
      <a:accent2>
        <a:srgbClr val="085BB8"/>
      </a:accent2>
      <a:accent3>
        <a:srgbClr val="00609C"/>
      </a:accent3>
      <a:accent4>
        <a:srgbClr val="EF4142"/>
      </a:accent4>
      <a:accent5>
        <a:srgbClr val="7F7F7F"/>
      </a:accent5>
      <a:accent6>
        <a:srgbClr val="7F7F7F"/>
      </a:accent6>
      <a:hlink>
        <a:srgbClr val="EF4142"/>
      </a:hlink>
      <a:folHlink>
        <a:srgbClr val="EF4142"/>
      </a:folHlink>
    </a:clrScheme>
    <a:fontScheme name="FAF Template">
      <a:majorFont>
        <a:latin typeface="Candar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noFill/>
          <a:miter lim="800000"/>
          <a:headEnd/>
          <a:tailEnd/>
        </a:ln>
      </a:spPr>
      <a:bodyPr wrap="square">
        <a:spAutoFit/>
      </a:bodyPr>
      <a:lstStyle>
        <a:defPPr fontAlgn="base">
          <a:spcBef>
            <a:spcPct val="0"/>
          </a:spcBef>
          <a:spcAft>
            <a:spcPct val="0"/>
          </a:spcAft>
          <a:defRPr sz="2000" dirty="0" smtClean="0">
            <a:solidFill>
              <a:prstClr val="black"/>
            </a:solidFill>
            <a:latin typeface="Arial" charset="0"/>
            <a:cs typeface="Arial" charset="0"/>
          </a:defRPr>
        </a:defPPr>
      </a:lstStyle>
    </a:spDef>
  </a:objectDefaults>
  <a:extraClrSchemeLst/>
  <a:extLst>
    <a:ext uri="{05A4C25C-085E-4340-85A3-A5531E510DB2}">
      <thm15:themeFamily xmlns:thm15="http://schemas.microsoft.com/office/thememl/2012/main" name="Vies.potx" id="{9E28BEA3-4990-4F70-93F4-9CDEB7FA45AC}" vid="{F1FB97C4-E541-44E8-A803-E79411859B8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62BE706A972E043B2B901C388CE14E3" ma:contentTypeVersion="14" ma:contentTypeDescription="Create a new document." ma:contentTypeScope="" ma:versionID="19cfd3fe84f9aab9fc3b6a712c90ad6c">
  <xsd:schema xmlns:xsd="http://www.w3.org/2001/XMLSchema" xmlns:xs="http://www.w3.org/2001/XMLSchema" xmlns:p="http://schemas.microsoft.com/office/2006/metadata/properties" xmlns:ns2="ee305202-ddd9-4c25-bf8c-73f0d9ed2f92" xmlns:ns3="317c63ce-4dc6-4edb-b1e8-6ecb88d627fc" targetNamespace="http://schemas.microsoft.com/office/2006/metadata/properties" ma:root="true" ma:fieldsID="3f024abe2da1416746fcfeac8b27320e" ns2:_="" ns3:_="">
    <xsd:import namespace="ee305202-ddd9-4c25-bf8c-73f0d9ed2f92"/>
    <xsd:import namespace="317c63ce-4dc6-4edb-b1e8-6ecb88d627fc"/>
    <xsd:element name="properties">
      <xsd:complexType>
        <xsd:sequence>
          <xsd:element name="documentManagement">
            <xsd:complexType>
              <xsd:all>
                <xsd:element ref="ns2:MediaServiceMetadata" minOccurs="0"/>
                <xsd:element ref="ns2:MediaServiceFastMetadata" minOccurs="0"/>
                <xsd:element ref="ns2:ASU_x002f_Concepts_x0020__x0023_" minOccurs="0"/>
                <xsd:element ref="ns2:Date" minOccurs="0"/>
                <xsd:element ref="ns2:Description_x002f_Keywords" minOccurs="0"/>
                <xsd:element ref="ns2:DocNo" minOccurs="0"/>
                <xsd:element ref="ns2:DocType" minOccurs="0"/>
                <xsd:element ref="ns2:Project" minOccurs="0"/>
                <xsd:element ref="ns2:StakeName" minOccurs="0"/>
                <xsd:element ref="ns2:ob1aeb48eb6c4d509c0c0aaf50746309" minOccurs="0"/>
                <xsd:element ref="ns3:TaxCatchAll"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305202-ddd9-4c25-bf8c-73f0d9ed2f92"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ASU_x002f_Concepts_x0020__x0023_" ma:index="10" nillable="true" ma:displayName="ASU/Concepts #" ma:internalName="ASU_x002f_Concepts_x0020__x0023_">
      <xsd:simpleType>
        <xsd:restriction base="dms:Text">
          <xsd:maxLength value="255"/>
        </xsd:restriction>
      </xsd:simpleType>
    </xsd:element>
    <xsd:element name="Date" ma:index="11" nillable="true" ma:displayName="Date" ma:format="DateOnly" ma:internalName="Date">
      <xsd:simpleType>
        <xsd:restriction base="dms:DateTime"/>
      </xsd:simpleType>
    </xsd:element>
    <xsd:element name="Description_x002f_Keywords" ma:index="12" nillable="true" ma:displayName="Description/Keywords" ma:internalName="Description_x002f_Keywords">
      <xsd:simpleType>
        <xsd:restriction base="dms:Text">
          <xsd:maxLength value="255"/>
        </xsd:restriction>
      </xsd:simpleType>
    </xsd:element>
    <xsd:element name="DocNo" ma:index="13" nillable="true" ma:displayName="DocNo" ma:internalName="DocNo">
      <xsd:simpleType>
        <xsd:restriction base="dms:Text">
          <xsd:maxLength value="255"/>
        </xsd:restriction>
      </xsd:simpleType>
    </xsd:element>
    <xsd:element name="DocType" ma:index="14" nillable="true" ma:displayName="DocType" ma:internalName="DocType">
      <xsd:simpleType>
        <xsd:restriction base="dms:Text">
          <xsd:maxLength value="255"/>
        </xsd:restriction>
      </xsd:simpleType>
    </xsd:element>
    <xsd:element name="Project" ma:index="15" nillable="true" ma:displayName="Project" ma:internalName="Project">
      <xsd:simpleType>
        <xsd:restriction base="dms:Text">
          <xsd:maxLength value="255"/>
        </xsd:restriction>
      </xsd:simpleType>
    </xsd:element>
    <xsd:element name="StakeName" ma:index="16" nillable="true" ma:displayName="StakeName" ma:internalName="StakeName">
      <xsd:simpleType>
        <xsd:restriction base="dms:Text">
          <xsd:maxLength value="255"/>
        </xsd:restriction>
      </xsd:simpleType>
    </xsd:element>
    <xsd:element name="ob1aeb48eb6c4d509c0c0aaf50746309" ma:index="18" nillable="true" ma:taxonomy="true" ma:internalName="ob1aeb48eb6c4d509c0c0aaf50746309" ma:taxonomyFieldName="xDocSubType" ma:displayName="xDocSubType" ma:default="" ma:fieldId="{8b1aeb48-eb6c-4d50-9c0c-0aaf50746309}" ma:sspId="b92bc272-f3df-4af5-8394-f8e52d797594" ma:termSetId="a4a7d028-6f8e-4639-b9b2-38c0ca337882" ma:anchorId="00000000-0000-0000-0000-000000000000" ma:open="false" ma:isKeyword="false">
      <xsd:complexType>
        <xsd:sequence>
          <xsd:element ref="pc:Terms" minOccurs="0" maxOccurs="1"/>
        </xsd:sequence>
      </xsd:complex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17c63ce-4dc6-4edb-b1e8-6ecb88d627fc" elementFormDefault="qualified">
    <xsd:import namespace="http://schemas.microsoft.com/office/2006/documentManagement/types"/>
    <xsd:import namespace="http://schemas.microsoft.com/office/infopath/2007/PartnerControls"/>
    <xsd:element name="TaxCatchAll" ma:index="19" nillable="true" ma:displayName="Taxonomy Catch All Column" ma:description="" ma:hidden="true" ma:list="{6293ddd9-0db3-426a-9ee2-dedd1f6c01b0}" ma:internalName="TaxCatchAll" ma:showField="CatchAllData" ma:web="317c63ce-4dc6-4edb-b1e8-6ecb88d627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17c63ce-4dc6-4edb-b1e8-6ecb88d627fc"/>
    <DocNo xmlns="ee305202-ddd9-4c25-bf8c-73f0d9ed2f92" xsi:nil="true"/>
    <Description_x002f_Keywords xmlns="ee305202-ddd9-4c25-bf8c-73f0d9ed2f92" xsi:nil="true"/>
    <ASU_x002f_Concepts_x0020__x0023_ xmlns="ee305202-ddd9-4c25-bf8c-73f0d9ed2f92" xsi:nil="true"/>
    <StakeName xmlns="ee305202-ddd9-4c25-bf8c-73f0d9ed2f92" xsi:nil="true"/>
    <Project xmlns="ee305202-ddd9-4c25-bf8c-73f0d9ed2f92" xsi:nil="true"/>
    <Date xmlns="ee305202-ddd9-4c25-bf8c-73f0d9ed2f92" xsi:nil="true"/>
    <DocType xmlns="ee305202-ddd9-4c25-bf8c-73f0d9ed2f92" xsi:nil="true"/>
    <ob1aeb48eb6c4d509c0c0aaf50746309 xmlns="ee305202-ddd9-4c25-bf8c-73f0d9ed2f92">
      <Terms xmlns="http://schemas.microsoft.com/office/infopath/2007/PartnerControls"/>
    </ob1aeb48eb6c4d509c0c0aaf50746309>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EDE11A-97BC-47E3-8B66-1CC4678511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305202-ddd9-4c25-bf8c-73f0d9ed2f92"/>
    <ds:schemaRef ds:uri="317c63ce-4dc6-4edb-b1e8-6ecb88d627f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B0187AE-8CA8-4C34-B718-E31788B867CB}">
  <ds:schemaRefs>
    <ds:schemaRef ds:uri="317c63ce-4dc6-4edb-b1e8-6ecb88d627fc"/>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ee305202-ddd9-4c25-bf8c-73f0d9ed2f92"/>
  </ds:schemaRefs>
</ds:datastoreItem>
</file>

<file path=customXml/itemProps3.xml><?xml version="1.0" encoding="utf-8"?>
<ds:datastoreItem xmlns:ds="http://schemas.openxmlformats.org/officeDocument/2006/customXml" ds:itemID="{F7E63397-71F1-4065-803D-4010D56537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Efm</Template>
  <TotalTime>0</TotalTime>
  <Words>772</Words>
  <Application>Microsoft Macintosh PowerPoint</Application>
  <PresentationFormat>On-screen Show (4:3)</PresentationFormat>
  <Paragraphs>141</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Lucida Grande</vt:lpstr>
      <vt:lpstr>Wingdings</vt:lpstr>
      <vt:lpstr>FAF-Template-Update</vt:lpstr>
      <vt:lpstr>Anchoring Extension Elements</vt:lpstr>
      <vt:lpstr>Agenda</vt:lpstr>
      <vt:lpstr>Recap—July 23 TAG meeting</vt:lpstr>
      <vt:lpstr>Why do filers create extensions?</vt:lpstr>
      <vt:lpstr>Extension Information</vt:lpstr>
      <vt:lpstr>What is Anchoring?</vt:lpstr>
      <vt:lpstr>Anchoring Mechanism—Wider-Narrower Arcrole</vt:lpstr>
      <vt:lpstr>Anchoring Mechanisms—Example #1</vt:lpstr>
      <vt:lpstr>Anchoring Mechanisms—Example #2</vt:lpstr>
      <vt:lpstr>Anchoring Mechanisms—Example #3</vt:lpstr>
      <vt:lpstr>Anchoring Roadmap</vt:lpstr>
      <vt:lpstr>Minimize Extensions/Better Anchoring</vt:lpstr>
      <vt:lpstr>Threshold Questions</vt:lpstr>
      <vt:lpstr>Threshold Questions</vt:lpstr>
      <vt:lpstr>Entity Specific Disclosure Resources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2021-02-08T19:43:01Z</dcterms:created>
  <dcterms:modified xsi:type="dcterms:W3CDTF">2021-03-17T18:13:18Z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0x010100962BE706A972E043B2B901C388CE14E3</vt:lpwstr>
  </property>
</Properties>
</file>