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285" autoAdjust="0"/>
    <p:restoredTop sz="94660"/>
  </p:normalViewPr>
  <p:slideViewPr>
    <p:cSldViewPr snapToGrid="0">
      <p:cViewPr varScale="1">
        <p:scale>
          <a:sx n="94" d="100"/>
          <a:sy n="94" d="100"/>
        </p:scale>
        <p:origin x="61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133DA-0360-4FEB-BAD3-047E4FE6785A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7CDB6-3995-47F0-9E21-F7421EEF7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64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133DA-0360-4FEB-BAD3-047E4FE6785A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7CDB6-3995-47F0-9E21-F7421EEF7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721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133DA-0360-4FEB-BAD3-047E4FE6785A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7CDB6-3995-47F0-9E21-F7421EEF7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050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133DA-0360-4FEB-BAD3-047E4FE6785A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7CDB6-3995-47F0-9E21-F7421EEF7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837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133DA-0360-4FEB-BAD3-047E4FE6785A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7CDB6-3995-47F0-9E21-F7421EEF7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87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133DA-0360-4FEB-BAD3-047E4FE6785A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7CDB6-3995-47F0-9E21-F7421EEF7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48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133DA-0360-4FEB-BAD3-047E4FE6785A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7CDB6-3995-47F0-9E21-F7421EEF7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985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133DA-0360-4FEB-BAD3-047E4FE6785A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7CDB6-3995-47F0-9E21-F7421EEF7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514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133DA-0360-4FEB-BAD3-047E4FE6785A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7CDB6-3995-47F0-9E21-F7421EEF7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971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133DA-0360-4FEB-BAD3-047E4FE6785A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7CDB6-3995-47F0-9E21-F7421EEF7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74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133DA-0360-4FEB-BAD3-047E4FE6785A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7CDB6-3995-47F0-9E21-F7421EEF7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136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3133DA-0360-4FEB-BAD3-047E4FE6785A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7CDB6-3995-47F0-9E21-F7421EEF7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971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DQC Errors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DQC meeting with SEC Staff</a:t>
            </a:r>
          </a:p>
          <a:p>
            <a:r>
              <a:rPr lang="en-US" dirty="0" smtClean="0"/>
              <a:t>April 23,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716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856" y="0"/>
            <a:ext cx="9607640" cy="6858000"/>
          </a:xfrm>
          <a:prstGeom prst="rect">
            <a:avLst/>
          </a:prstGeom>
        </p:spPr>
      </p:pic>
      <p:sp>
        <p:nvSpPr>
          <p:cNvPr id="3" name="Down Arrow 2"/>
          <p:cNvSpPr/>
          <p:nvPr/>
        </p:nvSpPr>
        <p:spPr>
          <a:xfrm>
            <a:off x="4653280" y="3429000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000" dirty="0" smtClean="0"/>
              <a:t>Rule approved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582833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189" y="0"/>
            <a:ext cx="9697791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8889" y="1124668"/>
            <a:ext cx="524301" cy="101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183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204" y="0"/>
            <a:ext cx="9032199" cy="6858000"/>
          </a:xfrm>
          <a:prstGeom prst="rect">
            <a:avLst/>
          </a:prstGeom>
        </p:spPr>
      </p:pic>
      <p:sp>
        <p:nvSpPr>
          <p:cNvPr id="3" name="Down Arrow 2"/>
          <p:cNvSpPr/>
          <p:nvPr/>
        </p:nvSpPr>
        <p:spPr>
          <a:xfrm>
            <a:off x="6583680" y="1285240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000" dirty="0" smtClean="0"/>
              <a:t>Rule approved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570822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490" y="0"/>
            <a:ext cx="10406130" cy="6858000"/>
          </a:xfrm>
          <a:prstGeom prst="rect">
            <a:avLst/>
          </a:prstGeom>
        </p:spPr>
      </p:pic>
      <p:sp>
        <p:nvSpPr>
          <p:cNvPr id="4" name="Down Arrow 3"/>
          <p:cNvSpPr/>
          <p:nvPr/>
        </p:nvSpPr>
        <p:spPr>
          <a:xfrm>
            <a:off x="9794240" y="4262120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000" dirty="0" smtClean="0"/>
              <a:t>Rule approved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57788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539" y="0"/>
            <a:ext cx="9108281" cy="6858000"/>
          </a:xfrm>
          <a:prstGeom prst="rect">
            <a:avLst/>
          </a:prstGeom>
        </p:spPr>
      </p:pic>
      <p:sp>
        <p:nvSpPr>
          <p:cNvPr id="4" name="Down Arrow 3"/>
          <p:cNvSpPr/>
          <p:nvPr/>
        </p:nvSpPr>
        <p:spPr>
          <a:xfrm>
            <a:off x="4368800" y="4312920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000" dirty="0" smtClean="0"/>
              <a:t>Rule approved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459414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19</Words>
  <Application>Microsoft Office PowerPoint</Application>
  <PresentationFormat>Widescreen</PresentationFormat>
  <Paragraphs>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DQC Errors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DQC Errors </dc:title>
  <dc:creator>Ami Beers</dc:creator>
  <cp:lastModifiedBy>Ami Beers</cp:lastModifiedBy>
  <cp:revision>2</cp:revision>
  <dcterms:created xsi:type="dcterms:W3CDTF">2019-04-02T18:12:13Z</dcterms:created>
  <dcterms:modified xsi:type="dcterms:W3CDTF">2019-04-08T19:58:03Z</dcterms:modified>
</cp:coreProperties>
</file>