
<file path=[Content_Types].xml><?xml version="1.0" encoding="utf-8"?>
<Types xmlns="http://schemas.openxmlformats.org/package/2006/content-types">
  <Default Extension="tmp" ContentType="image/pn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4" r:id="rId6"/>
    <p:sldId id="263" r:id="rId7"/>
    <p:sldId id="265" r:id="rId8"/>
    <p:sldId id="26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73" d="100"/>
          <a:sy n="73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37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36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104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773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058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491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338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687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91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140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5575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8F9D2-C321-45BF-A38B-41168A820E4E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7F6D2-9649-4619-98EA-57A0434DA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5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DQC Errors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DQC </a:t>
            </a:r>
            <a:r>
              <a:rPr lang="en-US" smtClean="0"/>
              <a:t>meeting</a:t>
            </a:r>
            <a:endParaRPr lang="en-US" dirty="0" smtClean="0"/>
          </a:p>
          <a:p>
            <a:r>
              <a:rPr lang="en-US" dirty="0" smtClean="0"/>
              <a:t>April 1, 2020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68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QC_0001_-_Axis_Inappropriate_Members_-_Bar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85" t="15886" r="19965" b="2881"/>
          <a:stretch/>
        </p:blipFill>
        <p:spPr>
          <a:xfrm>
            <a:off x="1410788" y="175639"/>
            <a:ext cx="9357059" cy="653867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991" y="792043"/>
            <a:ext cx="52430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99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QC_0015_-_Negative_Errors_-_Bar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43" t="20288" r="21786" b="1480"/>
          <a:stretch/>
        </p:blipFill>
        <p:spPr>
          <a:xfrm>
            <a:off x="1433041" y="138995"/>
            <a:ext cx="9187061" cy="662756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031" y="3091106"/>
            <a:ext cx="52430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4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QC_0080_-_IFRS_Negative_Items _-_Bar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21" t="21088" r="22107" b="2880"/>
          <a:stretch/>
        </p:blipFill>
        <p:spPr>
          <a:xfrm>
            <a:off x="914399" y="270656"/>
            <a:ext cx="9209315" cy="6456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700" y="2993002"/>
            <a:ext cx="52430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576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QC_0067_-_Mutually_Exclusive_Elements_-_Bar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3" t="20598" r="22589" b="2823"/>
          <a:stretch/>
        </p:blipFill>
        <p:spPr>
          <a:xfrm>
            <a:off x="1121230" y="166481"/>
            <a:ext cx="9252856" cy="6582664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6819" y="3164996"/>
            <a:ext cx="52430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247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8700" y="2993002"/>
            <a:ext cx="524301" cy="1012024"/>
          </a:xfrm>
          <a:prstGeom prst="rect">
            <a:avLst/>
          </a:prstGeom>
        </p:spPr>
      </p:pic>
      <p:pic>
        <p:nvPicPr>
          <p:cNvPr id="5" name="Picture 4" descr="DQC_0081_-_Sibling_Child_Relationships _-_Bar.pdf - Adobe Acrobat Reader DC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57" t="20487" r="27893" b="3280"/>
          <a:stretch/>
        </p:blipFill>
        <p:spPr>
          <a:xfrm>
            <a:off x="1554479" y="202535"/>
            <a:ext cx="9138273" cy="645952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048" y="1826053"/>
            <a:ext cx="52430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846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DQC_0052-_Member_Values_-_Bar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6" t="21096" r="28125" b="3156"/>
          <a:stretch/>
        </p:blipFill>
        <p:spPr>
          <a:xfrm>
            <a:off x="1284514" y="253411"/>
            <a:ext cx="9172648" cy="648484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3877" y="4166482"/>
            <a:ext cx="52430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750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QC_0060_-_Element_Dependence_for_Specific_Elements_-_Bar.pdf - Adobe Acrobat Reader DC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17" t="19602" r="27411" b="2824"/>
          <a:stretch/>
        </p:blipFill>
        <p:spPr>
          <a:xfrm>
            <a:off x="1164769" y="92014"/>
            <a:ext cx="9366633" cy="6668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191" y="2740453"/>
            <a:ext cx="524301" cy="101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671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6325</TotalTime>
  <Words>8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DQC Errors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 Beers</dc:creator>
  <cp:lastModifiedBy>Ami Beers</cp:lastModifiedBy>
  <cp:revision>19</cp:revision>
  <dcterms:created xsi:type="dcterms:W3CDTF">2019-09-25T12:59:40Z</dcterms:created>
  <dcterms:modified xsi:type="dcterms:W3CDTF">2020-03-24T19:40:01Z</dcterms:modified>
</cp:coreProperties>
</file>