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1563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11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3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6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17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702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61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82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69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Extensions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 Topics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dimensions on face statements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PP&amp;E disclosures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Taxonomy contains two ways to model detailed PP&amp;E disclosures - as line items, and as members on a dimension.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Filers use line items on the balance sheet and in the footnotes, and dimensions in the footnotes.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PP&amp;E detail from a balance sheet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84" y="1475725"/>
            <a:ext cx="5888500" cy="20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Multiple ways of tagging the same disclosure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25" y="1271425"/>
            <a:ext cx="33147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50" y="1271412"/>
            <a:ext cx="33528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437125" y="3591075"/>
            <a:ext cx="3472200" cy="85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Footnotes from two companies in the same industry - one dimensionalized, one not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is preferable for modeling PP&amp;E, line items or dimensions?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dimensions are preferable, should filers use the same materiality criteria for selecting members as for line items, in the interest of preserving comparability?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Services revenue breakdown revisited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54" y="1305854"/>
            <a:ext cx="5766897" cy="326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178375" y="2134000"/>
            <a:ext cx="5188500" cy="6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Income Statement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Footnote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6"/>
            <a:ext cx="4677749" cy="34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5340775" y="2034900"/>
            <a:ext cx="3161700" cy="113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Disaggregation is by reportable segments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Should filers use the Segment axis on the income statement if revenues are disaggregated by segement?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simple-light-2</vt:lpstr>
      <vt:lpstr>Extensions</vt:lpstr>
      <vt:lpstr>Discussion Topics</vt:lpstr>
      <vt:lpstr>PP&amp;E disclosures</vt:lpstr>
      <vt:lpstr>PP&amp;E detail from a balance sheet</vt:lpstr>
      <vt:lpstr>Multiple ways of tagging the same disclosure</vt:lpstr>
      <vt:lpstr>Discussion</vt:lpstr>
      <vt:lpstr>Services revenue breakdown revisited</vt:lpstr>
      <vt:lpstr>Footnote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Extensions</dc:title>
  <dc:creator>Ami Beers</dc:creator>
  <cp:lastModifiedBy>Ami Beers</cp:lastModifiedBy>
  <cp:revision>1</cp:revision>
  <dcterms:modified xsi:type="dcterms:W3CDTF">2016-02-04T23:03:33Z</dcterms:modified>
</cp:coreProperties>
</file>