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285" autoAdjust="0"/>
    <p:restoredTop sz="94660"/>
  </p:normalViewPr>
  <p:slideViewPr>
    <p:cSldViewPr snapToGrid="0">
      <p:cViewPr varScale="1">
        <p:scale>
          <a:sx n="94" d="100"/>
          <a:sy n="94" d="100"/>
        </p:scale>
        <p:origin x="6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4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3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7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8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8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1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7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3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2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5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133DA-0360-4FEB-BAD3-047E4FE6785A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7CDB6-3995-47F0-9E21-F7421EEF7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7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DQC Errors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DQC meeting with SEC Staff</a:t>
            </a:r>
          </a:p>
          <a:p>
            <a:r>
              <a:rPr lang="en-US" dirty="0" smtClean="0"/>
              <a:t>April 23,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16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56" y="0"/>
            <a:ext cx="9607640" cy="685800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4653280" y="34290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dirty="0" smtClean="0"/>
              <a:t>Rule approved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8283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89" y="0"/>
            <a:ext cx="9697791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889" y="1124668"/>
            <a:ext cx="524301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8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04" y="0"/>
            <a:ext cx="9032199" cy="685800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6583680" y="128524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dirty="0" smtClean="0"/>
              <a:t>Rule approved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0822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90" y="0"/>
            <a:ext cx="10406130" cy="68580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9794240" y="426212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dirty="0" smtClean="0"/>
              <a:t>Rule approved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788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539" y="0"/>
            <a:ext cx="9108281" cy="68580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4368800" y="431292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dirty="0" smtClean="0"/>
              <a:t>Rule approved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5941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DQC Errors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DQC Errors </dc:title>
  <dc:creator>Ami Beers</dc:creator>
  <cp:lastModifiedBy>Ami Beers</cp:lastModifiedBy>
  <cp:revision>2</cp:revision>
  <dcterms:created xsi:type="dcterms:W3CDTF">2019-04-02T18:12:13Z</dcterms:created>
  <dcterms:modified xsi:type="dcterms:W3CDTF">2019-04-08T19:58:03Z</dcterms:modified>
</cp:coreProperties>
</file>